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https://www.yixue.com/针灸学/承泣穴</a:t>
            </a:r>
          </a:p>
          <a:p/>
          <a:p>
            <a:r>
              <a:t>［定位］ 在面部，瞳孔直下，当眼球与眶下缘之间。</a:t>
            </a:r>
          </a:p>
          <a:p>
            <a:r>
              <a:t>［解剖］ 在眶下缘上方，眼轮匝肌中，深层眶内有眼球下直肌，下斜肌；有眶下动、静脉分支，眼动、静脉的分支；布有眶下神经分支及动眼神经下支的肌支，面神经分支。</a:t>
            </a:r>
          </a:p>
          <a:p>
            <a:r>
              <a:t>［主治］ 目赤肿痛，流泪，夜盲，眼睑（目闰）动，口眼歪斜。</a:t>
            </a:r>
          </a:p>
          <a:p>
            <a:r>
              <a:t>［配伍］ 配太阳治目赫肿痛,配阳白治口眼歪斜。</a:t>
            </a:r>
          </a:p>
          <a:p>
            <a:r>
              <a:t>［刺灸法］ 以左手拇指向上轻推眼球，紧靠眶缘缓慢直刺0.5～1.5寸，不宜提插，以防刺破血管引起血肿。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https://www.yixue.com/针灸学/水突穴</a:t>
            </a:r>
          </a:p>
          <a:p/>
          <a:p>
            <a:r>
              <a:t>［定位］ 在颈部，胸锁乳突肌的前缘，当人迎与气舍连线的中点。</a:t>
            </a:r>
          </a:p>
          <a:p>
            <a:r>
              <a:t>［解剖］ 有颈阔肌，在甲状软骨外侧，胸锁乳突肌与肩胛舌骨肌上腹的交叉点；外侧为颈总动脉；布有颈皮神经，深层为交感神经发出的心上神经及交感干。</a:t>
            </a:r>
          </a:p>
          <a:p>
            <a:r>
              <a:t>［主治］ 咽喉肿痛，咳嗽，气喘。</a:t>
            </a:r>
          </a:p>
          <a:p>
            <a:r>
              <a:t>［配伍］ 配天突治咳嗽、气喘。</a:t>
            </a:r>
          </a:p>
          <a:p>
            <a:r>
              <a:t>［刺灸法］ 直刺0.3～0.8寸。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https://www.yixue.com/针灸学/气舍穴</a:t>
            </a:r>
          </a:p>
          <a:p/>
          <a:p>
            <a:r>
              <a:t>［定位］ 在颈部，当锁骨内侧端的上缘，胸锁乳突肌的胸骨头与锁骨头之间。</a:t>
            </a:r>
          </a:p>
          <a:p>
            <a:r>
              <a:t>［解剖］ 有颈阔肌，胸锁乳突肌起始部；有颈前浅静脉，深部为颈总动脉；布有锁骨上神经前支，舌下神经的分支。</a:t>
            </a:r>
          </a:p>
          <a:p>
            <a:r>
              <a:t>［主治］ 咽喉肿病，气喘，呃逆，瘿瘤,瘰疬，颈项强。</a:t>
            </a:r>
          </a:p>
          <a:p>
            <a:r>
              <a:t>［配伍］ 配水突治瘿瘤。</a:t>
            </a:r>
          </a:p>
          <a:p>
            <a:r>
              <a:t>［刺灸法］ 直刺0.3～0.5寸。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https://www.yixue.com/针灸学/缺盆穴</a:t>
            </a:r>
          </a:p>
          <a:p/>
          <a:p>
            <a:r>
              <a:t>［定位］ 在锁骨上窝中央，距前正中线4寸。</a:t>
            </a:r>
          </a:p>
          <a:p>
            <a:r>
              <a:t>［解剖］ 在锁骨上窝之中点，有颈阔肌，肩胛舌骨肌；上方有颈横动脉；布有锁骨上神经中支，深层正当肩丛的锁骨上部。</a:t>
            </a:r>
          </a:p>
          <a:p>
            <a:r>
              <a:t>［主治］ 咳嗽，气喘，咽喉肿痛，缺盆中痛，瘰疬。</a:t>
            </a:r>
          </a:p>
          <a:p>
            <a:r>
              <a:t>［配伍］ 配肺俞治咳嗽。</a:t>
            </a:r>
          </a:p>
          <a:p>
            <a:r>
              <a:t>［刺灸法］ 直刺或斜刺0.3～0.5寸。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https://www.yixue.com/针灸学/气户穴</a:t>
            </a:r>
          </a:p>
          <a:p/>
          <a:p>
            <a:r>
              <a:t>［定位］ 在胸部，当锁骨中点下缘，距前正中线4寸。</a:t>
            </a:r>
          </a:p>
          <a:p>
            <a:r>
              <a:t>［解剖］ 在锁骨下方，胸大肌起始部，深层上方的锁骨下肌；有胸肩峰动、静脉分支，外上方为锁骨下静脉；为锁骨上神经，胸前神经分支分布处。</a:t>
            </a:r>
          </a:p>
          <a:p>
            <a:r>
              <a:t>［主治］ 咳嗽，气喘，呃逆，胸胁支满，胸痛。</a:t>
            </a:r>
          </a:p>
          <a:p>
            <a:r>
              <a:t>［配伍］ 配肺俞治咳喘。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https://www.yixue.com/针灸学/库房穴</a:t>
            </a:r>
          </a:p>
          <a:p/>
          <a:p>
            <a:r>
              <a:t>［定位］ 在胸部，当第1肋间隙，距前正中线4寸。</a:t>
            </a:r>
          </a:p>
          <a:p>
            <a:r>
              <a:t>［解剖］ 在第一肋间隙有胸大肌、胸小肌，深层为肋间内、外肌，有胸肩峰动、静减及胸外侧动、静脉分支；布有胸前神经分支。</a:t>
            </a:r>
          </a:p>
          <a:p>
            <a:r>
              <a:t>［主治］ 咳嗽，气喘，咳唾脓血，胸肋胀痛。</a:t>
            </a:r>
          </a:p>
          <a:p>
            <a:r>
              <a:t>［配伍］ 配屋翳治胸肋胀痛。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https://www.yixue.com/针灸学/屋翳穴</a:t>
            </a:r>
          </a:p>
          <a:p/>
          <a:p>
            <a:r>
              <a:t>［定位］ 在胸部，当第2肋间隙，距前正中线4寸。</a:t>
            </a:r>
          </a:p>
          <a:p>
            <a:r>
              <a:t>［解剖］ 在第二肋间隙，有胸大肌，胸小肌，深层为肋间内外肌；有胸肩峰动、静脉分支；布有胸前神经分支。</a:t>
            </a:r>
          </a:p>
          <a:p>
            <a:r>
              <a:t>［主治］ 咳嗽，气喘，咳唾脓血，胸肋胀痛，乳痈。</a:t>
            </a:r>
          </a:p>
          <a:p>
            <a:r>
              <a:t>［配伍］ 配天宗治乳痈。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https://www.yixue.com/针灸学/膺窗穴</a:t>
            </a:r>
          </a:p>
          <a:p/>
          <a:p>
            <a:r>
              <a:t>［定位］ 在胸部，当第3肋间隙，距前正中线4寸。</a:t>
            </a:r>
          </a:p>
          <a:p>
            <a:r>
              <a:t>［解剖］ 第三肋间隙，有胸大肌，深层为肋间内、外肌；有胸外侧动、静脉；布有胸前神经分支。</a:t>
            </a:r>
          </a:p>
          <a:p>
            <a:r>
              <a:t>［主治］ 咳嗽，气喘，胸肋胀痛，乳痈。</a:t>
            </a:r>
          </a:p>
          <a:p>
            <a:r>
              <a:t>［配伍］ 配屋翳治乳痈。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https://www.yixue.com/针灸学/乳中穴</a:t>
            </a:r>
          </a:p>
          <a:p/>
          <a:p>
            <a:r>
              <a:t>［定位］ 在胸部，当第4肋间隙，乳头中央，距前正中线4寸。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https://www.yixue.com/针灸学/乳根穴</a:t>
            </a:r>
          </a:p>
          <a:p/>
          <a:p>
            <a:r>
              <a:t>［定位］ 在胸部，当乳头直下，乳房根部，当第5肋间隙，距前正中线4寸。</a:t>
            </a:r>
          </a:p>
          <a:p>
            <a:r>
              <a:t>［解剖］ 在第五肋间隙，胸大肌下部，深层有肋间内、外肌；有肋间动脉，胸壁浅静脉；有第五肋间神经外侧皮支，深层为肋间神经干。</a:t>
            </a:r>
          </a:p>
          <a:p>
            <a:r>
              <a:t>［主治］ 咳嗽，气喘，呃逆，胸痛，乳痈，乳汁少。</a:t>
            </a:r>
          </a:p>
          <a:p>
            <a:r>
              <a:t>［配伍］ 配少泽、膻中治乳痈；配少泽、足三里治乳少。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https://www.yixue.com/针灸学/不容穴</a:t>
            </a:r>
          </a:p>
          <a:p/>
          <a:p>
            <a:r>
              <a:t>［定位］ 在上腹部，当脐中上6寸，距前正中线2寸。</a:t>
            </a:r>
          </a:p>
          <a:p>
            <a:r>
              <a:t>［解剖］ 当腹直肌及其鞘处，探层为腹横肌；有第七肋间动、静脉分支及腹壁上动、静脉；当第七肋间神经分支处。</a:t>
            </a:r>
          </a:p>
          <a:p>
            <a:r>
              <a:t>［主治］ 呕吐，胃病，食欲不振，腹胀。</a:t>
            </a:r>
          </a:p>
          <a:p>
            <a:r>
              <a:t>［配伍］ 配中脘治胃病。</a:t>
            </a:r>
          </a:p>
          <a:p>
            <a:r>
              <a:t>［刺灸法］ 直刺0.5～0.8寸。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https://www.yixue.com/针灸学/四白穴</a:t>
            </a:r>
          </a:p>
          <a:p/>
          <a:p>
            <a:r>
              <a:t>［定位］ 在面部，瞳孔直下，当眶下孔凹陷处。</a:t>
            </a:r>
          </a:p>
          <a:p>
            <a:r>
              <a:t>［解剖］ 在眶下孔处，当眼轮匝肌和上唇方肌之间；有面动、静脉分支，眶下动、静脉有面神经分支，当眶下神经处。</a:t>
            </a:r>
          </a:p>
          <a:p>
            <a:r>
              <a:t>［主治］ 目赤痛痒，目翳,眼睑（目闰）动，口眼歪斜，头痛眩晕。</a:t>
            </a:r>
          </a:p>
          <a:p>
            <a:r>
              <a:t>［配伍］ 配阳白,地仓,颊车,合谷治口眼歪斜;配攒竹治眼睑（目闰）动。</a:t>
            </a:r>
          </a:p>
          <a:p>
            <a:r>
              <a:t>［刺灸法］ 直刺或斜刺0.3～0.5寸不可深刺。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https://www.yixue.com/针灸学/承满穴</a:t>
            </a:r>
          </a:p>
          <a:p/>
          <a:p>
            <a:r>
              <a:t>［定位］ 在上腹部，当脐中上5寸，距前正中线2寸。</a:t>
            </a:r>
          </a:p>
          <a:p>
            <a:r>
              <a:t>［解剖］ 当腹直肌及其鞘处，深层为腹横肌；有第七肋间动、静脉分支及腹壁上动、静脉;分布；当第七肋间神经分支处。</a:t>
            </a:r>
          </a:p>
          <a:p>
            <a:r>
              <a:t>［主治］ 胃痛，吐血，食欲不振，腹胀。</a:t>
            </a:r>
          </a:p>
          <a:p>
            <a:r>
              <a:t>［配伍］ 配足三里治胃痛。</a:t>
            </a:r>
          </a:p>
          <a:p>
            <a:r>
              <a:t>［刺灸法］ 直刺0.8～1寸。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https://www.yixue.com/针灸学/梁门穴</a:t>
            </a:r>
          </a:p>
          <a:p/>
          <a:p>
            <a:r>
              <a:t>［定位］ 在上腹部，当脐中上4寸，距前正中线2寸。</a:t>
            </a:r>
          </a:p>
          <a:p>
            <a:r>
              <a:t>［解剖］ 当腹直肌及其鞘处，深层为腹横肌；有第七肋间动、静脉分支及腹壁上动、静脉；当第八肋间神经分支处（右侧深部当肝下缘，胃幽门部）。</a:t>
            </a:r>
          </a:p>
          <a:p>
            <a:r>
              <a:t>［主治］ 胃痛，呕吐，食欲不振，腹胀，泄泻。</a:t>
            </a:r>
          </a:p>
          <a:p>
            <a:r>
              <a:t>［配伍］ 配梁丘、中脘、足三里治胃痛。</a:t>
            </a:r>
          </a:p>
          <a:p>
            <a:r>
              <a:t>［刺灸法］ 直刺0.8～1.2寸。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https://www.yixue.com/针灸学/关门穴</a:t>
            </a:r>
          </a:p>
          <a:p/>
          <a:p>
            <a:r>
              <a:t>［定位］ 在上腹部，当脐中上3寸，距前正中线2寸。</a:t>
            </a:r>
          </a:p>
          <a:p>
            <a:r>
              <a:t>［解剖］ 当腹直肌及其鞘处；有第八肋间动、静脉分支及腹壁上动、静脉分支；布有第八肋间神经分支（内部为横结肠）。</a:t>
            </a:r>
          </a:p>
          <a:p>
            <a:r>
              <a:t>［主治］ 腹胀，腹痛，肠鸣泄泻，水肿。</a:t>
            </a:r>
          </a:p>
          <a:p>
            <a:r>
              <a:t>［配伍］ 配足三里、水分治肠鸣腹泻。</a:t>
            </a:r>
          </a:p>
          <a:p>
            <a:r>
              <a:t>［刺灸法］ 直刺0.8～1.2寸。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https://www.yixue.com/针灸学/太乙穴</a:t>
            </a:r>
          </a:p>
          <a:p/>
          <a:p>
            <a:r>
              <a:t>［定位］ 在上腹部，当脐中上2寸，距前正中线2寸。</a:t>
            </a:r>
          </a:p>
          <a:p>
            <a:r>
              <a:t>［解剖］ 当腹直肌及其鞘处；有第八肋间动、静脉分支及其腹壁下动、静脉分支；布有第八肋间神经分支（内部为横结肠）。</a:t>
            </a:r>
          </a:p>
          <a:p>
            <a:r>
              <a:t>［主治］ 胃病，心烦，癫狂。</a:t>
            </a:r>
          </a:p>
          <a:p>
            <a:r>
              <a:t>［配伍］ 配中脘治胃痛。</a:t>
            </a:r>
          </a:p>
          <a:p>
            <a:r>
              <a:t>［刺灸法］ 直刺0.8～1.2寸。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https://www.yixue.com/针灸学/滑肉门穴</a:t>
            </a:r>
          </a:p>
          <a:p/>
          <a:p>
            <a:r>
              <a:t>［定位］ 在上腹部，当脐中上1寸，距前正中线2寸。</a:t>
            </a:r>
          </a:p>
          <a:p>
            <a:r>
              <a:t>［解剖］ 当腹直肌及其鞘处；有第九肋间动、静脉分支及腹壁下动、静分支；布有第九肋间神经分支（内部为小肠）。</a:t>
            </a:r>
          </a:p>
          <a:p>
            <a:r>
              <a:t>［主治］ 胃痛，呕吐，癫狂。</a:t>
            </a:r>
          </a:p>
          <a:p>
            <a:r>
              <a:t>［配伍］ 配足三里治胃痛。</a:t>
            </a:r>
          </a:p>
          <a:p>
            <a:r>
              <a:t>［刺灸法］ 直刺0.8～1.2寸。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https://www.yixue.com/针灸学/天枢穴</a:t>
            </a:r>
          </a:p>
          <a:p/>
          <a:p>
            <a:r>
              <a:t>［定位］ 在腹中部，平脐中，距脐中2寸。</a:t>
            </a:r>
          </a:p>
          <a:p>
            <a:r>
              <a:t>［解剖］ 当腹直肌及其鞘处；有第九肋间动、静脉分支及腹壁下动、静脉分支；布有第十肋间神经分支（内部为小肠）。</a:t>
            </a:r>
          </a:p>
          <a:p>
            <a:r>
              <a:t>［主治］ 腹胀肠鸣，绕脐痛，便秘，泄泻，痢疾，月经不调。</a:t>
            </a:r>
          </a:p>
          <a:p>
            <a:r>
              <a:t>［配伍］ 配足三里治腹胀肠鸣；配气海治绕脐痛；配上巨虚，下巨虚治便秘、泄泻。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https://www.yixue.com/针灸学/外陵穴</a:t>
            </a:r>
          </a:p>
          <a:p/>
          <a:p>
            <a:r>
              <a:t>［定位］ 在下腹部，当脐中下1寸，距前正中线2寸。</a:t>
            </a:r>
          </a:p>
          <a:p>
            <a:r>
              <a:t>［解剖］ 当腹直肌及其鞘处；布有第十肋间动、静脉分支及腹壁下动、静脉分支；布有第十肋间神经分支（内部为小肠）。</a:t>
            </a:r>
          </a:p>
          <a:p>
            <a:r>
              <a:t>［主治］ 腹痛，疝气，痛经。</a:t>
            </a:r>
          </a:p>
          <a:p>
            <a:r>
              <a:t>［配伍］ 配子宫、三阴交治痛经。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https://www.yixue.com/针灸学/大巨穴</a:t>
            </a:r>
          </a:p>
          <a:p/>
          <a:p>
            <a:r>
              <a:t>［定位］ 在下腹部，当脐中下2寸，距前正中线2寸。</a:t>
            </a:r>
          </a:p>
          <a:p>
            <a:r>
              <a:t>［解剖］ 当腹直肌及其鞘处；有第十一肋间动、静脉分支，外侧为腹壁下动、静脉；布有第十一肋间神经（内部为小肠）。</a:t>
            </a:r>
          </a:p>
          <a:p>
            <a:r>
              <a:t>［主治］ 小腹胀满，小便不利，疝气，遗精，早泄。</a:t>
            </a:r>
          </a:p>
          <a:p>
            <a:r>
              <a:t>［配伍］ 配中极、次髎治小便不利。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https://www.yixue.com/针灸学/水道穴</a:t>
            </a:r>
          </a:p>
          <a:p/>
          <a:p>
            <a:r>
              <a:t>［定位］ 在下腹部，当脐中下3寸，距前正中线2寸。</a:t>
            </a:r>
          </a:p>
          <a:p>
            <a:r>
              <a:t>［解剖］ 当腹直肌及其鞘处；有第十二肋间动、静脉分支，外侧为腹壁下动、静脉；布有第十二肋间神经（内部为小肠）。</a:t>
            </a:r>
          </a:p>
          <a:p>
            <a:r>
              <a:t>［主治］ 小腹胀满，小便不利，痛经，不孕，疝气。</a:t>
            </a:r>
          </a:p>
          <a:p>
            <a:r>
              <a:t>［配伍］ 配三阴交、中极治痛经、不孕。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https://www.yixue.com/针灸学/归来穴</a:t>
            </a:r>
          </a:p>
          <a:p/>
          <a:p>
            <a:r>
              <a:t>［定位］ 在下腹部，当脐中下4寸，距前正中线2寸。</a:t>
            </a:r>
          </a:p>
          <a:p>
            <a:r>
              <a:t>［解剖］ 在腹直肌外缘，有腹内斜肌，腹横肌腱膜；外侧有腹壁下动、静脉；布有髂腹下神经。</a:t>
            </a:r>
          </a:p>
          <a:p>
            <a:r>
              <a:t>［主治］ 腹痛，疝气，月经不调，白带，阴挺。</a:t>
            </a:r>
          </a:p>
          <a:p>
            <a:r>
              <a:t>［配伍］ 配大敦治疝气；配三阴交、中极治月经不调。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https://www.yixue.com/针灸学/巨髎穴</a:t>
            </a:r>
          </a:p>
          <a:p/>
          <a:p>
            <a:r>
              <a:t>［定位］ 在面部，瞳孔直下，平鼻翼下缘处，当鼻唇沟外侧。</a:t>
            </a:r>
          </a:p>
          <a:p>
            <a:r>
              <a:t>［解剖］ 浅层为上唇方肌，深层为犬齿肌；有面动、静脉及眶下动、静脉；布有面神经及眶下神经的分支。</a:t>
            </a:r>
          </a:p>
          <a:p>
            <a:r>
              <a:t>［主治］ 口眼歪斜，眼睑（目闰）动，鼻衄，齿痛，唇颊肿。</a:t>
            </a:r>
          </a:p>
          <a:p>
            <a:r>
              <a:t>［配伍］ 配合谷治齿痛；配地仓,颊车治口歪。</a:t>
            </a:r>
          </a:p>
          <a:p>
            <a:r>
              <a:t>［刺灸法］ 斜刺或平刺0.3～0.5寸。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https://www.yixue.com/针灸学/气冲穴</a:t>
            </a:r>
          </a:p>
          <a:p/>
          <a:p>
            <a:r>
              <a:t>［定位］ 在腹股沟稍上方，当脐中下5寸，距前正中线2寸。</a:t>
            </a:r>
          </a:p>
          <a:p>
            <a:r>
              <a:t>［解剖］ 在耻骨结节外上方，有腹外斜肌腱膜，在腹内斜肌、腹膜肌下部；有腹壁浅动、静脉分支，外壁为腹壁下动、静脉；布有髂腹股沟神经。</a:t>
            </a:r>
          </a:p>
          <a:p>
            <a:r>
              <a:t>［主治］ 肠鸣腹痛，疝气，月经不调，不孕，阳萎，阴肿。</a:t>
            </a:r>
          </a:p>
          <a:p>
            <a:r>
              <a:t>［配伍］ 配气海治肠鸣腹痛。</a:t>
            </a:r>
          </a:p>
          <a:p>
            <a:r>
              <a:t>［刺灸法］ 直刺0.5～1寸。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https://www.yixue.com/针灸学/髀关穴</a:t>
            </a:r>
          </a:p>
          <a:p/>
          <a:p>
            <a:r>
              <a:t>［定位］ 在大腿前面，当髂前上棘与髌底外侧端的连线上，屈髋时，平会阴，居缝匠肌外侧凹陷处。</a:t>
            </a:r>
          </a:p>
          <a:p>
            <a:r>
              <a:t>［解剖］ 在缝匠肌和阔筋膜张肌之间；深层有旋股外侧动、静脉分支；布有股外侧皮神经。</a:t>
            </a:r>
          </a:p>
          <a:p>
            <a:r>
              <a:t>［主治］ 腰痛膝冷，痿痹，腹痛。</a:t>
            </a:r>
          </a:p>
          <a:p>
            <a:r>
              <a:t>［配伍］ 配伏免治痿痹。</a:t>
            </a:r>
          </a:p>
          <a:p>
            <a:r>
              <a:t>［刺灸法］ 直刺1～2寸。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https://www.yixue.com/针灸学/伏兔穴</a:t>
            </a:r>
          </a:p>
          <a:p/>
          <a:p>
            <a:r>
              <a:t>［定位］ 在大腿前面，当髂前上棘与髌底外侧外侧端的连线上，髌底上6寸。</a:t>
            </a:r>
          </a:p>
          <a:p>
            <a:r>
              <a:t>［解剖］ 在股直肌的肌腹中有旋股外侧动、静脉分支；布有股前皮神经，股外侧皮神经。</a:t>
            </a:r>
          </a:p>
          <a:p>
            <a:r>
              <a:t>［主治］ 腰痛膝冷，下肢麻痹，疝气，脚气。</a:t>
            </a:r>
          </a:p>
          <a:p>
            <a:r>
              <a:t>［配伍］ 配髀关、阳陵泉治下肢痿痹。</a:t>
            </a:r>
          </a:p>
          <a:p>
            <a:r>
              <a:t>［刺灸法］ 直刺1～2寸。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https://www.yixue.com/针灸学/阴市穴</a:t>
            </a:r>
          </a:p>
          <a:p/>
          <a:p>
            <a:r>
              <a:t>［定位］ 在大腿前面，当髂前上棘与髌底外侧端的连线上，髌底上3寸。</a:t>
            </a:r>
          </a:p>
          <a:p>
            <a:r>
              <a:t>［解剖］ 在股直肌和股外侧肌之间；有旋股外侧动脉降支；布有股前皮神经，股外侧皮神经。</a:t>
            </a:r>
          </a:p>
          <a:p>
            <a:r>
              <a:t>［主治］ 腿膝痿痹，屈伸不利、疝气，腹胀腹痛。</a:t>
            </a:r>
          </a:p>
          <a:p>
            <a:r>
              <a:t>［配伍］ 配足三里、阳陵泉治腿膝痿痹。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https://www.yixue.com/针灸学/梁丘穴</a:t>
            </a:r>
          </a:p>
          <a:p/>
          <a:p>
            <a:r>
              <a:t>［定位］ 屈膝，大腿前面，当髂前上棘与髌底外侧端的连线上，髌底上2寸。</a:t>
            </a:r>
          </a:p>
          <a:p>
            <a:r>
              <a:t>［解剖］ 在股直肌和股外侧肌之间；有旋股外侧动脉降支；布有股前皮神经，股外侧皮神经。</a:t>
            </a:r>
          </a:p>
          <a:p>
            <a:r>
              <a:t>［主治］ 膝肿痛，下肢不遂，胃痛，乳痈，血尿。</a:t>
            </a:r>
          </a:p>
          <a:p>
            <a:r>
              <a:t>［配伍］ 配足三里、中脘治胃痛。</a:t>
            </a:r>
          </a:p>
          <a:p>
            <a:r>
              <a:t>［刺灸法］ 直刺1～1.2寸。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https://www.yixue.com/针灸学/犊鼻穴</a:t>
            </a:r>
          </a:p>
          <a:p/>
          <a:p>
            <a:r>
              <a:t>［定位］ 屈膝，在膝部，髌骨与髌韧带外侧凹陷中。</a:t>
            </a:r>
          </a:p>
          <a:p>
            <a:r>
              <a:t>［解剖］ 在髌韧带外缘；有膝关节动、静脉网；布有腓肠外侧皮神经及腓总神经关节支。</a:t>
            </a:r>
          </a:p>
          <a:p>
            <a:r>
              <a:t>［主治］ 膝痛，下肢麻痹，屈伸不利，脚气。</a:t>
            </a:r>
          </a:p>
          <a:p>
            <a:r>
              <a:t>［配伍］ 配阳陵泉、足三里治膝痛。</a:t>
            </a:r>
          </a:p>
          <a:p>
            <a:r>
              <a:t>［刺灸法］ 向后内斜刺0.5～1寸。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https://www.yixue.com/针灸学/足三里穴</a:t>
            </a:r>
          </a:p>
          <a:p/>
          <a:p>
            <a:r>
              <a:t>［定位］ 在小腿前外侧，当犊鼻下3寸，距胫骨前缘一横指（中指）。</a:t>
            </a:r>
          </a:p>
          <a:p>
            <a:r>
              <a:t>［解剖］ 在胫骨前肌，趾长伸肌之间；有胫前动、静脉；为腓肠外侧皮神经及隐神经的皮支分布处，深层当腓深神经。</a:t>
            </a:r>
          </a:p>
          <a:p>
            <a:r>
              <a:t>［主治］ 胃痛，呕吐，噎膈，腹胀，泄泻，痢疾，便秘，乳痈，肠痈，下肢痹痛，水肿，癫狂，脚气，虚劳赢瘦。</a:t>
            </a:r>
          </a:p>
          <a:p>
            <a:r>
              <a:t>［配伍］ 配中脘、梁丘治胃痛；配内关治呕吐；配气海治腹胀；配膻中、乳根治乳痛；配阳陵泉、悬钟治下肢痹痛；常灸天里可养志保健。</a:t>
            </a:r>
          </a:p>
          <a:p>
            <a:r>
              <a:t>［刺灸法］ 直刺1～2寸。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https://www.yixue.com/针灸学/上巨虚穴</a:t>
            </a:r>
          </a:p>
          <a:p/>
          <a:p>
            <a:r>
              <a:t>［定位］ 在小腿前外侧，当犊鼻下6寸，距胫骨前缘一横指（中指）。</a:t>
            </a:r>
          </a:p>
          <a:p>
            <a:r>
              <a:t>［解剖］ 在胫骨前肌中；有胫前动、静脉；布有腓肠外侧皮神经及隐神经的皮支，深层当腓深神经。</a:t>
            </a:r>
          </a:p>
          <a:p>
            <a:r>
              <a:t>［主治］ 肠鸣，腹痛，泄泻，便秘，肠痈，下肢痿痹，脚气。</a:t>
            </a:r>
          </a:p>
          <a:p>
            <a:r>
              <a:t>［配伍］ 配足三里、气海治便秘、泄泻。</a:t>
            </a:r>
          </a:p>
          <a:p>
            <a:r>
              <a:t>［刺灸法］ 直刺1～2寸。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https://www.yixue.com/针灸学/条口穴</a:t>
            </a:r>
          </a:p>
          <a:p/>
          <a:p>
            <a:r>
              <a:t>［定位］ 在小腿前外侧，当犊鼻下8寸，距胫骨前缘一横指（中指）。</a:t>
            </a:r>
          </a:p>
          <a:p>
            <a:r>
              <a:t>［解剖］ 在胫骨前肌中；有胫前动、静脉；布有腓肠外侧皮神经及隐神经的皮支，深层当腓深神经。</a:t>
            </a:r>
          </a:p>
          <a:p>
            <a:r>
              <a:t>［主治］ 脘腹疼痛，下肢痿痹，转筋，跗肿，肩臂痛。</a:t>
            </a:r>
          </a:p>
          <a:p>
            <a:r>
              <a:t>［配伍］ 配肩髃、肩髎、治肩臂痛。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https://www.yixue.com/针灸学/下巨虚穴</a:t>
            </a:r>
          </a:p>
          <a:p/>
          <a:p>
            <a:r>
              <a:t>［定位］ 在小腿前外侧，当犊鼻下9寸，距胫骨前缘一横指（中指）。</a:t>
            </a:r>
          </a:p>
          <a:p>
            <a:r>
              <a:t>［解剖］ 在胫骨前肌与趾长伸肌之间，深层为胫长伸肌；有胫前动、静脉；布有腓浅神经分支，深层为腓深神经。</a:t>
            </a:r>
          </a:p>
          <a:p>
            <a:r>
              <a:t>［主治］ 小腹痛，泄泻，痢疾，乳痈，下肢痿痹。</a:t>
            </a:r>
          </a:p>
          <a:p>
            <a:r>
              <a:t>［配伍］ 配天枢、气海治腹痛。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https://www.yixue.com/针灸学/地仓穴</a:t>
            </a:r>
          </a:p>
          <a:p/>
          <a:p>
            <a:r>
              <a:t>［定位］ 在面部，口角外侧，上直对瞳孔。</a:t>
            </a:r>
          </a:p>
          <a:p>
            <a:r>
              <a:t>［解剖］ 在口轮匝肌中，深层为颊肌;有面动、静脉；布有面神经和眶下神经分支，深层为颊肌神经的末支。</a:t>
            </a:r>
          </a:p>
          <a:p>
            <a:r>
              <a:t>［主治］ 口歪，流涎，眼睑（目闰）动。</a:t>
            </a:r>
          </a:p>
          <a:p>
            <a:r>
              <a:t>［配伍］ 配颊车、合谷、治口歪、流涎。</a:t>
            </a:r>
          </a:p>
          <a:p>
            <a:r>
              <a:t>［刺灸法］ 斜刺或平刺0.5～0.8寸。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https://www.yixue.com/针灸学/丰隆穴</a:t>
            </a:r>
          </a:p>
          <a:p/>
          <a:p>
            <a:r>
              <a:t>［定位］ 在小腿前外侧，当外踝尖上8寸，条口外，距胫骨前缘二横指（中指）。</a:t>
            </a:r>
          </a:p>
          <a:p>
            <a:r>
              <a:t>［解剖］ 在趾长伸肌外侧和腓骨短肌之间；有胫前动脉分支；当腓浅神经处。</a:t>
            </a:r>
          </a:p>
          <a:p>
            <a:r>
              <a:t>［主治］ 头痛，眩晕，痰多咳嗽，呕吐，便秘，水肿，癫狂痛，下肢痿痹。</a:t>
            </a:r>
          </a:p>
          <a:p>
            <a:r>
              <a:t>［配伍］ 配风池治眩晕；配膻中、肺俞治痰多咳嗽。</a:t>
            </a:r>
          </a:p>
          <a:p>
            <a:r>
              <a:t>［刺灸法］ 直刺1～1.5寸。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https://www.yixue.com/针灸学/解溪穴</a:t>
            </a:r>
          </a:p>
          <a:p/>
          <a:p>
            <a:r>
              <a:t>［定位］ 在足背与小腿交界处的横纹中央凹陷处，当拇长伸肌踺与趾长伸肌腱之间。</a:t>
            </a:r>
          </a:p>
          <a:p>
            <a:r>
              <a:t>［解剖］ 在拇长伸肌膜与趾长伸肌胫之间；有胫前动、静脉；浅部当腓浅神经，深层当腓深神经。</a:t>
            </a:r>
          </a:p>
          <a:p>
            <a:r>
              <a:t>［主治］ 头痛，眩晕，癫狂，腹胀，便秘，下肢痿痹。</a:t>
            </a:r>
          </a:p>
          <a:p>
            <a:r>
              <a:t>［配伍］ 配阳陵泉、悬钟治下肢痿痹。</a:t>
            </a:r>
          </a:p>
          <a:p>
            <a:r>
              <a:t>［刺灸法］ 直刺0.5～1寸。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https://www.yixue.com/针灸学/冲阳穴</a:t>
            </a:r>
          </a:p>
          <a:p/>
          <a:p>
            <a:r>
              <a:t>［定位］ 在足背最高处，当拇长伸肌腱和趾长伸肌腱之间，足背动脉搏动处。</a:t>
            </a:r>
          </a:p>
          <a:p>
            <a:r>
              <a:t>［解剖］ 在趾长伸肌腱外侧；有足背动、静脉及足背静脉网；当腓浅神经的足背内侧皮神经第二支本干处，深层为腓深神经。</a:t>
            </a:r>
          </a:p>
          <a:p>
            <a:r>
              <a:t>［主治］ 口眼歪斜，面肿，齿痛，癫狂痫，胃病，足痿无力。</a:t>
            </a:r>
          </a:p>
          <a:p>
            <a:r>
              <a:t>［配伍］ 配大椎、丰隆治癫狂痫。</a:t>
            </a:r>
          </a:p>
          <a:p>
            <a:r>
              <a:t>［刺灸法］ 避开动脉，直刺0.3～0.5寸。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https://www.yixue.com/针灸学/陷谷穴</a:t>
            </a:r>
          </a:p>
          <a:p/>
          <a:p>
            <a:r>
              <a:t>［定位］ 在足背，当第2、3跖骨结合部前方凹陷处。</a:t>
            </a:r>
          </a:p>
          <a:p>
            <a:r>
              <a:t>［解剖］ 有第二跖骨间肌；有足背静脉网；布有足背内侧皮神经。</a:t>
            </a:r>
          </a:p>
          <a:p>
            <a:r>
              <a:t>［主治］ 面目浮肿，水肿，肠鸣腹痛，足背肿痛。</a:t>
            </a:r>
          </a:p>
          <a:p>
            <a:r>
              <a:t>［配伍］ 陷谷、上星、囟会、前顶、公孙、治卒面肿。</a:t>
            </a:r>
          </a:p>
          <a:p>
            <a:r>
              <a:t>［刺灸法］ 直刺0.3～0.5寸；可灸。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https://www.yixue.com/针灸学/内庭穴</a:t>
            </a:r>
          </a:p>
          <a:p/>
          <a:p>
            <a:r>
              <a:t>［定位］ 在足背当第2、3跖骨结合部前方凹陷处。</a:t>
            </a:r>
          </a:p>
          <a:p>
            <a:r>
              <a:t>［解剖］ 有足背静脉网；布有腓浅神经足背支。</a:t>
            </a:r>
          </a:p>
          <a:p>
            <a:r>
              <a:t>［主治］ 齿痛，咽喉肿病，口歪，鼻衄，胃病吐酸，腹胀，泄泻，痢疾，便秘，热病，足背肿痛。</a:t>
            </a:r>
          </a:p>
          <a:p>
            <a:r>
              <a:t>［配伍］ 配合谷治齿痛；配地仓颊车治口歪。</a:t>
            </a:r>
          </a:p>
          <a:p>
            <a:r>
              <a:t>［刺灸法］ 直刺或斜刺0.5～0.8寸。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https://www.yixue.com/针灸学/厉兑穴</a:t>
            </a:r>
          </a:p>
          <a:p/>
          <a:p>
            <a:r>
              <a:t>［定位］ 在足第2趾末节外侧，距趾甲角0.1寸。</a:t>
            </a:r>
          </a:p>
          <a:p>
            <a:r>
              <a:t>［解剖］ 有趾背动脉形成的动脉网；布有腓浅神经的足背支。</a:t>
            </a:r>
          </a:p>
          <a:p>
            <a:r>
              <a:t>［主治］ 鼻衄，齿痛，咽喉肿痛，腹胀，热病，多梦，癫狂。</a:t>
            </a:r>
          </a:p>
          <a:p>
            <a:r>
              <a:t>［配伍］ 配内关、神门治多梦。</a:t>
            </a:r>
          </a:p>
          <a:p>
            <a:r>
              <a:t>［刺灸法］ 浅刺0.1寸。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https://www.yixue.com/针灸学/大迎穴</a:t>
            </a:r>
          </a:p>
          <a:p/>
          <a:p>
            <a:r>
              <a:t>［定位］ 在下颌角前方，咬肌附着部前缘，当面动脉搏动处。</a:t>
            </a:r>
          </a:p>
          <a:p>
            <a:r>
              <a:t>［解剖］ 在咬肌附着部前缘;前方有面动、静脉；布有面神经及颊神经。</a:t>
            </a:r>
          </a:p>
          <a:p>
            <a:r>
              <a:t>［主治］ 口歪，口噤，颊肿，齿痛。</a:t>
            </a:r>
          </a:p>
          <a:p>
            <a:r>
              <a:t>［配伍］ 配颊车治齿痛。</a:t>
            </a:r>
          </a:p>
          <a:p>
            <a:r>
              <a:t>［刺灸法］ 避开动脉，斜刺或平刺0.3～0.5寸。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https://www.yixue.com/针灸学/颊车穴</a:t>
            </a:r>
          </a:p>
          <a:p/>
          <a:p>
            <a:r>
              <a:t>［定位］ 在面颊部，下颌角前上方约1横指（中指），当咀嚼时咬肌隆起，按之凹陷处。</a:t>
            </a:r>
          </a:p>
          <a:p>
            <a:r>
              <a:t>［解剖］ 在下颌角前方，有咬肌；有咬肌动、静脉;布有耳大神经，面神经及咬肌神经。</a:t>
            </a:r>
          </a:p>
          <a:p>
            <a:r>
              <a:t>［主治］ 口歪，齿痛，颊肿，口噤不语。</a:t>
            </a:r>
          </a:p>
          <a:p>
            <a:r>
              <a:t>［配伍］ 配地仓治口眼歪斜。</a:t>
            </a:r>
          </a:p>
          <a:p>
            <a:r>
              <a:t>［刺灸法］ 直刺0.3～0.5寸，平刺0.5～1寸。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https://www.yixue.com/针灸学/下关穴</a:t>
            </a:r>
          </a:p>
          <a:p/>
          <a:p>
            <a:r>
              <a:t>［定位］ 在面部耳前方，当颧弓与下颌切迹所形成的凹陷中。</a:t>
            </a:r>
          </a:p>
          <a:p>
            <a:r>
              <a:t>［解剖］ 当颧弓下缘，皮下有腮腺，为咬肌起始部；有面横动、静脉，最深层为上颌动、静脉；正当面神经颧眶支及耳颞神经分支，最深层为下颌神经。</a:t>
            </a:r>
          </a:p>
          <a:p>
            <a:r>
              <a:t>［主治］ 耳聋，耳鸣，聤耳，齿痛，口噤，口眼歪斜。</a:t>
            </a:r>
          </a:p>
          <a:p>
            <a:r>
              <a:t>［配伍］ 配翳风治耳疾。</a:t>
            </a:r>
          </a:p>
          <a:p>
            <a:r>
              <a:t>［刺灸法］ 直刺0.5～1寸。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https://www.yixue.com/针灸学/头维穴</a:t>
            </a:r>
          </a:p>
          <a:p/>
          <a:p>
            <a:r>
              <a:t>［定位］ 在头侧部，当额角发际上0.5寸，头正中线旁4.5寸。</a:t>
            </a:r>
          </a:p>
          <a:p>
            <a:r>
              <a:t>［解剖］ 在颞肌上缘帽状腱膜中；有颞浅动、静脉的额支；布有耳额神经的分支及面神经额颖支。</a:t>
            </a:r>
          </a:p>
          <a:p>
            <a:r>
              <a:t>［主治］ 头痛，目眩，口痛，流泪,眼睑（目闰）动。</a:t>
            </a:r>
          </a:p>
          <a:p>
            <a:r>
              <a:t>［配伍］ 配合谷治头痛；配太冲治目眩。</a:t>
            </a:r>
          </a:p>
          <a:p>
            <a:r>
              <a:t>［刺灸法］ 平刺0.5～1寸。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https://www.yixue.com/针灸学/人迎穴</a:t>
            </a:r>
          </a:p>
          <a:p/>
          <a:p>
            <a:r>
              <a:t>［定位］ 在颈部，喉结旁，当胸锁乳突肌的前缘，颈总动脉搏动处。</a:t>
            </a:r>
          </a:p>
          <a:p>
            <a:r>
              <a:t>［解剖］ 有颈阔肌，在胸锁乳突肌前缘与甲状软骨接触部；有甲状腺上动脉；当颈内、外动脉分歧处，有颈前浅静脉，外为颈内静脉；布有颈皮神经，面神经颈支，深层颈动脉球，最深层为交感神经干，外侧有舌下神经降支及迷走神经。</a:t>
            </a:r>
          </a:p>
          <a:p>
            <a:r>
              <a:t>［主治］ 咽喉肿痛，气喘，瘰疬，瘿气，高血压。</a:t>
            </a:r>
          </a:p>
          <a:p>
            <a:r>
              <a:t>［配伍］ 配大椎、太冲治高血压。</a:t>
            </a:r>
          </a:p>
          <a:p>
            <a:r>
              <a:t>［刺灸法］ 避开颈总动脉，直刺0.3～0.8寸。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 承泣穴 (ChengQiXue, ST1)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45-10 水突穴 (ShuiTuXue, ST10)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45-11 气舍穴 (QiSheXue, ST11)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45-12 缺盆穴 (QuePenXue, ST12)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45-13 气户穴 (QiHuXue, ST13)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45-14 库房穴 (KuFangXue, ST14)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45-15 屋翳穴 (WuYiXue, ST15)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45-16 膺窗穴 (YingChuangXue, ST16)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45-17 乳中穴 (RuZhongXue, ST17)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45-18 乳根穴 (RuGenXue, ST18)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45-19 不容穴 (BuRongXue, ST19)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 四白穴 (SiBaiXue, ST2)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45-20 承满穴 (ChengManXue, ST20)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45-21 梁门穴 (LiangMenXue, ST21)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45-22 关门穴 (GuanMenXue, ST22)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45-23 太乙穴 (TaiYiXue, ST23)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45-24 滑肉门穴 (HuaRouMenXue, ST24)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45-25 天枢穴 (TianShuXue, ST25)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45-26 外陵穴 (WaiLingXue, ST26)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45-27 大巨穴 (DaJuXue, ST27)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45-28 水道穴 (ShuiDaoXue, ST28)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45-29 归来穴 (GuiLaiXue, ST29)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 巨髎穴 (JuLiaoXue, ST3)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45-30 气冲穴 (QiChongXue, ST30)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45-31 髀关穴 (BiGuanXue, ST31)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45-32 伏兔穴 (FuTuXue, ST32)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45-33 阴市穴 (YinShiXue, ST33)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45-34 梁丘穴 (LiangQiuXue, ST34)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45-35 犊鼻穴 (DuBiXue, ST35)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45-36 足三里穴 (ZuSanLiXue, ST36)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45-37 上巨虚穴 (ShangJuXuXue, ST37)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45-38 条口穴 (TiaoKouXue, ST38)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45-39 下巨虚穴 (XiaJuXuXue, ST39)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 地仓穴 (DiCangXue, ST4)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45-40 丰隆穴 (FengLongXue, ST40)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45-41 解溪穴 (JieXiXue, ST41)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45-42 冲阳穴 (ChongYangXue, ST42)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45-43 陷谷穴 (XianGuXue, ST43)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45-44 内庭穴 (NeiTingXue, ST44)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45-45 厉兑穴 (LiDuiXue, ST45)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45-5 大迎穴 (DaYingXue, ST5)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45-6 颊车穴 (JiaCheXue, ST6)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45-7 下关穴 (XiaGuanXue, ST7)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45-8 头维穴 (TouWeiXue, ST8)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C00000"/>
                </a:solidFill>
                <a:latin typeface="华文新魏"/>
              </a:defRPr>
            </a:pPr>
            <a:r>
              <a:t>45-9 人迎穴 (RenYingXue, ST9)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"/>
            <a:ext cx="66204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C00000"/>
                </a:solidFill>
                <a:latin typeface="华文新魏"/>
              </a:rPr>
              <a:t>定位：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耳聋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解剖：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AAA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主治：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BBB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刺法：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CCC</a:t>
            </a:r>
          </a:p>
          <a:p>
            <a:r>
              <a:rPr sz="2800" b="1">
                <a:solidFill>
                  <a:srgbClr val="C00000"/>
                </a:solidFill>
                <a:latin typeface="华文新魏"/>
              </a:rPr>
              <a:t>灸法：</a:t>
            </a:r>
            <a:r>
              <a:rPr sz="2800" b="0">
                <a:solidFill>
                  <a:srgbClr val="0000FF"/>
                </a:solidFill>
                <a:latin typeface="华文新魏"/>
              </a:rPr>
              <a:t>TODO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