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6459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10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22363"/>
            <a:ext cx="12344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602038"/>
            <a:ext cx="12344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5B92-A39E-44A2-A3AB-46E2718B128B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6B85-3E2D-426F-B447-20DF61581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1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5B92-A39E-44A2-A3AB-46E2718B128B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6B85-3E2D-426F-B447-20DF61581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8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365125"/>
            <a:ext cx="35490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365125"/>
            <a:ext cx="1044130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5B92-A39E-44A2-A3AB-46E2718B128B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6B85-3E2D-426F-B447-20DF61581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3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5B92-A39E-44A2-A3AB-46E2718B128B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6B85-3E2D-426F-B447-20DF61581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6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1709739"/>
            <a:ext cx="1419606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4589464"/>
            <a:ext cx="141960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5B92-A39E-44A2-A3AB-46E2718B128B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6B85-3E2D-426F-B447-20DF61581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5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1825625"/>
            <a:ext cx="699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1825625"/>
            <a:ext cx="699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5B92-A39E-44A2-A3AB-46E2718B128B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6B85-3E2D-426F-B447-20DF61581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5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365126"/>
            <a:ext cx="1419606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1681163"/>
            <a:ext cx="6963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2505075"/>
            <a:ext cx="69630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1681163"/>
            <a:ext cx="699730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2505075"/>
            <a:ext cx="699730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5B92-A39E-44A2-A3AB-46E2718B128B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6B85-3E2D-426F-B447-20DF61581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0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5B92-A39E-44A2-A3AB-46E2718B128B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6B85-3E2D-426F-B447-20DF61581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4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5B92-A39E-44A2-A3AB-46E2718B128B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6B85-3E2D-426F-B447-20DF61581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8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987426"/>
            <a:ext cx="833247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5B92-A39E-44A2-A3AB-46E2718B128B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6B85-3E2D-426F-B447-20DF61581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8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987426"/>
            <a:ext cx="833247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5B92-A39E-44A2-A3AB-46E2718B128B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6B85-3E2D-426F-B447-20DF61581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365126"/>
            <a:ext cx="141960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1825625"/>
            <a:ext cx="141960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D5B92-A39E-44A2-A3AB-46E2718B128B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6356351"/>
            <a:ext cx="5554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56B85-3E2D-426F-B447-20DF61581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3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767842-C540-4EA0-BA17-0BA7EC08A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508" y="2514398"/>
            <a:ext cx="1257409" cy="123454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3C12C4-30EF-4B5B-802F-7284D5A53EC8}"/>
              </a:ext>
            </a:extLst>
          </p:cNvPr>
          <p:cNvSpPr/>
          <p:nvPr/>
        </p:nvSpPr>
        <p:spPr>
          <a:xfrm>
            <a:off x="8839241" y="2446602"/>
            <a:ext cx="1112363" cy="3569792"/>
          </a:xfrm>
          <a:prstGeom prst="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AM26C32</a:t>
            </a:r>
          </a:p>
          <a:p>
            <a:pPr algn="ctr"/>
            <a:r>
              <a:rPr lang="en-US" sz="1600" dirty="0"/>
              <a:t>Quadruple Differential Line Receiver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4E661-38C6-4E29-99C3-EEEA3DE45F2B}"/>
              </a:ext>
            </a:extLst>
          </p:cNvPr>
          <p:cNvCxnSpPr>
            <a:cxnSpLocks/>
          </p:cNvCxnSpPr>
          <p:nvPr/>
        </p:nvCxnSpPr>
        <p:spPr>
          <a:xfrm>
            <a:off x="9951603" y="2575607"/>
            <a:ext cx="20779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474DB3-5196-4DD9-BC55-A26F431A7459}"/>
              </a:ext>
            </a:extLst>
          </p:cNvPr>
          <p:cNvSpPr txBox="1"/>
          <p:nvPr/>
        </p:nvSpPr>
        <p:spPr>
          <a:xfrm>
            <a:off x="9951603" y="2256378"/>
            <a:ext cx="82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1 - 1A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ED84D7-6D02-41C6-94B0-54EED4BBCD8F}"/>
              </a:ext>
            </a:extLst>
          </p:cNvPr>
          <p:cNvCxnSpPr>
            <a:cxnSpLocks/>
          </p:cNvCxnSpPr>
          <p:nvPr/>
        </p:nvCxnSpPr>
        <p:spPr>
          <a:xfrm>
            <a:off x="9951603" y="3744535"/>
            <a:ext cx="20779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33B94F-D474-4EB7-BEC5-5D44B24B9EEB}"/>
              </a:ext>
            </a:extLst>
          </p:cNvPr>
          <p:cNvSpPr txBox="1"/>
          <p:nvPr/>
        </p:nvSpPr>
        <p:spPr>
          <a:xfrm>
            <a:off x="9951603" y="3415876"/>
            <a:ext cx="82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2 - 1B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867BC3-037B-4375-BA30-7320579FC838}"/>
              </a:ext>
            </a:extLst>
          </p:cNvPr>
          <p:cNvSpPr txBox="1"/>
          <p:nvPr/>
        </p:nvSpPr>
        <p:spPr>
          <a:xfrm>
            <a:off x="11209013" y="2226410"/>
            <a:ext cx="8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1 - A+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6A6A44-8229-46FE-BAD3-D464A5E76FCE}"/>
              </a:ext>
            </a:extLst>
          </p:cNvPr>
          <p:cNvSpPr txBox="1"/>
          <p:nvPr/>
        </p:nvSpPr>
        <p:spPr>
          <a:xfrm>
            <a:off x="11208833" y="3414342"/>
            <a:ext cx="8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2 - A-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9BA56D-D21C-434E-A9AF-AF427771D5F6}"/>
              </a:ext>
            </a:extLst>
          </p:cNvPr>
          <p:cNvCxnSpPr>
            <a:cxnSpLocks/>
          </p:cNvCxnSpPr>
          <p:nvPr/>
        </p:nvCxnSpPr>
        <p:spPr>
          <a:xfrm>
            <a:off x="9960940" y="4693382"/>
            <a:ext cx="20779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E0ADCF-2D98-4153-9D5F-8BAF447EFF28}"/>
              </a:ext>
            </a:extLst>
          </p:cNvPr>
          <p:cNvSpPr txBox="1"/>
          <p:nvPr/>
        </p:nvSpPr>
        <p:spPr>
          <a:xfrm>
            <a:off x="9960940" y="4364723"/>
            <a:ext cx="82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6 - 2A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5ED201-95B3-4A42-8A86-84E3B78361E1}"/>
              </a:ext>
            </a:extLst>
          </p:cNvPr>
          <p:cNvCxnSpPr>
            <a:cxnSpLocks/>
          </p:cNvCxnSpPr>
          <p:nvPr/>
        </p:nvCxnSpPr>
        <p:spPr>
          <a:xfrm>
            <a:off x="9960940" y="5768039"/>
            <a:ext cx="20779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302DEAC-74C5-4E5F-B658-357D698317C0}"/>
              </a:ext>
            </a:extLst>
          </p:cNvPr>
          <p:cNvSpPr txBox="1"/>
          <p:nvPr/>
        </p:nvSpPr>
        <p:spPr>
          <a:xfrm>
            <a:off x="9960940" y="5439380"/>
            <a:ext cx="82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7 - 2B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F444E6-F3CE-4E36-9E07-E577C807DFB0}"/>
              </a:ext>
            </a:extLst>
          </p:cNvPr>
          <p:cNvSpPr txBox="1"/>
          <p:nvPr/>
        </p:nvSpPr>
        <p:spPr>
          <a:xfrm>
            <a:off x="11208833" y="4363189"/>
            <a:ext cx="8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5 - B+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59012D-B63A-43B2-A9F1-E3B6A395D070}"/>
              </a:ext>
            </a:extLst>
          </p:cNvPr>
          <p:cNvSpPr txBox="1"/>
          <p:nvPr/>
        </p:nvSpPr>
        <p:spPr>
          <a:xfrm>
            <a:off x="11218170" y="5437846"/>
            <a:ext cx="8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6 - B-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21623B-B72E-46EE-A6E9-3D94CF115EA2}"/>
              </a:ext>
            </a:extLst>
          </p:cNvPr>
          <p:cNvSpPr txBox="1"/>
          <p:nvPr/>
        </p:nvSpPr>
        <p:spPr>
          <a:xfrm rot="5400000">
            <a:off x="12072545" y="1913746"/>
            <a:ext cx="8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7 - </a:t>
            </a:r>
            <a:r>
              <a:rPr lang="en-US" dirty="0" err="1"/>
              <a:t>Vcc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7AA3D0-7DE2-4424-8515-0AD244920102}"/>
              </a:ext>
            </a:extLst>
          </p:cNvPr>
          <p:cNvCxnSpPr>
            <a:cxnSpLocks/>
          </p:cNvCxnSpPr>
          <p:nvPr/>
        </p:nvCxnSpPr>
        <p:spPr>
          <a:xfrm>
            <a:off x="12307342" y="1697412"/>
            <a:ext cx="0" cy="80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C362B24-F533-4894-80C4-AFA1327F7C5C}"/>
              </a:ext>
            </a:extLst>
          </p:cNvPr>
          <p:cNvSpPr txBox="1"/>
          <p:nvPr/>
        </p:nvSpPr>
        <p:spPr>
          <a:xfrm rot="5400000">
            <a:off x="12701250" y="1921239"/>
            <a:ext cx="8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8 - </a:t>
            </a:r>
            <a:r>
              <a:rPr lang="en-US" dirty="0" err="1"/>
              <a:t>Vcc</a:t>
            </a:r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3EB9E8-4349-4105-A2B0-8831097B6ECE}"/>
              </a:ext>
            </a:extLst>
          </p:cNvPr>
          <p:cNvCxnSpPr>
            <a:cxnSpLocks/>
          </p:cNvCxnSpPr>
          <p:nvPr/>
        </p:nvCxnSpPr>
        <p:spPr>
          <a:xfrm>
            <a:off x="12936047" y="1704905"/>
            <a:ext cx="0" cy="80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B12C64D-BE9A-40FC-8F09-BB2A35225057}"/>
              </a:ext>
            </a:extLst>
          </p:cNvPr>
          <p:cNvSpPr txBox="1"/>
          <p:nvPr/>
        </p:nvSpPr>
        <p:spPr>
          <a:xfrm rot="5400000">
            <a:off x="11966764" y="6175171"/>
            <a:ext cx="101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3 - </a:t>
            </a:r>
            <a:r>
              <a:rPr lang="en-US" dirty="0" err="1"/>
              <a:t>Gnd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67774-982E-45E6-A187-622BD7087ADF}"/>
              </a:ext>
            </a:extLst>
          </p:cNvPr>
          <p:cNvCxnSpPr>
            <a:cxnSpLocks/>
          </p:cNvCxnSpPr>
          <p:nvPr/>
        </p:nvCxnSpPr>
        <p:spPr>
          <a:xfrm>
            <a:off x="12307342" y="5853056"/>
            <a:ext cx="0" cy="80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C5FF34-320A-4743-B4B9-4AE86614840B}"/>
              </a:ext>
            </a:extLst>
          </p:cNvPr>
          <p:cNvSpPr txBox="1"/>
          <p:nvPr/>
        </p:nvSpPr>
        <p:spPr>
          <a:xfrm rot="5400000">
            <a:off x="12595469" y="6182664"/>
            <a:ext cx="101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4 - </a:t>
            </a:r>
            <a:r>
              <a:rPr lang="en-US" dirty="0" err="1"/>
              <a:t>Gnd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BE44DBD-42E1-4EE7-97AC-D9BEFDE59D4F}"/>
              </a:ext>
            </a:extLst>
          </p:cNvPr>
          <p:cNvCxnSpPr>
            <a:cxnSpLocks/>
          </p:cNvCxnSpPr>
          <p:nvPr/>
        </p:nvCxnSpPr>
        <p:spPr>
          <a:xfrm>
            <a:off x="12936047" y="5860549"/>
            <a:ext cx="0" cy="80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9A8CFB59-A275-40F3-AE2F-026A32E51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119" y="4686680"/>
            <a:ext cx="949155" cy="115381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E089DE3A-91A8-4C50-A642-25276D9C3E0D}"/>
              </a:ext>
            </a:extLst>
          </p:cNvPr>
          <p:cNvSpPr/>
          <p:nvPr/>
        </p:nvSpPr>
        <p:spPr>
          <a:xfrm>
            <a:off x="12010834" y="3734057"/>
            <a:ext cx="1294575" cy="2092350"/>
          </a:xfrm>
          <a:prstGeom prst="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HBCU-5710r</a:t>
            </a:r>
          </a:p>
          <a:p>
            <a:pPr algn="ctr"/>
            <a:r>
              <a:rPr lang="en-US" sz="1600" dirty="0"/>
              <a:t>Optical Incremental Encoder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79ED5E9-E4AC-4B8C-BA98-90B3FC824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6642" y="5030610"/>
            <a:ext cx="863139" cy="70530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047C66F-5EC4-497C-B79F-ED827F369CD0}"/>
              </a:ext>
            </a:extLst>
          </p:cNvPr>
          <p:cNvSpPr txBox="1"/>
          <p:nvPr/>
        </p:nvSpPr>
        <p:spPr>
          <a:xfrm rot="5400000">
            <a:off x="8962775" y="1873407"/>
            <a:ext cx="104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16 - </a:t>
            </a:r>
            <a:r>
              <a:rPr lang="en-US" dirty="0" err="1"/>
              <a:t>Vcc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71D563-68AE-4F89-8C18-36EB11F43213}"/>
              </a:ext>
            </a:extLst>
          </p:cNvPr>
          <p:cNvCxnSpPr>
            <a:cxnSpLocks/>
          </p:cNvCxnSpPr>
          <p:nvPr/>
        </p:nvCxnSpPr>
        <p:spPr>
          <a:xfrm>
            <a:off x="9321290" y="1644602"/>
            <a:ext cx="0" cy="80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26FFF1F-5292-4C29-95C7-BB1305B55643}"/>
              </a:ext>
            </a:extLst>
          </p:cNvPr>
          <p:cNvSpPr txBox="1"/>
          <p:nvPr/>
        </p:nvSpPr>
        <p:spPr>
          <a:xfrm rot="5400000">
            <a:off x="9025388" y="6312375"/>
            <a:ext cx="104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8 - </a:t>
            </a:r>
            <a:r>
              <a:rPr lang="en-US" dirty="0" err="1"/>
              <a:t>Gnd</a:t>
            </a:r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7278DF8-CDDA-4B76-82BE-25BCD2DF733D}"/>
              </a:ext>
            </a:extLst>
          </p:cNvPr>
          <p:cNvCxnSpPr>
            <a:cxnSpLocks/>
          </p:cNvCxnSpPr>
          <p:nvPr/>
        </p:nvCxnSpPr>
        <p:spPr>
          <a:xfrm>
            <a:off x="9383903" y="6015476"/>
            <a:ext cx="0" cy="80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1CE5D90-F01D-4458-B30F-AD45F0C526EC}"/>
              </a:ext>
            </a:extLst>
          </p:cNvPr>
          <p:cNvSpPr/>
          <p:nvPr/>
        </p:nvSpPr>
        <p:spPr>
          <a:xfrm>
            <a:off x="6023778" y="2446602"/>
            <a:ext cx="1194057" cy="3569792"/>
          </a:xfrm>
          <a:prstGeom prst="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LS7366R</a:t>
            </a:r>
          </a:p>
          <a:p>
            <a:pPr algn="ctr"/>
            <a:r>
              <a:rPr lang="en-US" sz="1600" dirty="0"/>
              <a:t>Quadrature Counter with Serial Interface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DBE5BA2-BD12-4E11-912B-D9580B54D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062" y="4850373"/>
            <a:ext cx="1036622" cy="91766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9021B90-631D-47C5-9A64-2CC332BA56DC}"/>
              </a:ext>
            </a:extLst>
          </p:cNvPr>
          <p:cNvSpPr txBox="1"/>
          <p:nvPr/>
        </p:nvSpPr>
        <p:spPr>
          <a:xfrm rot="5400000">
            <a:off x="6264899" y="1866223"/>
            <a:ext cx="104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3 - </a:t>
            </a:r>
            <a:r>
              <a:rPr lang="en-US" dirty="0" err="1"/>
              <a:t>Vss</a:t>
            </a:r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3E75BA1-96DE-4ADB-B583-76D9432CDF2A}"/>
              </a:ext>
            </a:extLst>
          </p:cNvPr>
          <p:cNvCxnSpPr>
            <a:cxnSpLocks/>
          </p:cNvCxnSpPr>
          <p:nvPr/>
        </p:nvCxnSpPr>
        <p:spPr>
          <a:xfrm>
            <a:off x="6623414" y="1637418"/>
            <a:ext cx="0" cy="80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3CAB762-A0F3-4CCD-A7F1-080B3743A44E}"/>
              </a:ext>
            </a:extLst>
          </p:cNvPr>
          <p:cNvSpPr txBox="1"/>
          <p:nvPr/>
        </p:nvSpPr>
        <p:spPr>
          <a:xfrm rot="5400000">
            <a:off x="6264899" y="6312375"/>
            <a:ext cx="104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14 - </a:t>
            </a:r>
            <a:r>
              <a:rPr lang="en-US" dirty="0" err="1"/>
              <a:t>Vdd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F0D8AC9-4243-4D58-A7F0-EDEA7ED2873E}"/>
              </a:ext>
            </a:extLst>
          </p:cNvPr>
          <p:cNvCxnSpPr>
            <a:cxnSpLocks/>
          </p:cNvCxnSpPr>
          <p:nvPr/>
        </p:nvCxnSpPr>
        <p:spPr>
          <a:xfrm>
            <a:off x="6623414" y="6015476"/>
            <a:ext cx="0" cy="80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EDCD005-A213-4AD0-B65C-5B8E7415E7B1}"/>
              </a:ext>
            </a:extLst>
          </p:cNvPr>
          <p:cNvCxnSpPr>
            <a:cxnSpLocks/>
          </p:cNvCxnSpPr>
          <p:nvPr/>
        </p:nvCxnSpPr>
        <p:spPr>
          <a:xfrm>
            <a:off x="7217834" y="3381208"/>
            <a:ext cx="16214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3AD092-33B6-4A7F-AFB2-9C7EC71403F8}"/>
              </a:ext>
            </a:extLst>
          </p:cNvPr>
          <p:cNvSpPr txBox="1"/>
          <p:nvPr/>
        </p:nvSpPr>
        <p:spPr>
          <a:xfrm>
            <a:off x="7161272" y="3052549"/>
            <a:ext cx="82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12 - 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8AA7F4-4F0E-44A3-9437-39BBD787C185}"/>
              </a:ext>
            </a:extLst>
          </p:cNvPr>
          <p:cNvSpPr txBox="1"/>
          <p:nvPr/>
        </p:nvSpPr>
        <p:spPr>
          <a:xfrm>
            <a:off x="8136118" y="3052549"/>
            <a:ext cx="8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– 1Y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3D47BB8-6534-450B-B02C-6717217E6766}"/>
              </a:ext>
            </a:extLst>
          </p:cNvPr>
          <p:cNvCxnSpPr>
            <a:cxnSpLocks/>
          </p:cNvCxnSpPr>
          <p:nvPr/>
        </p:nvCxnSpPr>
        <p:spPr>
          <a:xfrm>
            <a:off x="7226792" y="4554680"/>
            <a:ext cx="16214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C69503B-D554-4B20-95FC-55F8A4B39670}"/>
              </a:ext>
            </a:extLst>
          </p:cNvPr>
          <p:cNvSpPr txBox="1"/>
          <p:nvPr/>
        </p:nvSpPr>
        <p:spPr>
          <a:xfrm>
            <a:off x="7170230" y="4226021"/>
            <a:ext cx="82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11 - 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72DE97-4605-4FB1-B588-63D66AA0BC9E}"/>
              </a:ext>
            </a:extLst>
          </p:cNvPr>
          <p:cNvSpPr txBox="1"/>
          <p:nvPr/>
        </p:nvSpPr>
        <p:spPr>
          <a:xfrm>
            <a:off x="8145076" y="4226021"/>
            <a:ext cx="8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– 2Y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BCA5479-3621-4CEE-B7A9-2F5684104BAC}"/>
              </a:ext>
            </a:extLst>
          </p:cNvPr>
          <p:cNvSpPr/>
          <p:nvPr/>
        </p:nvSpPr>
        <p:spPr>
          <a:xfrm>
            <a:off x="3207694" y="2451692"/>
            <a:ext cx="1194057" cy="3569792"/>
          </a:xfrm>
          <a:prstGeom prst="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Arduino Mega 2560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E4E4283-3923-4E8C-BCBB-F6AB650609DA}"/>
              </a:ext>
            </a:extLst>
          </p:cNvPr>
          <p:cNvCxnSpPr>
            <a:cxnSpLocks/>
          </p:cNvCxnSpPr>
          <p:nvPr/>
        </p:nvCxnSpPr>
        <p:spPr>
          <a:xfrm>
            <a:off x="4397243" y="2587412"/>
            <a:ext cx="16214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8CAA547-A399-43AC-BBD9-000D6DF99113}"/>
              </a:ext>
            </a:extLst>
          </p:cNvPr>
          <p:cNvSpPr txBox="1"/>
          <p:nvPr/>
        </p:nvSpPr>
        <p:spPr>
          <a:xfrm>
            <a:off x="4340681" y="2258753"/>
            <a:ext cx="113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50 - MISO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78CA421-01A7-47E6-887E-B7F409E6A1EB}"/>
              </a:ext>
            </a:extLst>
          </p:cNvPr>
          <p:cNvSpPr txBox="1"/>
          <p:nvPr/>
        </p:nvSpPr>
        <p:spPr>
          <a:xfrm>
            <a:off x="5705130" y="2258753"/>
            <a:ext cx="41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1EFDF8B-3386-4D48-97FB-381DDB104EE7}"/>
              </a:ext>
            </a:extLst>
          </p:cNvPr>
          <p:cNvCxnSpPr>
            <a:cxnSpLocks/>
          </p:cNvCxnSpPr>
          <p:nvPr/>
        </p:nvCxnSpPr>
        <p:spPr>
          <a:xfrm>
            <a:off x="4387984" y="3274761"/>
            <a:ext cx="16214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ED00183-8955-484C-B680-CE4B6806E1B0}"/>
              </a:ext>
            </a:extLst>
          </p:cNvPr>
          <p:cNvSpPr txBox="1"/>
          <p:nvPr/>
        </p:nvSpPr>
        <p:spPr>
          <a:xfrm>
            <a:off x="4331422" y="2946102"/>
            <a:ext cx="113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51 - MOSI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65E1898-EABF-408B-ABC8-C15294DC54D2}"/>
              </a:ext>
            </a:extLst>
          </p:cNvPr>
          <p:cNvSpPr txBox="1"/>
          <p:nvPr/>
        </p:nvSpPr>
        <p:spPr>
          <a:xfrm>
            <a:off x="5705129" y="2946102"/>
            <a:ext cx="40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E9F60E-294B-4941-94B0-9148C2EFE854}"/>
              </a:ext>
            </a:extLst>
          </p:cNvPr>
          <p:cNvCxnSpPr>
            <a:cxnSpLocks/>
          </p:cNvCxnSpPr>
          <p:nvPr/>
        </p:nvCxnSpPr>
        <p:spPr>
          <a:xfrm>
            <a:off x="4412862" y="3850201"/>
            <a:ext cx="16214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C3C9BA1-9515-4007-AE1F-47C616CC9A89}"/>
              </a:ext>
            </a:extLst>
          </p:cNvPr>
          <p:cNvSpPr txBox="1"/>
          <p:nvPr/>
        </p:nvSpPr>
        <p:spPr>
          <a:xfrm>
            <a:off x="4356300" y="3521542"/>
            <a:ext cx="101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52 - SCK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353658B-44E0-421C-B7D9-D6F957F11A30}"/>
              </a:ext>
            </a:extLst>
          </p:cNvPr>
          <p:cNvSpPr txBox="1"/>
          <p:nvPr/>
        </p:nvSpPr>
        <p:spPr>
          <a:xfrm>
            <a:off x="5696545" y="3521542"/>
            <a:ext cx="43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F563F15-1A3C-401A-8AAB-1FC3C17265CF}"/>
              </a:ext>
            </a:extLst>
          </p:cNvPr>
          <p:cNvCxnSpPr>
            <a:cxnSpLocks/>
          </p:cNvCxnSpPr>
          <p:nvPr/>
        </p:nvCxnSpPr>
        <p:spPr>
          <a:xfrm>
            <a:off x="4420514" y="4406392"/>
            <a:ext cx="16214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839E9E9-F13B-4D26-8DCE-5F007CF73D92}"/>
              </a:ext>
            </a:extLst>
          </p:cNvPr>
          <p:cNvSpPr txBox="1"/>
          <p:nvPr/>
        </p:nvSpPr>
        <p:spPr>
          <a:xfrm>
            <a:off x="4363952" y="4077733"/>
            <a:ext cx="82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53 - 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6B76EE-56D4-4270-8054-EC4ABB365F99}"/>
              </a:ext>
            </a:extLst>
          </p:cNvPr>
          <p:cNvSpPr txBox="1"/>
          <p:nvPr/>
        </p:nvSpPr>
        <p:spPr>
          <a:xfrm>
            <a:off x="5696544" y="4077733"/>
            <a:ext cx="44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C1A7057-E5DB-44BF-9BFF-73E9C184C4ED}"/>
              </a:ext>
            </a:extLst>
          </p:cNvPr>
          <p:cNvSpPr/>
          <p:nvPr/>
        </p:nvSpPr>
        <p:spPr>
          <a:xfrm>
            <a:off x="10809078" y="2954586"/>
            <a:ext cx="145047" cy="41140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BA9DF2B-B00D-461F-B459-5D13924648DF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10881601" y="2586086"/>
            <a:ext cx="0" cy="368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877551E-7F7D-415A-8F36-31C446F8389D}"/>
              </a:ext>
            </a:extLst>
          </p:cNvPr>
          <p:cNvCxnSpPr>
            <a:cxnSpLocks/>
          </p:cNvCxnSpPr>
          <p:nvPr/>
        </p:nvCxnSpPr>
        <p:spPr>
          <a:xfrm flipV="1">
            <a:off x="10881600" y="3365557"/>
            <a:ext cx="0" cy="368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F230AF9-E1B4-47D8-A0B2-5E0AE736DEC5}"/>
              </a:ext>
            </a:extLst>
          </p:cNvPr>
          <p:cNvSpPr txBox="1"/>
          <p:nvPr/>
        </p:nvSpPr>
        <p:spPr>
          <a:xfrm>
            <a:off x="10881600" y="2935357"/>
            <a:ext cx="107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T</a:t>
            </a:r>
            <a:r>
              <a:rPr lang="en-US" dirty="0"/>
              <a:t> =240</a:t>
            </a:r>
            <a:r>
              <a:rPr lang="el-GR" dirty="0"/>
              <a:t>Ω</a:t>
            </a:r>
            <a:endParaRPr lang="en-US" baseline="-25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B15544D-6D13-4A38-9B59-5D2767EE122D}"/>
              </a:ext>
            </a:extLst>
          </p:cNvPr>
          <p:cNvSpPr/>
          <p:nvPr/>
        </p:nvSpPr>
        <p:spPr>
          <a:xfrm>
            <a:off x="10816626" y="4995708"/>
            <a:ext cx="145047" cy="41140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7C1ED46-6592-4177-B8F7-623E807D4A84}"/>
              </a:ext>
            </a:extLst>
          </p:cNvPr>
          <p:cNvCxnSpPr>
            <a:cxnSpLocks/>
            <a:stCxn id="80" idx="0"/>
          </p:cNvCxnSpPr>
          <p:nvPr/>
        </p:nvCxnSpPr>
        <p:spPr>
          <a:xfrm flipH="1" flipV="1">
            <a:off x="10881599" y="4686680"/>
            <a:ext cx="7550" cy="3090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207E0E9-0B16-48F1-8485-C9A06B830E5B}"/>
              </a:ext>
            </a:extLst>
          </p:cNvPr>
          <p:cNvCxnSpPr>
            <a:cxnSpLocks/>
          </p:cNvCxnSpPr>
          <p:nvPr/>
        </p:nvCxnSpPr>
        <p:spPr>
          <a:xfrm flipV="1">
            <a:off x="10889148" y="5406679"/>
            <a:ext cx="0" cy="368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06D258A-D2B7-4D49-8B08-985BE2D29D45}"/>
              </a:ext>
            </a:extLst>
          </p:cNvPr>
          <p:cNvSpPr txBox="1"/>
          <p:nvPr/>
        </p:nvSpPr>
        <p:spPr>
          <a:xfrm>
            <a:off x="10889148" y="4976479"/>
            <a:ext cx="116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T</a:t>
            </a:r>
            <a:r>
              <a:rPr lang="en-US" dirty="0"/>
              <a:t> =240</a:t>
            </a:r>
            <a:r>
              <a:rPr lang="el-GR" dirty="0"/>
              <a:t>Ω</a:t>
            </a:r>
            <a:endParaRPr lang="en-US" baseline="-25000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04DE2B7F-81E8-492F-9D35-B6534441F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4733828" y="5125398"/>
            <a:ext cx="929721" cy="624894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938B583-A9E7-423C-8270-3E114845F971}"/>
              </a:ext>
            </a:extLst>
          </p:cNvPr>
          <p:cNvCxnSpPr>
            <a:cxnSpLocks/>
          </p:cNvCxnSpPr>
          <p:nvPr/>
        </p:nvCxnSpPr>
        <p:spPr>
          <a:xfrm>
            <a:off x="5184446" y="5030610"/>
            <a:ext cx="8249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00EED9F-8E62-4C3B-9DD7-C44557000475}"/>
              </a:ext>
            </a:extLst>
          </p:cNvPr>
          <p:cNvCxnSpPr>
            <a:cxnSpLocks/>
          </p:cNvCxnSpPr>
          <p:nvPr/>
        </p:nvCxnSpPr>
        <p:spPr>
          <a:xfrm>
            <a:off x="5184446" y="5860548"/>
            <a:ext cx="8249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DBA9820-00C4-436A-89B3-7F61AEFCD2A2}"/>
              </a:ext>
            </a:extLst>
          </p:cNvPr>
          <p:cNvSpPr txBox="1"/>
          <p:nvPr/>
        </p:nvSpPr>
        <p:spPr>
          <a:xfrm>
            <a:off x="5048838" y="4674528"/>
            <a:ext cx="94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1 - </a:t>
            </a:r>
            <a:r>
              <a:rPr lang="en-US" dirty="0" err="1"/>
              <a:t>f</a:t>
            </a:r>
            <a:r>
              <a:rPr lang="en-US" baseline="-25000" dirty="0" err="1"/>
              <a:t>CKO</a:t>
            </a:r>
            <a:endParaRPr lang="en-US" baseline="-25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AA19C1B-3FDB-48D3-B5A8-26A6C4E5BB3E}"/>
              </a:ext>
            </a:extLst>
          </p:cNvPr>
          <p:cNvSpPr txBox="1"/>
          <p:nvPr/>
        </p:nvSpPr>
        <p:spPr>
          <a:xfrm>
            <a:off x="5080543" y="5861857"/>
            <a:ext cx="94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2 - </a:t>
            </a:r>
            <a:r>
              <a:rPr lang="en-US" dirty="0" err="1"/>
              <a:t>f</a:t>
            </a:r>
            <a:r>
              <a:rPr lang="en-US" baseline="-25000" dirty="0" err="1"/>
              <a:t>CKI</a:t>
            </a:r>
            <a:endParaRPr lang="en-US" baseline="-25000" dirty="0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EB04CD1D-C53A-428A-9039-75D53A7330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944598" y="4664131"/>
            <a:ext cx="1750637" cy="88577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7984FC1D-A775-416F-BFE0-8C840501C8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578278"/>
            <a:ext cx="1780002" cy="1195267"/>
          </a:xfrm>
          <a:prstGeom prst="rect">
            <a:avLst/>
          </a:prstGeom>
        </p:spPr>
      </p:pic>
      <p:pic>
        <p:nvPicPr>
          <p:cNvPr id="96" name="Picture 2" descr="Raven II - ROBOTS: Your Guide to the World of Robotics">
            <a:extLst>
              <a:ext uri="{FF2B5EF4-FFF2-40B4-BE49-F238E27FC236}">
                <a16:creationId xmlns:a16="http://schemas.microsoft.com/office/drawing/2014/main" id="{4D9F3263-C468-4E10-BEEB-E8717701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1066" y="2111210"/>
            <a:ext cx="2566786" cy="256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22CA27B-968C-4895-B82D-231A36586BD1}"/>
              </a:ext>
            </a:extLst>
          </p:cNvPr>
          <p:cNvCxnSpPr/>
          <p:nvPr/>
        </p:nvCxnSpPr>
        <p:spPr>
          <a:xfrm>
            <a:off x="12822865" y="3274761"/>
            <a:ext cx="1669312" cy="802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F10B3B19-56B2-49A1-AE59-90D5F62238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07500" y="171120"/>
            <a:ext cx="2836628" cy="77362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94DC6491-8749-4FB1-B284-EF1920C7BC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07499" y="974600"/>
            <a:ext cx="2832379" cy="640086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1F9D9405-10B0-4659-954C-D3818D951BFB}"/>
              </a:ext>
            </a:extLst>
          </p:cNvPr>
          <p:cNvSpPr txBox="1"/>
          <p:nvPr/>
        </p:nvSpPr>
        <p:spPr>
          <a:xfrm>
            <a:off x="4617032" y="655950"/>
            <a:ext cx="113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1,2,3,… (digital counts)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EA7C60-715C-4AFD-B646-5C4D8DC3F08A}"/>
              </a:ext>
            </a:extLst>
          </p:cNvPr>
          <p:cNvSpPr txBox="1"/>
          <p:nvPr/>
        </p:nvSpPr>
        <p:spPr>
          <a:xfrm>
            <a:off x="1867054" y="3843394"/>
            <a:ext cx="113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1,2,3,…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0C25ADA-6303-4358-BF77-63163DAA7179}"/>
              </a:ext>
            </a:extLst>
          </p:cNvPr>
          <p:cNvCxnSpPr>
            <a:cxnSpLocks/>
          </p:cNvCxnSpPr>
          <p:nvPr/>
        </p:nvCxnSpPr>
        <p:spPr>
          <a:xfrm flipV="1">
            <a:off x="1498481" y="4226022"/>
            <a:ext cx="1709213" cy="105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887ECD33-A580-4CFC-983C-01F88C4A9FEB}"/>
              </a:ext>
            </a:extLst>
          </p:cNvPr>
          <p:cNvSpPr txBox="1"/>
          <p:nvPr/>
        </p:nvSpPr>
        <p:spPr>
          <a:xfrm>
            <a:off x="1710283" y="4262399"/>
            <a:ext cx="113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 Serial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3C5EABD-0AA5-4EEA-A578-B15265BCDF18}"/>
              </a:ext>
            </a:extLst>
          </p:cNvPr>
          <p:cNvSpPr txBox="1"/>
          <p:nvPr/>
        </p:nvSpPr>
        <p:spPr>
          <a:xfrm>
            <a:off x="4414426" y="5539999"/>
            <a:ext cx="128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20MHz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88F68B0-DE71-46C8-A8B4-6E5C013C2589}"/>
              </a:ext>
            </a:extLst>
          </p:cNvPr>
          <p:cNvSpPr txBox="1"/>
          <p:nvPr/>
        </p:nvSpPr>
        <p:spPr>
          <a:xfrm>
            <a:off x="14086822" y="1704940"/>
            <a:ext cx="199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RAVEN II Robot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F9416B63-DDA0-4AC9-921E-7D7654BB04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14028" y="584034"/>
            <a:ext cx="3520745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0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aven II - ROBOTS: Your Guide to the World of Robotics">
            <a:extLst>
              <a:ext uri="{FF2B5EF4-FFF2-40B4-BE49-F238E27FC236}">
                <a16:creationId xmlns:a16="http://schemas.microsoft.com/office/drawing/2014/main" id="{3C3A4ADD-8A3F-4818-8181-414302132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435" y="0"/>
            <a:ext cx="1625506" cy="162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09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124</Words>
  <Application>Microsoft Office PowerPoint</Application>
  <PresentationFormat>Custom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浩楠Haonan 彭Peng</dc:creator>
  <cp:lastModifiedBy>浩楠Haonan 彭Peng</cp:lastModifiedBy>
  <cp:revision>12</cp:revision>
  <dcterms:created xsi:type="dcterms:W3CDTF">2021-11-11T03:05:29Z</dcterms:created>
  <dcterms:modified xsi:type="dcterms:W3CDTF">2021-11-11T04:26:01Z</dcterms:modified>
</cp:coreProperties>
</file>