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063D-5CF7-4DB0-AF12-D88A91878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40BCB-CF36-407E-9A14-C39EB2947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B826-B991-4B21-BE5A-B7F133A7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9934-950A-4E04-A27D-F147EEB01D5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F952-1DD9-40C2-9456-46386DD5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2C97A-EDD4-4064-807E-F52A126E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4FE2-3DD4-49D3-AB7C-CD42071F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03A8-7CE6-45A7-B6F3-E44F9FAE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E482F-3CEA-40EC-B967-88F7B51A1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D58F4-F44E-46CB-9B3F-EB1302C6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9934-950A-4E04-A27D-F147EEB01D5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347F6-F0BA-44FA-95AE-3D22A7B6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D887-3CB9-4698-9413-059852FF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4FE2-3DD4-49D3-AB7C-CD42071F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F990B-BE24-4FD0-BF56-90AA8E5BF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A82E4-5266-4245-B17A-FC035B00D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CCB2-CB8B-41F6-9B49-0B345B12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9934-950A-4E04-A27D-F147EEB01D5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A7389-761A-48AA-809A-6BCF7D7A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DE38-3CBD-4CA0-98CD-606712BA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4FE2-3DD4-49D3-AB7C-CD42071F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9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6BBC-E121-4854-904C-8E1A1950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4B28-F90E-493D-9917-C4020585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1356-170A-4871-BA4E-E5073A67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9934-950A-4E04-A27D-F147EEB01D5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7410-E444-427B-8793-A0607711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6839-423C-45AC-92F8-5BB969B3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4FE2-3DD4-49D3-AB7C-CD42071F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0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567B-84F3-4D62-97C6-03BB239A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DD9C7-0884-415D-B860-7D25CD98A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9BB1-6648-4EE3-B0E8-2E8E3F1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9934-950A-4E04-A27D-F147EEB01D5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EA69-1570-48D2-BDD8-AF1DE3CC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7C4AD-AA07-4011-8927-58803341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4FE2-3DD4-49D3-AB7C-CD42071F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8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1E15-696A-4140-9525-BDE88827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9675-9CD7-4949-B1C9-C0ADF2ED8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64345-EC2F-4189-B14B-CD3ADCE9D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4352D-C779-4E2D-9790-23BE6420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9934-950A-4E04-A27D-F147EEB01D5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45AF2-4967-4CAB-8064-1D033A72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24533-F297-48B3-98AB-2DFB66DC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4FE2-3DD4-49D3-AB7C-CD42071F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4CB7-8F26-4373-9F75-60FBB353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B748F-DC29-4005-B872-90F7173BF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82BC3-E1B3-426C-868A-67DAE8E9E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636C4-5C59-4953-9340-B736F62B7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A0191-4F86-4369-B3FE-CB0637DED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B0B67-CAF4-47E3-BC16-51E2DFC8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9934-950A-4E04-A27D-F147EEB01D5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81F86-6DAA-4D14-867F-B2EC4F9E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A233F-4031-4D19-8BE5-AD644536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4FE2-3DD4-49D3-AB7C-CD42071F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0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5DFD-3694-4753-A2B9-19042A75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1AA69-5495-49FD-AB3F-080EF22B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9934-950A-4E04-A27D-F147EEB01D5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95B13-4FB3-49EF-A130-34EA0B71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817D8-556B-4CA1-AFCB-3502A9E0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4FE2-3DD4-49D3-AB7C-CD42071F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A0ED5-61D2-48EC-AE9D-0AF7ED8B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9934-950A-4E04-A27D-F147EEB01D5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68952-EF5F-40E0-92EF-FFCFCE62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B980A-04EF-4066-8877-45F45426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4FE2-3DD4-49D3-AB7C-CD42071F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6356-5067-4A3B-A7FA-0344CC7F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5AD2-3B09-48AF-88E8-996E61737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93BAC-1EC6-46F4-AB9F-88714C50E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A344-687D-485D-A9D5-CAAAE0F3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9934-950A-4E04-A27D-F147EEB01D5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0153F-C250-49AD-9CAB-2DD4F7E0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F52B4-7EAB-4245-953F-78BC0C6D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4FE2-3DD4-49D3-AB7C-CD42071F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8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A8ED-AB1C-4FFE-9A6B-0A27D227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1F972-48FC-45A0-9F50-9EF074AE2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762C2-559D-4E0A-A8BA-5A854AC9C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6371E-A14E-4010-BBF6-4D96D2AC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9934-950A-4E04-A27D-F147EEB01D5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E6168-36B9-4B4B-8C4E-A0383C97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066FB-4154-4E46-851C-698E9958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4FE2-3DD4-49D3-AB7C-CD42071F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7B81F-BC57-4F76-AB4E-79BCA2B4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E445F-1D21-48EA-8921-CAB66C5E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E1AD-10C6-4EB8-8FDB-00A1814E6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9934-950A-4E04-A27D-F147EEB01D51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00D63-FF98-4C96-9A36-A70F3ECC6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369F9-D357-4F7B-82A5-A61C31F6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4FE2-3DD4-49D3-AB7C-CD42071F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3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5F7CDE3-95F9-4E37-8A00-16575C07CA6A}"/>
              </a:ext>
            </a:extLst>
          </p:cNvPr>
          <p:cNvGrpSpPr/>
          <p:nvPr/>
        </p:nvGrpSpPr>
        <p:grpSpPr>
          <a:xfrm>
            <a:off x="6504496" y="1040001"/>
            <a:ext cx="641023" cy="659877"/>
            <a:chOff x="1725105" y="1315037"/>
            <a:chExt cx="641023" cy="6598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5BEF5D-9834-4949-86A8-769AFE2811B0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4BE601-BD19-4F38-90E9-7F173EF66359}"/>
                </a:ext>
              </a:extLst>
            </p:cNvPr>
            <p:cNvSpPr txBox="1"/>
            <p:nvPr/>
          </p:nvSpPr>
          <p:spPr>
            <a:xfrm>
              <a:off x="1725105" y="1315037"/>
              <a:ext cx="641023" cy="38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 I+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11A47A7-4388-46BA-9773-D22BF8882B28}"/>
              </a:ext>
            </a:extLst>
          </p:cNvPr>
          <p:cNvGrpSpPr/>
          <p:nvPr/>
        </p:nvGrpSpPr>
        <p:grpSpPr>
          <a:xfrm>
            <a:off x="6504495" y="1871131"/>
            <a:ext cx="641023" cy="659877"/>
            <a:chOff x="1725105" y="1315037"/>
            <a:chExt cx="641023" cy="6598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E0583B-CB6B-4A01-A3EB-CE71C0CFEE29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4BE52-D0C3-4E20-919B-00E830955806}"/>
                </a:ext>
              </a:extLst>
            </p:cNvPr>
            <p:cNvSpPr txBox="1"/>
            <p:nvPr/>
          </p:nvSpPr>
          <p:spPr>
            <a:xfrm>
              <a:off x="1725105" y="1315037"/>
              <a:ext cx="641023" cy="38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 I-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198902-B4EE-4A52-8FC6-89D29519EF44}"/>
              </a:ext>
            </a:extLst>
          </p:cNvPr>
          <p:cNvGrpSpPr/>
          <p:nvPr/>
        </p:nvGrpSpPr>
        <p:grpSpPr>
          <a:xfrm>
            <a:off x="7230360" y="1049428"/>
            <a:ext cx="876692" cy="659877"/>
            <a:chOff x="1619839" y="1315037"/>
            <a:chExt cx="876692" cy="6598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EAD177-0638-4694-9FD6-8139438B5692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A3BA5C-B3B5-4302-9FF8-6DC572ECE705}"/>
                </a:ext>
              </a:extLst>
            </p:cNvPr>
            <p:cNvSpPr txBox="1"/>
            <p:nvPr/>
          </p:nvSpPr>
          <p:spPr>
            <a:xfrm>
              <a:off x="1619839" y="1315037"/>
              <a:ext cx="87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 </a:t>
              </a:r>
              <a:r>
                <a:rPr lang="en-US" dirty="0" err="1"/>
                <a:t>Vcc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BCC921-D280-49D6-BD93-000D513220B9}"/>
              </a:ext>
            </a:extLst>
          </p:cNvPr>
          <p:cNvGrpSpPr/>
          <p:nvPr/>
        </p:nvGrpSpPr>
        <p:grpSpPr>
          <a:xfrm>
            <a:off x="7219792" y="1880558"/>
            <a:ext cx="876692" cy="659877"/>
            <a:chOff x="1619839" y="1315037"/>
            <a:chExt cx="876692" cy="6598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64EDB0-BF3D-4492-AA50-11682357B7B4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DD210A-7FAA-497D-BEAD-CB6CB113950E}"/>
                </a:ext>
              </a:extLst>
            </p:cNvPr>
            <p:cNvSpPr txBox="1"/>
            <p:nvPr/>
          </p:nvSpPr>
          <p:spPr>
            <a:xfrm>
              <a:off x="1619839" y="1315037"/>
              <a:ext cx="87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 </a:t>
              </a:r>
              <a:r>
                <a:rPr lang="en-US" dirty="0" err="1"/>
                <a:t>Vcc</a:t>
              </a:r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8CD4387-1B4F-46C1-B18A-BA54551C6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9" y="628276"/>
            <a:ext cx="2210894" cy="23505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77067A-CB84-425C-BE79-59A14457FCBB}"/>
              </a:ext>
            </a:extLst>
          </p:cNvPr>
          <p:cNvSpPr txBox="1"/>
          <p:nvPr/>
        </p:nvSpPr>
        <p:spPr>
          <a:xfrm>
            <a:off x="414779" y="197963"/>
            <a:ext cx="702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Warning: The encoder of joint 1 is actually upside down!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935C61-FD40-4D50-A1A2-9610D9D267EE}"/>
              </a:ext>
            </a:extLst>
          </p:cNvPr>
          <p:cNvGrpSpPr/>
          <p:nvPr/>
        </p:nvGrpSpPr>
        <p:grpSpPr>
          <a:xfrm>
            <a:off x="8096484" y="1049428"/>
            <a:ext cx="876692" cy="659877"/>
            <a:chOff x="1619839" y="1315037"/>
            <a:chExt cx="876692" cy="6598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0B74B7-110E-417F-A8FE-34427046498B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332929-6A66-41DB-873B-F8B6D13FD1AA}"/>
                </a:ext>
              </a:extLst>
            </p:cNvPr>
            <p:cNvSpPr txBox="1"/>
            <p:nvPr/>
          </p:nvSpPr>
          <p:spPr>
            <a:xfrm>
              <a:off x="1619839" y="1315037"/>
              <a:ext cx="87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 B+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DAA6DB-C219-4F58-AA0B-E1CACDAF8646}"/>
              </a:ext>
            </a:extLst>
          </p:cNvPr>
          <p:cNvGrpSpPr/>
          <p:nvPr/>
        </p:nvGrpSpPr>
        <p:grpSpPr>
          <a:xfrm>
            <a:off x="8095195" y="1880558"/>
            <a:ext cx="876692" cy="659877"/>
            <a:chOff x="1619839" y="1315037"/>
            <a:chExt cx="876692" cy="6598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7B78D7-2019-4189-B434-FCEBCB5A6C60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CDCE17-912A-4F33-98BE-DFA700366E13}"/>
                </a:ext>
              </a:extLst>
            </p:cNvPr>
            <p:cNvSpPr txBox="1"/>
            <p:nvPr/>
          </p:nvSpPr>
          <p:spPr>
            <a:xfrm>
              <a:off x="1619839" y="1315037"/>
              <a:ext cx="87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 B-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8399CE-B41A-4604-B5F6-B447902A7014}"/>
              </a:ext>
            </a:extLst>
          </p:cNvPr>
          <p:cNvGrpSpPr/>
          <p:nvPr/>
        </p:nvGrpSpPr>
        <p:grpSpPr>
          <a:xfrm>
            <a:off x="8940085" y="1049428"/>
            <a:ext cx="876692" cy="659877"/>
            <a:chOff x="1619839" y="1315037"/>
            <a:chExt cx="876692" cy="65987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B85142-FE99-4838-8047-4B0F28CBF31D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6B7F22-A69D-400D-B094-29B8C4C91A54}"/>
                </a:ext>
              </a:extLst>
            </p:cNvPr>
            <p:cNvSpPr txBox="1"/>
            <p:nvPr/>
          </p:nvSpPr>
          <p:spPr>
            <a:xfrm>
              <a:off x="1619839" y="1315037"/>
              <a:ext cx="87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GND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7F9E7E-A0E4-4F41-81D9-46841647BB12}"/>
              </a:ext>
            </a:extLst>
          </p:cNvPr>
          <p:cNvGrpSpPr/>
          <p:nvPr/>
        </p:nvGrpSpPr>
        <p:grpSpPr>
          <a:xfrm>
            <a:off x="8940085" y="1880558"/>
            <a:ext cx="876692" cy="659877"/>
            <a:chOff x="1619839" y="1315037"/>
            <a:chExt cx="876692" cy="65987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9D2DA4-34D8-4DB9-824D-D0BF913D1EB4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691C16-97E7-4378-8792-D2240812FE4C}"/>
                </a:ext>
              </a:extLst>
            </p:cNvPr>
            <p:cNvSpPr txBox="1"/>
            <p:nvPr/>
          </p:nvSpPr>
          <p:spPr>
            <a:xfrm>
              <a:off x="1619839" y="1315037"/>
              <a:ext cx="87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 GND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E4F81F-D8B8-42D1-8002-6326E9EFDADF}"/>
              </a:ext>
            </a:extLst>
          </p:cNvPr>
          <p:cNvGrpSpPr/>
          <p:nvPr/>
        </p:nvGrpSpPr>
        <p:grpSpPr>
          <a:xfrm>
            <a:off x="9807765" y="1040001"/>
            <a:ext cx="876692" cy="659877"/>
            <a:chOff x="1619839" y="1315037"/>
            <a:chExt cx="876692" cy="65987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44C17BC-4AE3-481B-A78A-2FBEA5E3BE09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rgbClr val="FFFF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2FFC3B-9254-4D3E-BC69-45D2E29A8BC9}"/>
                </a:ext>
              </a:extLst>
            </p:cNvPr>
            <p:cNvSpPr txBox="1"/>
            <p:nvPr/>
          </p:nvSpPr>
          <p:spPr>
            <a:xfrm>
              <a:off x="1619839" y="1315037"/>
              <a:ext cx="87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A+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1F5B3C-9CC7-49DC-AEA2-27115809494C}"/>
              </a:ext>
            </a:extLst>
          </p:cNvPr>
          <p:cNvGrpSpPr/>
          <p:nvPr/>
        </p:nvGrpSpPr>
        <p:grpSpPr>
          <a:xfrm>
            <a:off x="9807765" y="1871131"/>
            <a:ext cx="876692" cy="659877"/>
            <a:chOff x="1619839" y="1315037"/>
            <a:chExt cx="876692" cy="65987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34A7073-A8C0-47B8-A5AD-FE0AE06922FE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rgbClr val="FFFF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B8F9E9-CC22-4B83-A466-F9ADC2B69C07}"/>
                </a:ext>
              </a:extLst>
            </p:cNvPr>
            <p:cNvSpPr txBox="1"/>
            <p:nvPr/>
          </p:nvSpPr>
          <p:spPr>
            <a:xfrm>
              <a:off x="1619839" y="1315037"/>
              <a:ext cx="87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 A-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27D577C1-3081-44F0-8477-7718E750A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431" y="933790"/>
            <a:ext cx="2187130" cy="1874682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07B539-AC14-4E80-B450-E893882C3C11}"/>
              </a:ext>
            </a:extLst>
          </p:cNvPr>
          <p:cNvCxnSpPr/>
          <p:nvPr/>
        </p:nvCxnSpPr>
        <p:spPr>
          <a:xfrm>
            <a:off x="2809188" y="567295"/>
            <a:ext cx="1076792" cy="878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D52862-1F6B-4E6B-A520-DF53B9CDC4C9}"/>
              </a:ext>
            </a:extLst>
          </p:cNvPr>
          <p:cNvSpPr txBox="1"/>
          <p:nvPr/>
        </p:nvSpPr>
        <p:spPr>
          <a:xfrm>
            <a:off x="7909089" y="166478"/>
            <a:ext cx="319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Joint 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42BEB6-29FC-48F5-AEBC-C9A1E2A48D6F}"/>
              </a:ext>
            </a:extLst>
          </p:cNvPr>
          <p:cNvCxnSpPr/>
          <p:nvPr/>
        </p:nvCxnSpPr>
        <p:spPr>
          <a:xfrm>
            <a:off x="0" y="3572759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C6F69A-346A-4B05-9B3B-B93978632751}"/>
              </a:ext>
            </a:extLst>
          </p:cNvPr>
          <p:cNvSpPr txBox="1"/>
          <p:nvPr/>
        </p:nvSpPr>
        <p:spPr>
          <a:xfrm>
            <a:off x="11331278" y="933790"/>
            <a:ext cx="615553" cy="22411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Encoder side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92C0D3-1B83-4816-A792-7FD464BBEB11}"/>
              </a:ext>
            </a:extLst>
          </p:cNvPr>
          <p:cNvSpPr txBox="1"/>
          <p:nvPr/>
        </p:nvSpPr>
        <p:spPr>
          <a:xfrm>
            <a:off x="11331278" y="4022194"/>
            <a:ext cx="615553" cy="26401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Connector side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83C9C70-EF8E-447A-80A2-742314A59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980" y="3941626"/>
            <a:ext cx="2187672" cy="179162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250E81A-5FEB-407A-B530-8506BE23E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83" y="3864191"/>
            <a:ext cx="1086287" cy="194974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62B7D90-56A5-4309-BFE8-3CED9995C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019" y="3925425"/>
            <a:ext cx="2187672" cy="176843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12D1050-9BD2-4273-BAEF-5F7B5356D36F}"/>
              </a:ext>
            </a:extLst>
          </p:cNvPr>
          <p:cNvSpPr txBox="1"/>
          <p:nvPr/>
        </p:nvSpPr>
        <p:spPr>
          <a:xfrm>
            <a:off x="245169" y="5967167"/>
            <a:ext cx="9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AEDA05-217D-4443-AE82-E493C5B820E6}"/>
              </a:ext>
            </a:extLst>
          </p:cNvPr>
          <p:cNvSpPr txBox="1"/>
          <p:nvPr/>
        </p:nvSpPr>
        <p:spPr>
          <a:xfrm>
            <a:off x="2102178" y="5840145"/>
            <a:ext cx="103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side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794F58-EB7A-4771-895F-7E7BE829ED61}"/>
              </a:ext>
            </a:extLst>
          </p:cNvPr>
          <p:cNvGrpSpPr/>
          <p:nvPr/>
        </p:nvGrpSpPr>
        <p:grpSpPr>
          <a:xfrm>
            <a:off x="6578769" y="4196416"/>
            <a:ext cx="641023" cy="659877"/>
            <a:chOff x="1725105" y="1315037"/>
            <a:chExt cx="641023" cy="65987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C7DD01-6F5E-47E3-AC29-38464369A886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7209F6-67F6-40C3-B092-3C86EA36F467}"/>
                </a:ext>
              </a:extLst>
            </p:cNvPr>
            <p:cNvSpPr txBox="1"/>
            <p:nvPr/>
          </p:nvSpPr>
          <p:spPr>
            <a:xfrm>
              <a:off x="1725105" y="1315037"/>
              <a:ext cx="641023" cy="38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NC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CE2EA2B-FA60-42C8-80AF-F711597D3CDB}"/>
              </a:ext>
            </a:extLst>
          </p:cNvPr>
          <p:cNvGrpSpPr/>
          <p:nvPr/>
        </p:nvGrpSpPr>
        <p:grpSpPr>
          <a:xfrm>
            <a:off x="6118350" y="5027546"/>
            <a:ext cx="1101442" cy="659877"/>
            <a:chOff x="1264687" y="1315037"/>
            <a:chExt cx="1101442" cy="65987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84892A9-BF5E-434F-8D69-110B8D64F53A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rgbClr val="FF0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97BED6-D6FD-4D97-AD59-20E2EC1013C4}"/>
                </a:ext>
              </a:extLst>
            </p:cNvPr>
            <p:cNvSpPr txBox="1"/>
            <p:nvPr/>
          </p:nvSpPr>
          <p:spPr>
            <a:xfrm>
              <a:off x="1264687" y="1315037"/>
              <a:ext cx="1101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7&amp;8 VCC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D8F0E7F-457E-475A-8164-3010AFDC2451}"/>
              </a:ext>
            </a:extLst>
          </p:cNvPr>
          <p:cNvGrpSpPr/>
          <p:nvPr/>
        </p:nvGrpSpPr>
        <p:grpSpPr>
          <a:xfrm>
            <a:off x="7304633" y="4205843"/>
            <a:ext cx="876692" cy="659877"/>
            <a:chOff x="1619839" y="1315037"/>
            <a:chExt cx="876692" cy="6598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32F4F69-2CD9-4835-BB01-C38D4A021CE8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3D8699-3416-46E1-AB18-D14A1239DA0F}"/>
                </a:ext>
              </a:extLst>
            </p:cNvPr>
            <p:cNvSpPr txBox="1"/>
            <p:nvPr/>
          </p:nvSpPr>
          <p:spPr>
            <a:xfrm>
              <a:off x="1619839" y="1315037"/>
              <a:ext cx="87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GND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5EA0E15-0BFF-4E4D-A77C-00FBAE278C48}"/>
              </a:ext>
            </a:extLst>
          </p:cNvPr>
          <p:cNvGrpSpPr/>
          <p:nvPr/>
        </p:nvGrpSpPr>
        <p:grpSpPr>
          <a:xfrm>
            <a:off x="7294065" y="5036973"/>
            <a:ext cx="876692" cy="659877"/>
            <a:chOff x="1619839" y="1315037"/>
            <a:chExt cx="876692" cy="65987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5BFB58C-23FF-4C5F-96B1-925DEDABB5CA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938BBDB-D99B-4BB5-9283-18153CFA230E}"/>
                </a:ext>
              </a:extLst>
            </p:cNvPr>
            <p:cNvSpPr txBox="1"/>
            <p:nvPr/>
          </p:nvSpPr>
          <p:spPr>
            <a:xfrm>
              <a:off x="1619839" y="1315037"/>
              <a:ext cx="87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NC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A9BA047-5EFC-4119-9EC5-AD3A57F93D93}"/>
              </a:ext>
            </a:extLst>
          </p:cNvPr>
          <p:cNvGrpSpPr/>
          <p:nvPr/>
        </p:nvGrpSpPr>
        <p:grpSpPr>
          <a:xfrm>
            <a:off x="8170757" y="4205843"/>
            <a:ext cx="876692" cy="659877"/>
            <a:chOff x="1619839" y="1315037"/>
            <a:chExt cx="876692" cy="65987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DD0FC1-B2AF-40C8-AC94-462F8F977B3D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B987437-4AB6-4AE9-B0F0-9988BAFB152F}"/>
                </a:ext>
              </a:extLst>
            </p:cNvPr>
            <p:cNvSpPr txBox="1"/>
            <p:nvPr/>
          </p:nvSpPr>
          <p:spPr>
            <a:xfrm>
              <a:off x="1619839" y="1315037"/>
              <a:ext cx="87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NC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6AA97C4-B067-43BB-9715-B3AC612DD771}"/>
              </a:ext>
            </a:extLst>
          </p:cNvPr>
          <p:cNvGrpSpPr/>
          <p:nvPr/>
        </p:nvGrpSpPr>
        <p:grpSpPr>
          <a:xfrm>
            <a:off x="8169468" y="5036973"/>
            <a:ext cx="876692" cy="659877"/>
            <a:chOff x="1619839" y="1315037"/>
            <a:chExt cx="876692" cy="65987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953986F-65FF-4D45-9A88-5693BD63324B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rgbClr val="FFFF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52CBC6A-03ED-4315-90B6-195D7AD26026}"/>
                </a:ext>
              </a:extLst>
            </p:cNvPr>
            <p:cNvSpPr txBox="1"/>
            <p:nvPr/>
          </p:nvSpPr>
          <p:spPr>
            <a:xfrm>
              <a:off x="1619839" y="1315037"/>
              <a:ext cx="87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A+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B740355-1BFB-48EB-B47C-3F9A932D6B6F}"/>
              </a:ext>
            </a:extLst>
          </p:cNvPr>
          <p:cNvGrpSpPr/>
          <p:nvPr/>
        </p:nvGrpSpPr>
        <p:grpSpPr>
          <a:xfrm>
            <a:off x="9014358" y="4205843"/>
            <a:ext cx="876692" cy="659877"/>
            <a:chOff x="1619839" y="1315037"/>
            <a:chExt cx="876692" cy="6598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227BD84-B4B6-435B-B1A5-B1DDC5C4D186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54C1D0-D499-46EB-9E5E-222D8118A458}"/>
                </a:ext>
              </a:extLst>
            </p:cNvPr>
            <p:cNvSpPr txBox="1"/>
            <p:nvPr/>
          </p:nvSpPr>
          <p:spPr>
            <a:xfrm>
              <a:off x="1619839" y="1315037"/>
              <a:ext cx="87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NC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1DC118D-C328-4D94-AD6C-6E8FB1436B4C}"/>
              </a:ext>
            </a:extLst>
          </p:cNvPr>
          <p:cNvGrpSpPr/>
          <p:nvPr/>
        </p:nvGrpSpPr>
        <p:grpSpPr>
          <a:xfrm>
            <a:off x="9014358" y="5036973"/>
            <a:ext cx="876692" cy="659877"/>
            <a:chOff x="1619839" y="1315037"/>
            <a:chExt cx="876692" cy="65987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579A35F-B92B-4C2F-9952-C5B2F39FF572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A0AE35B-ADB9-4B1F-9294-417150FDD077}"/>
                </a:ext>
              </a:extLst>
            </p:cNvPr>
            <p:cNvSpPr txBox="1"/>
            <p:nvPr/>
          </p:nvSpPr>
          <p:spPr>
            <a:xfrm>
              <a:off x="1619839" y="1315037"/>
              <a:ext cx="87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 B+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278661-C092-4186-9220-AE761FA7A5FB}"/>
              </a:ext>
            </a:extLst>
          </p:cNvPr>
          <p:cNvGrpSpPr/>
          <p:nvPr/>
        </p:nvGrpSpPr>
        <p:grpSpPr>
          <a:xfrm>
            <a:off x="9882038" y="4196416"/>
            <a:ext cx="876692" cy="659877"/>
            <a:chOff x="1619839" y="1315037"/>
            <a:chExt cx="876692" cy="65987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67785E7-BAC5-4176-95D9-9BEAAF5E814C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chemeClr val="tx1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3CDD91F-D998-4DFA-A8B0-7F69181A7664}"/>
                </a:ext>
              </a:extLst>
            </p:cNvPr>
            <p:cNvSpPr txBox="1"/>
            <p:nvPr/>
          </p:nvSpPr>
          <p:spPr>
            <a:xfrm>
              <a:off x="1619839" y="1315037"/>
              <a:ext cx="87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0DBB941-7B4C-49B6-9C99-D642A96B9E31}"/>
              </a:ext>
            </a:extLst>
          </p:cNvPr>
          <p:cNvGrpSpPr/>
          <p:nvPr/>
        </p:nvGrpSpPr>
        <p:grpSpPr>
          <a:xfrm>
            <a:off x="9882038" y="5027546"/>
            <a:ext cx="876692" cy="659877"/>
            <a:chOff x="1619839" y="1315037"/>
            <a:chExt cx="876692" cy="6598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928A24-CB37-4E1D-B3CB-BFF2E0EDAE38}"/>
                </a:ext>
              </a:extLst>
            </p:cNvPr>
            <p:cNvSpPr/>
            <p:nvPr/>
          </p:nvSpPr>
          <p:spPr>
            <a:xfrm>
              <a:off x="1913641" y="1720390"/>
              <a:ext cx="267953" cy="254524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EE5DB87-B490-425E-8131-5F09B0163F50}"/>
                </a:ext>
              </a:extLst>
            </p:cNvPr>
            <p:cNvSpPr txBox="1"/>
            <p:nvPr/>
          </p:nvSpPr>
          <p:spPr>
            <a:xfrm>
              <a:off x="1619839" y="1315037"/>
              <a:ext cx="87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 I+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37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浩楠Haonan 彭Peng</dc:creator>
  <cp:lastModifiedBy>浩楠Haonan 彭Peng</cp:lastModifiedBy>
  <cp:revision>2</cp:revision>
  <dcterms:created xsi:type="dcterms:W3CDTF">2021-09-29T20:01:27Z</dcterms:created>
  <dcterms:modified xsi:type="dcterms:W3CDTF">2021-09-30T22:28:28Z</dcterms:modified>
</cp:coreProperties>
</file>