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lbertaPipelineIncident/Sheet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9326D5-06AC-4904-8198-B18457BB4F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AlbertaPipelineIncident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F25BC1-A290-408A-8F93-F74AB1E741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4/19/2019 6:57:21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10F7D7DF-93B3-4F38-BBE3-C2C6D3B36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05" y="0"/>
            <a:ext cx="9568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