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1" r:id="rId9"/>
    <p:sldId id="269" r:id="rId10"/>
    <p:sldId id="262" r:id="rId11"/>
    <p:sldId id="263" r:id="rId12"/>
    <p:sldId id="270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D6CF-A4ED-463A-A00C-D93535BDD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E429C-5802-4B65-8E2E-21A37F3A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42B1-65E0-4906-AEE6-03E79105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64D8-9B1D-4C3A-9241-AA103C4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7198F-F92C-40F9-9830-1FFBF60A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9B77-1B19-4A87-8169-FC2FE0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A8384-4366-4CF7-9FD5-8073E609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AE65-2C3D-43FE-BDB3-9680D43F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3FCF-2C36-4DB4-9D83-4DF791E9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715D-A456-40AC-897E-46D08C4A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A6985-BA2C-4C7E-B90F-90D5102E2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B7210-24F2-4AE3-9FC8-A53D05F7E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F671-B271-4135-8CBA-F7655F11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6D7B-16E4-4B77-ACD7-88C0BD86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294B-E84D-453D-87BB-32C7F462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6313-AA44-4EE4-92BC-9CD357E8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9A9E4-A7AB-41A9-A784-2AA09FA4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DB05-C991-4C3C-9FBD-D26C15FF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F925-51BD-4321-BA81-E79C3DE3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D3E9-B0A5-40CF-B4A4-DB6B51E7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72C-8CE5-4079-8D5B-16BD93B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5598-2DDE-409F-A58D-9CEDF67BB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86F5-FD0F-49B4-86EB-025A0A1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E1D0-6770-4610-8BC1-74C6FEFC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B132-E815-49F5-963D-E69A49C8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D49D-351B-443C-B245-A654C8BC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BB02-4B2E-4DBB-85A7-298EEC78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84320-BAE5-45BF-85C1-55A2432E8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ACAC2-00F8-4C6A-BA9A-1714EF96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1833C-E444-46F2-9FC7-9FC3AF44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0F968-0B02-4D42-8F60-1228B663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6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26C8-5669-4F49-8818-BD9F5338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DF1D0-0264-4AB0-A9C8-E1334FE2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33BF-60BE-4C6C-A492-E558C123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55561-3F09-48AE-B74B-89DA06B30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BE1F3-547C-492F-89C9-757778EFA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91D89-F8DA-4EE2-9883-EAC7252F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3CEE2-6EE5-4EE9-9F11-99E33ECD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B2BD4-8601-4D7B-9E42-424D0371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E87D-177D-433B-AF2A-6F4CFE39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4E22D-BBFB-482A-92EA-4FA25B6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A70B0-1C26-4339-BF6A-1911921E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F1311-C540-42D2-9A98-3D42FA41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D600-7FA6-4359-B1B7-D776E65A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D8B8C-194F-4F89-82AC-04F921FE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7F7D5-7DDD-46B2-9D81-F68889E1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80EA-6BDD-4EB5-B93E-6991DBB4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FB35-A512-49D2-8113-54CEA245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A676F-2123-446A-B4B1-52ED192A3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D8869-12F6-4D22-8B07-0FDBBAAC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1AB65-B511-40BF-8CA2-56AA5177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2729-2968-48ED-8E37-05E6A10D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1543-2C5C-4C10-9763-9D94732F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1DCF2-6AB6-486D-8931-3A03C6246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69EB7-858C-43A2-99EB-E14007E4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9F01-DBBA-4753-85C7-E1737B5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5351-FF76-4202-9F1E-B1A97A9A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2E3CC-81E2-41FA-9F2B-128FBE4B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6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F3304-68D9-4822-8534-827F1BDC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BF802-1B6B-40BA-A13B-08EE4CA3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D8CF4-ACF1-46CE-B5B0-107659190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F881-47F4-49AE-9140-E13C31E590C2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A601-283C-477E-9D20-BEC5CC2AC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1CFF-F1EE-4725-94B5-3A61B8C82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66CF-D1CD-4D18-97F6-4377C6A0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1503FF-ABA7-4DAA-B334-56B0EE33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488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5A717-FC61-48A5-8590-C4AA7BEC1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164" y="8734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24A1F-821A-405E-A7FA-05170AE9B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5AD9B-072D-49C5-AB7D-E92A027CD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314" y="12344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0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B783E-8189-4F6C-8F41-BDEF43D8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1D150-9E95-4650-8691-190BBC3A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A3F39-22E7-459E-B0F9-9D597BED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76EFCD-39DC-48F7-A1D2-9EC5BD31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361CF-3101-47B9-B84C-7B0ADDBBE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4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20E1A-6EB0-4FBF-A6CB-4FF46748C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E541A8-A6DA-4BF1-BD0F-0DA81301B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6FD2B-CA46-4FA8-9F32-738E4031A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EE80F-0B0B-49C5-B90D-8D7679CF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3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6C7032-B144-4554-BA22-C06821B34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A29F2-A3A0-4EFA-8933-FD6E54E5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3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E52AC-52E8-48EB-ACFD-F79D10B0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F2C0D-A310-43F2-A317-34C4F481C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1035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7BD26-AC5C-45BC-939D-2FF41E029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10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E3AAC-B79B-4E45-B13C-E07E1AEDF9BF}"/>
              </a:ext>
            </a:extLst>
          </p:cNvPr>
          <p:cNvSpPr txBox="1"/>
          <p:nvPr/>
        </p:nvSpPr>
        <p:spPr>
          <a:xfrm>
            <a:off x="5504492" y="5456321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296251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DA5CE-2FBF-4052-A9FB-182CC0F9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3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D9A70-BF8C-4E4F-9AF6-936FC987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"/>
            <a:ext cx="12192000" cy="678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2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HAORAN ZHAO</dc:creator>
  <cp:lastModifiedBy>HAORAN ZHAO</cp:lastModifiedBy>
  <cp:revision>3</cp:revision>
  <dcterms:created xsi:type="dcterms:W3CDTF">2019-02-07T17:39:15Z</dcterms:created>
  <dcterms:modified xsi:type="dcterms:W3CDTF">2019-02-07T18:11:41Z</dcterms:modified>
</cp:coreProperties>
</file>