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EDE5-9EF9-4FDE-BB62-2E45C42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55F2-2055-4332-9616-01EB6160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3913-31F3-428C-A718-E50C703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AF-243C-446B-A1DC-342D5EFA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D54F-928A-4971-A2C3-1C9DE97C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A2C0-55A3-4506-A4CE-2565FC8E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64BC-BCA4-4A67-9665-96FE3195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A58D-9921-4EA0-9A71-25BDC610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5724-2184-4325-A4FF-E8256F0E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A5AB-D4F5-4C00-B604-EAC34FBF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74D6C-1681-4621-A099-9095A8CBF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62FB0-A6D1-4F4F-9D1D-061D00DD8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280A-6ECA-4721-8EF1-B4B6255F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B98C-01A7-47BA-BC97-F391EAF4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AEDEA-BCA5-4120-841E-E31CD084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EC4B-6FD1-4282-A5C8-08106EBC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3DB1-E53E-400E-99EE-6C86965F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2099-0CF8-4CB6-BDED-0848CE47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B803-7679-49C3-951E-F8177F34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0229-F58D-4964-A2D7-490EC1B7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352D-11A3-430E-9689-B3D74EC8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64C14-A9D1-4091-A567-595CA4A8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90D4-51A4-4836-B36E-DEB8E0B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A9E6-AF2A-4177-9CBA-7E41637A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A419-C838-45C4-90DB-39F2FE1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06A7-7501-4B7E-A08C-68FE2942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22BB-D810-49FF-97A2-D2F3D39C9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51F3-8467-4509-BE5D-922BA023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F16FA-801F-4555-A833-C2601966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BC93-27E8-4A10-81E0-9FE117AD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FF19-1C4F-4C37-8005-8B2BB1D2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258B-7E53-4098-A6F9-2541F500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5AE1B-4BF6-4E10-A097-640138C9C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E000-034F-4673-8068-81862D803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7B35B-3DEC-4310-B4E6-9BE23C42A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08832-89AA-485C-9D79-D28F45C0C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B392F-0AA5-4603-890D-5DCC92E4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DC54E-B410-4934-BDFD-A4FBBD1A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2748A-34AF-40B2-ADF5-93DB4AFC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40FB-E874-463F-A9B1-D01393F1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F5B99-A2A1-4108-84B9-4CDAC0B0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9508E-0BCC-466D-A3AE-D36DEF77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27B35-F16F-4A8D-9FF2-8F8DD14D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69E3E-E274-496F-BE20-B0EE9D4F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3617C-E926-4543-9296-9A6965C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C79F-6D3F-4281-B4E5-F5843554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FD8C-4F27-4497-BD38-46B1C56E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F622-EECF-4392-B2DD-46BB84FD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F9C7C-F41A-4B1A-9CF1-25F147B7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D1AA-62C2-4432-83D7-3A3997BB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88BD-7756-480A-B626-851C727E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A8297-3E36-4D9D-A7EC-1A71BCA3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2737-7BDA-4D8A-958B-B3C9A117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14B75-040C-4761-97C9-FC557729A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B970-E07E-4257-A80B-08DF6C2E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21D8-2E35-4A66-AC1B-E5DE4F4B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F661-18BD-48C1-95BA-B8C24D2F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963B-3BE4-439E-BDEB-C600975B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9596C-061B-4D3D-A9D8-4FF6E47B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AA04-4194-4A9A-B5AB-A85A7C72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261D-31E7-471E-AC1A-3786D86E5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8193-02F1-4B93-8586-F98DFFFD25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E984-EAEB-4D80-8368-CD1AE3DE2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3FE1-B5FB-4063-8819-9412113C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A4B5-82C9-403E-BD83-5EFACE9C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2A382-ABDD-4005-97CE-30DD0AD6D7E1}"/>
              </a:ext>
            </a:extLst>
          </p:cNvPr>
          <p:cNvSpPr txBox="1"/>
          <p:nvPr/>
        </p:nvSpPr>
        <p:spPr>
          <a:xfrm>
            <a:off x="205273" y="93307"/>
            <a:ext cx="397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On_stream_hrs</a:t>
            </a:r>
            <a:r>
              <a:rPr lang="en-US" dirty="0"/>
              <a:t> &amp; </a:t>
            </a:r>
            <a:r>
              <a:rPr lang="en-US" dirty="0" err="1"/>
              <a:t>Avg_choke_size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Bore_oil_vol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75C94-1F3F-4322-B7BD-29457184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220"/>
            <a:ext cx="5734050" cy="433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3A96D-72B6-4120-B1C2-81F112A3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3" y="1552575"/>
            <a:ext cx="4486275" cy="187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0C67D-829C-4BFF-B995-C28101B1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" y="4599786"/>
            <a:ext cx="12192000" cy="16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61040-A430-4578-9468-D17B4583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1682666"/>
            <a:ext cx="456247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207E1-25E7-4B8F-83E9-0433B80C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937" y="0"/>
            <a:ext cx="5323467" cy="415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0127A-8EE7-4995-B121-CC97CF5C6F37}"/>
              </a:ext>
            </a:extLst>
          </p:cNvPr>
          <p:cNvSpPr txBox="1"/>
          <p:nvPr/>
        </p:nvSpPr>
        <p:spPr>
          <a:xfrm>
            <a:off x="205273" y="93307"/>
            <a:ext cx="397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On_stream_hrs</a:t>
            </a:r>
            <a:r>
              <a:rPr lang="en-US" dirty="0"/>
              <a:t> &amp; </a:t>
            </a:r>
            <a:r>
              <a:rPr lang="en-US" dirty="0" err="1"/>
              <a:t>Avg_choke_size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Bore_oil_vol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F6E92-CE6A-4AD9-ADCA-6CA498EC9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4869"/>
            <a:ext cx="12192000" cy="18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F588A-6A8B-4192-A052-468A303F5AA4}"/>
              </a:ext>
            </a:extLst>
          </p:cNvPr>
          <p:cNvSpPr txBox="1"/>
          <p:nvPr/>
        </p:nvSpPr>
        <p:spPr>
          <a:xfrm>
            <a:off x="205273" y="93307"/>
            <a:ext cx="229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On_stream_hrs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Bore_oil_vol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52FE4-8938-4671-9663-8B36798BE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0"/>
          <a:stretch/>
        </p:blipFill>
        <p:spPr>
          <a:xfrm>
            <a:off x="6560719" y="0"/>
            <a:ext cx="5191511" cy="396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6CBD4-A229-4E3D-B7ED-83D8AA3F2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9" y="1415966"/>
            <a:ext cx="45148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1C45E-AEB2-409A-A9BF-9BBE9D55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835"/>
            <a:ext cx="12192000" cy="17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3FCC9-F472-4530-9282-DE32137C2BE8}"/>
              </a:ext>
            </a:extLst>
          </p:cNvPr>
          <p:cNvSpPr txBox="1"/>
          <p:nvPr/>
        </p:nvSpPr>
        <p:spPr>
          <a:xfrm>
            <a:off x="205273" y="93307"/>
            <a:ext cx="226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Avg_choke_size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Bore_oil_vol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8BBBA-75DF-4EC8-8C50-82679DAA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0"/>
            <a:ext cx="5838825" cy="432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018BB-DA08-46F9-9B38-10842DF8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9" y="1415966"/>
            <a:ext cx="45148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348F2-AD54-46BD-80CF-4E48BD2C1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9" y="4397259"/>
            <a:ext cx="12099411" cy="16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1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HAORAN ZHAO</dc:creator>
  <cp:lastModifiedBy>HAORAN ZHAO</cp:lastModifiedBy>
  <cp:revision>4</cp:revision>
  <dcterms:created xsi:type="dcterms:W3CDTF">2019-01-30T20:41:09Z</dcterms:created>
  <dcterms:modified xsi:type="dcterms:W3CDTF">2019-01-30T21:24:05Z</dcterms:modified>
</cp:coreProperties>
</file>