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61" r:id="rId5"/>
    <p:sldId id="258" r:id="rId6"/>
    <p:sldId id="262" r:id="rId7"/>
    <p:sldId id="260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A07E-579F-44C8-B1C4-F14B1062E4D0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435A-2903-4F2C-B526-EFC03092C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A07E-579F-44C8-B1C4-F14B1062E4D0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435A-2903-4F2C-B526-EFC03092C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7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A07E-579F-44C8-B1C4-F14B1062E4D0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435A-2903-4F2C-B526-EFC03092C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4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A07E-579F-44C8-B1C4-F14B1062E4D0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435A-2903-4F2C-B526-EFC03092C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7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A07E-579F-44C8-B1C4-F14B1062E4D0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435A-2903-4F2C-B526-EFC03092C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A07E-579F-44C8-B1C4-F14B1062E4D0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435A-2903-4F2C-B526-EFC03092C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A07E-579F-44C8-B1C4-F14B1062E4D0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435A-2903-4F2C-B526-EFC03092C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A07E-579F-44C8-B1C4-F14B1062E4D0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435A-2903-4F2C-B526-EFC03092C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A07E-579F-44C8-B1C4-F14B1062E4D0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435A-2903-4F2C-B526-EFC03092C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A07E-579F-44C8-B1C4-F14B1062E4D0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435A-2903-4F2C-B526-EFC03092C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4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A07E-579F-44C8-B1C4-F14B1062E4D0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435A-2903-4F2C-B526-EFC03092C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A07E-579F-44C8-B1C4-F14B1062E4D0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435A-2903-4F2C-B526-EFC03092C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617"/>
          <a:stretch/>
        </p:blipFill>
        <p:spPr>
          <a:xfrm>
            <a:off x="1238250" y="1509623"/>
            <a:ext cx="6667500" cy="44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28687"/>
            <a:ext cx="6667500" cy="500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081087"/>
            <a:ext cx="6667500" cy="5000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8370" y="336430"/>
            <a:ext cx="211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MK3 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5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28687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6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28687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6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28687"/>
            <a:ext cx="6667500" cy="5000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8370" y="336430"/>
            <a:ext cx="20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MK3 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5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28687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1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28687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5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6</Words>
  <Application>Microsoft Office PowerPoint</Application>
  <PresentationFormat>Letter Paper (8.5x11 in)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Haoran</dc:creator>
  <cp:lastModifiedBy>Zhao, Haoran</cp:lastModifiedBy>
  <cp:revision>4</cp:revision>
  <dcterms:created xsi:type="dcterms:W3CDTF">2018-02-07T23:04:04Z</dcterms:created>
  <dcterms:modified xsi:type="dcterms:W3CDTF">2018-02-07T23:56:57Z</dcterms:modified>
</cp:coreProperties>
</file>