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9" r:id="rId6"/>
    <p:sldId id="260" r:id="rId7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43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7764-5DCE-477F-A48E-D5FF09A323F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7573-7097-413C-9013-08B3CD9E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7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7764-5DCE-477F-A48E-D5FF09A323F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7573-7097-413C-9013-08B3CD9E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4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7764-5DCE-477F-A48E-D5FF09A323F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7573-7097-413C-9013-08B3CD9E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4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7764-5DCE-477F-A48E-D5FF09A323F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7573-7097-413C-9013-08B3CD9E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8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7764-5DCE-477F-A48E-D5FF09A323F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7573-7097-413C-9013-08B3CD9E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6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7764-5DCE-477F-A48E-D5FF09A323F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7573-7097-413C-9013-08B3CD9E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1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7764-5DCE-477F-A48E-D5FF09A323F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7573-7097-413C-9013-08B3CD9E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5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7764-5DCE-477F-A48E-D5FF09A323F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7573-7097-413C-9013-08B3CD9E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7764-5DCE-477F-A48E-D5FF09A323F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7573-7097-413C-9013-08B3CD9E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8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7764-5DCE-477F-A48E-D5FF09A323F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7573-7097-413C-9013-08B3CD9E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4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7764-5DCE-477F-A48E-D5FF09A323F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7573-7097-413C-9013-08B3CD9E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9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77764-5DCE-477F-A48E-D5FF09A323F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27573-7097-413C-9013-08B3CD9E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2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928687"/>
            <a:ext cx="6667500" cy="5000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1826" y="310551"/>
            <a:ext cx="113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MK3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4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933450"/>
            <a:ext cx="66675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4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76" y="138950"/>
            <a:ext cx="6351447" cy="658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5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76" y="1117073"/>
            <a:ext cx="6351447" cy="462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2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928687"/>
            <a:ext cx="6667500" cy="5000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51826" y="31055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MK3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8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928687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2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</Words>
  <Application>Microsoft Office PowerPoint</Application>
  <PresentationFormat>Letter Paper (8.5x11 in)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Haoran</dc:creator>
  <cp:lastModifiedBy>Zhao, Haoran</cp:lastModifiedBy>
  <cp:revision>1</cp:revision>
  <dcterms:created xsi:type="dcterms:W3CDTF">2018-02-09T23:24:40Z</dcterms:created>
  <dcterms:modified xsi:type="dcterms:W3CDTF">2018-02-09T23:32:45Z</dcterms:modified>
</cp:coreProperties>
</file>