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95"/>
  </p:normalViewPr>
  <p:slideViewPr>
    <p:cSldViewPr snapToGrid="0">
      <p:cViewPr varScale="1">
        <p:scale>
          <a:sx n="113" d="100"/>
          <a:sy n="11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384775" y="125017"/>
            <a:ext cx="4357682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00644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29" y="1197102"/>
              <a:ext cx="17503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EA55CDC-DE32-1AFF-5CBF-71D064F3C74A}"/>
              </a:ext>
            </a:extLst>
          </p:cNvPr>
          <p:cNvSpPr/>
          <p:nvPr/>
        </p:nvSpPr>
        <p:spPr>
          <a:xfrm>
            <a:off x="6734669" y="122162"/>
            <a:ext cx="3548198" cy="262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B73B3-96FC-D358-07E5-6336057DBCFD}"/>
              </a:ext>
            </a:extLst>
          </p:cNvPr>
          <p:cNvSpPr/>
          <p:nvPr/>
        </p:nvSpPr>
        <p:spPr>
          <a:xfrm>
            <a:off x="530012" y="3484813"/>
            <a:ext cx="4430557" cy="262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8D021-7717-F14B-ABD8-CCC56E4A1E15}"/>
              </a:ext>
            </a:extLst>
          </p:cNvPr>
          <p:cNvSpPr txBox="1"/>
          <p:nvPr/>
        </p:nvSpPr>
        <p:spPr>
          <a:xfrm>
            <a:off x="665947" y="3600297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6C554A-3E22-A3DD-9CC5-AC162715CDFE}"/>
              </a:ext>
            </a:extLst>
          </p:cNvPr>
          <p:cNvSpPr/>
          <p:nvPr/>
        </p:nvSpPr>
        <p:spPr>
          <a:xfrm>
            <a:off x="6096000" y="3484812"/>
            <a:ext cx="3548198" cy="262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B2BAC-7C19-45DD-28EC-0A7277C52D70}"/>
              </a:ext>
            </a:extLst>
          </p:cNvPr>
          <p:cNvSpPr txBox="1"/>
          <p:nvPr/>
        </p:nvSpPr>
        <p:spPr>
          <a:xfrm>
            <a:off x="6841067" y="3646311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migration_path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ECEC5F-F7AE-0201-51DA-975F12440763}"/>
              </a:ext>
            </a:extLst>
          </p:cNvPr>
          <p:cNvSpPr txBox="1"/>
          <p:nvPr/>
        </p:nvSpPr>
        <p:spPr>
          <a:xfrm>
            <a:off x="7315200" y="304800"/>
            <a:ext cx="8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C5836-4BB0-65D5-22BF-C56BA9BF56B8}"/>
              </a:ext>
            </a:extLst>
          </p:cNvPr>
          <p:cNvSpPr/>
          <p:nvPr/>
        </p:nvSpPr>
        <p:spPr>
          <a:xfrm>
            <a:off x="6841067" y="1083024"/>
            <a:ext cx="1298140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C7C078-C276-2526-E205-7D14342652E0}"/>
              </a:ext>
            </a:extLst>
          </p:cNvPr>
          <p:cNvSpPr/>
          <p:nvPr/>
        </p:nvSpPr>
        <p:spPr>
          <a:xfrm>
            <a:off x="8346057" y="1099064"/>
            <a:ext cx="1746209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habitat_manger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BA59A1-04E0-0FF7-64A9-B3F093C5188C}"/>
              </a:ext>
            </a:extLst>
          </p:cNvPr>
          <p:cNvSpPr/>
          <p:nvPr/>
        </p:nvSpPr>
        <p:spPr>
          <a:xfrm>
            <a:off x="695374" y="4448529"/>
            <a:ext cx="1298140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F1FE80-336D-140A-03C6-757F31E81B92}"/>
              </a:ext>
            </a:extLst>
          </p:cNvPr>
          <p:cNvSpPr/>
          <p:nvPr/>
        </p:nvSpPr>
        <p:spPr>
          <a:xfrm>
            <a:off x="2455373" y="4467905"/>
            <a:ext cx="2142985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migration_manager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3C6824-B0AE-51C2-407E-5C965DC15A26}"/>
              </a:ext>
            </a:extLst>
          </p:cNvPr>
          <p:cNvSpPr/>
          <p:nvPr/>
        </p:nvSpPr>
        <p:spPr>
          <a:xfrm>
            <a:off x="6423378" y="4598015"/>
            <a:ext cx="2235191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migration_path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4684503" y="3108104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E79F355-C65F-6CD0-FBAA-71A0C799E102}"/>
              </a:ext>
            </a:extLst>
          </p:cNvPr>
          <p:cNvGrpSpPr/>
          <p:nvPr/>
        </p:nvGrpSpPr>
        <p:grpSpPr>
          <a:xfrm>
            <a:off x="56441" y="1540471"/>
            <a:ext cx="4357682" cy="2627937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AFBB4A-1FF3-2CB8-009A-75A5DB726AE0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6DF5C-CCBF-E6AA-0C0D-81DC37D5EF35}"/>
                </a:ext>
              </a:extLst>
            </p:cNvPr>
            <p:cNvSpPr txBox="1"/>
            <p:nvPr/>
          </p:nvSpPr>
          <p:spPr>
            <a:xfrm>
              <a:off x="7156704" y="234172"/>
              <a:ext cx="100644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4989C8-EBC3-7FAF-92D9-8E8659049D83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08B8D7-837C-4C89-D5A7-66534B463844}"/>
                </a:ext>
              </a:extLst>
            </p:cNvPr>
            <p:cNvSpPr/>
            <p:nvPr/>
          </p:nvSpPr>
          <p:spPr>
            <a:xfrm>
              <a:off x="9239029" y="1197102"/>
              <a:ext cx="17503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8F1A951-DFCE-FA5A-2AE5-4EDB310A882D}"/>
              </a:ext>
            </a:extLst>
          </p:cNvPr>
          <p:cNvSpPr/>
          <p:nvPr/>
        </p:nvSpPr>
        <p:spPr>
          <a:xfrm>
            <a:off x="8552180" y="1540471"/>
            <a:ext cx="3548198" cy="262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96DEC-FF67-5662-9422-F7E2422996EF}"/>
              </a:ext>
            </a:extLst>
          </p:cNvPr>
          <p:cNvSpPr txBox="1"/>
          <p:nvPr/>
        </p:nvSpPr>
        <p:spPr>
          <a:xfrm>
            <a:off x="9132711" y="1723109"/>
            <a:ext cx="8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2D67F1-9CB7-73D3-76FB-B72EE843D488}"/>
              </a:ext>
            </a:extLst>
          </p:cNvPr>
          <p:cNvSpPr/>
          <p:nvPr/>
        </p:nvSpPr>
        <p:spPr>
          <a:xfrm>
            <a:off x="8658578" y="2501333"/>
            <a:ext cx="1298140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748BF6-5641-1A29-37D0-0A89F387201A}"/>
              </a:ext>
            </a:extLst>
          </p:cNvPr>
          <p:cNvSpPr/>
          <p:nvPr/>
        </p:nvSpPr>
        <p:spPr>
          <a:xfrm>
            <a:off x="10163568" y="2517373"/>
            <a:ext cx="1746209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habitat_manger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D4C649-CA36-D782-CCA1-E021B2F50E4B}"/>
              </a:ext>
            </a:extLst>
          </p:cNvPr>
          <p:cNvSpPr txBox="1"/>
          <p:nvPr/>
        </p:nvSpPr>
        <p:spPr>
          <a:xfrm>
            <a:off x="4620973" y="1901168"/>
            <a:ext cx="4357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assign_animals_to_habitat</a:t>
            </a:r>
            <a:endParaRPr lang="en-US" dirty="0"/>
          </a:p>
          <a:p>
            <a:r>
              <a:rPr lang="en-US" dirty="0" err="1"/>
              <a:t>create_habitat</a:t>
            </a:r>
            <a:endParaRPr lang="en-US" dirty="0"/>
          </a:p>
          <a:p>
            <a:r>
              <a:rPr lang="en-US" dirty="0" err="1"/>
              <a:t>get_habitats_by_size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6C0D9-1BFE-223B-943E-5A8534203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FA98AE-813C-2FE6-A98B-50BB5D5D0419}"/>
              </a:ext>
            </a:extLst>
          </p:cNvPr>
          <p:cNvCxnSpPr/>
          <p:nvPr/>
        </p:nvCxnSpPr>
        <p:spPr>
          <a:xfrm>
            <a:off x="4684503" y="3108104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FA179F2-D4D5-893D-3F5A-6EA12E6493FD}"/>
              </a:ext>
            </a:extLst>
          </p:cNvPr>
          <p:cNvGrpSpPr/>
          <p:nvPr/>
        </p:nvGrpSpPr>
        <p:grpSpPr>
          <a:xfrm>
            <a:off x="56441" y="1540471"/>
            <a:ext cx="4357682" cy="2627937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EC0792-2DA0-03A3-BED4-CDBB8670919B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69EFA-F554-2197-A063-986C2BC83DF6}"/>
                </a:ext>
              </a:extLst>
            </p:cNvPr>
            <p:cNvSpPr txBox="1"/>
            <p:nvPr/>
          </p:nvSpPr>
          <p:spPr>
            <a:xfrm>
              <a:off x="7156704" y="234172"/>
              <a:ext cx="100644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00C926-BE62-150A-9B29-A07007288E26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92CF48-EB48-1A29-53B5-1033D4E5D7EB}"/>
                </a:ext>
              </a:extLst>
            </p:cNvPr>
            <p:cNvSpPr/>
            <p:nvPr/>
          </p:nvSpPr>
          <p:spPr>
            <a:xfrm>
              <a:off x="9239029" y="1197102"/>
              <a:ext cx="17503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57CB2AE-C2C7-A0BC-9370-722BDB79DF04}"/>
              </a:ext>
            </a:extLst>
          </p:cNvPr>
          <p:cNvSpPr txBox="1"/>
          <p:nvPr/>
        </p:nvSpPr>
        <p:spPr>
          <a:xfrm>
            <a:off x="4465421" y="1907775"/>
            <a:ext cx="435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effectLst/>
              </a:rPr>
              <a:t>create_migration_path</a:t>
            </a:r>
            <a:endParaRPr lang="en-US" b="0" dirty="0">
              <a:effectLst/>
            </a:endParaRPr>
          </a:p>
          <a:p>
            <a:r>
              <a:rPr lang="en-US" b="0" dirty="0" err="1">
                <a:effectLst/>
              </a:rPr>
              <a:t>get_migration_paths_by_specie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56939-9AA3-0EE6-DC7D-7D94CAB68EAD}"/>
              </a:ext>
            </a:extLst>
          </p:cNvPr>
          <p:cNvSpPr/>
          <p:nvPr/>
        </p:nvSpPr>
        <p:spPr>
          <a:xfrm>
            <a:off x="7705002" y="1373790"/>
            <a:ext cx="4430557" cy="262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96BC1-407C-1123-2DA7-B44E89A4F35A}"/>
              </a:ext>
            </a:extLst>
          </p:cNvPr>
          <p:cNvSpPr txBox="1"/>
          <p:nvPr/>
        </p:nvSpPr>
        <p:spPr>
          <a:xfrm>
            <a:off x="7840937" y="1489274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2DCB2-97DE-13B9-CD17-2FC2850850A3}"/>
              </a:ext>
            </a:extLst>
          </p:cNvPr>
          <p:cNvSpPr/>
          <p:nvPr/>
        </p:nvSpPr>
        <p:spPr>
          <a:xfrm>
            <a:off x="7870364" y="2337506"/>
            <a:ext cx="1298140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54C40-53A5-AAD8-8820-B9007ECFC017}"/>
              </a:ext>
            </a:extLst>
          </p:cNvPr>
          <p:cNvSpPr/>
          <p:nvPr/>
        </p:nvSpPr>
        <p:spPr>
          <a:xfrm>
            <a:off x="9630363" y="2356882"/>
            <a:ext cx="2142985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migration_manager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Haoran, Haoran</cp:lastModifiedBy>
  <cp:revision>3</cp:revision>
  <dcterms:created xsi:type="dcterms:W3CDTF">2024-09-25T23:53:12Z</dcterms:created>
  <dcterms:modified xsi:type="dcterms:W3CDTF">2024-10-08T06:53:34Z</dcterms:modified>
</cp:coreProperties>
</file>