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78" r:id="rId42"/>
    <p:sldId id="416" r:id="rId43"/>
    <p:sldId id="415" r:id="rId44"/>
    <p:sldId id="457" r:id="rId45"/>
    <p:sldId id="479" r:id="rId46"/>
    <p:sldId id="458" r:id="rId47"/>
    <p:sldId id="459" r:id="rId48"/>
    <p:sldId id="460" r:id="rId49"/>
    <p:sldId id="418" r:id="rId50"/>
    <p:sldId id="348" r:id="rId51"/>
    <p:sldId id="471" r:id="rId52"/>
    <p:sldId id="480" r:id="rId53"/>
    <p:sldId id="472" r:id="rId54"/>
    <p:sldId id="349" r:id="rId55"/>
    <p:sldId id="469" r:id="rId56"/>
    <p:sldId id="470" r:id="rId57"/>
    <p:sldId id="482" r:id="rId58"/>
    <p:sldId id="483" r:id="rId59"/>
    <p:sldId id="424" r:id="rId60"/>
    <p:sldId id="463" r:id="rId61"/>
    <p:sldId id="464" r:id="rId62"/>
    <p:sldId id="425" r:id="rId63"/>
    <p:sldId id="484" r:id="rId64"/>
    <p:sldId id="426" r:id="rId65"/>
    <p:sldId id="466" r:id="rId66"/>
    <p:sldId id="486" r:id="rId67"/>
    <p:sldId id="467" r:id="rId68"/>
    <p:sldId id="468" r:id="rId69"/>
    <p:sldId id="429" r:id="rId70"/>
    <p:sldId id="488" r:id="rId71"/>
    <p:sldId id="428" r:id="rId72"/>
    <p:sldId id="489" r:id="rId73"/>
    <p:sldId id="490" r:id="rId74"/>
    <p:sldId id="487" r:id="rId75"/>
    <p:sldId id="431" r:id="rId76"/>
    <p:sldId id="432" r:id="rId77"/>
    <p:sldId id="492" r:id="rId78"/>
    <p:sldId id="494" r:id="rId79"/>
    <p:sldId id="473" r:id="rId80"/>
    <p:sldId id="495" r:id="rId81"/>
    <p:sldId id="496" r:id="rId82"/>
    <p:sldId id="475" r:id="rId83"/>
    <p:sldId id="476" r:id="rId84"/>
    <p:sldId id="497" r:id="rId85"/>
    <p:sldId id="474" r:id="rId86"/>
    <p:sldId id="498" r:id="rId87"/>
    <p:sldId id="477" r:id="rId88"/>
    <p:sldId id="499" r:id="rId89"/>
    <p:sldId id="501" r:id="rId90"/>
    <p:sldId id="502" r:id="rId91"/>
    <p:sldId id="500" r:id="rId92"/>
    <p:sldId id="434" r:id="rId93"/>
    <p:sldId id="358" r:id="rId94"/>
    <p:sldId id="435" r:id="rId95"/>
    <p:sldId id="503" r:id="rId96"/>
    <p:sldId id="361" r:id="rId97"/>
    <p:sldId id="504" r:id="rId98"/>
    <p:sldId id="436" r:id="rId99"/>
    <p:sldId id="438" r:id="rId100"/>
    <p:sldId id="437" r:id="rId101"/>
    <p:sldId id="440" r:id="rId102"/>
    <p:sldId id="441" r:id="rId103"/>
    <p:sldId id="506" r:id="rId104"/>
    <p:sldId id="362" r:id="rId105"/>
    <p:sldId id="505" r:id="rId106"/>
    <p:sldId id="507" r:id="rId107"/>
    <p:sldId id="508" r:id="rId108"/>
    <p:sldId id="509" r:id="rId109"/>
    <p:sldId id="510" r:id="rId110"/>
    <p:sldId id="512" r:id="rId111"/>
    <p:sldId id="513" r:id="rId112"/>
    <p:sldId id="514" r:id="rId113"/>
    <p:sldId id="515" r:id="rId114"/>
    <p:sldId id="517" r:id="rId115"/>
    <p:sldId id="519" r:id="rId116"/>
    <p:sldId id="516" r:id="rId117"/>
    <p:sldId id="282" r:id="rId118"/>
    <p:sldId id="280"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AD4"/>
    <a:srgbClr val="00007F"/>
    <a:srgbClr val="7F0000"/>
    <a:srgbClr val="F0F0F0"/>
    <a:srgbClr val="F6E979"/>
    <a:srgbClr val="92B3AD"/>
    <a:srgbClr val="12857E"/>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72" d="100"/>
          <a:sy n="72" d="100"/>
        </p:scale>
        <p:origin x="72" y="3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redo custSel addSld delSld modSld sldOrd modMainMaster">
      <pc:chgData name="Scruel Tao" userId="5ea5c98d59b44d4b" providerId="LiveId" clId="{53225E1B-6BB1-44E9-841B-9EDB316A8799}" dt="2024-01-05T03:10:20.202" v="8883" actId="20577"/>
      <pc:docMkLst>
        <pc:docMk/>
      </pc:docMkLst>
      <pc:sldChg chg="modSp">
        <pc:chgData name="Scruel Tao" userId="5ea5c98d59b44d4b" providerId="LiveId" clId="{53225E1B-6BB1-44E9-841B-9EDB316A8799}" dt="2023-12-06T08:41:06.787" v="1508"/>
        <pc:sldMkLst>
          <pc:docMk/>
          <pc:sldMk cId="1112998187" sldId="257"/>
        </pc:sldMkLst>
        <pc:spChg chg="mod">
          <ac:chgData name="Scruel Tao" userId="5ea5c98d59b44d4b" providerId="LiveId" clId="{53225E1B-6BB1-44E9-841B-9EDB316A8799}" dt="2023-12-06T08:41:06.787" v="1508"/>
          <ac:spMkLst>
            <pc:docMk/>
            <pc:sldMk cId="1112998187" sldId="257"/>
            <ac:spMk id="2" creationId="{1422DFF6-0952-1023-64E3-97184D36BE3F}"/>
          </ac:spMkLst>
        </pc:spChg>
        <pc:spChg chg="mod">
          <ac:chgData name="Scruel Tao" userId="5ea5c98d59b44d4b" providerId="LiveId" clId="{53225E1B-6BB1-44E9-841B-9EDB316A8799}" dt="2023-12-06T08:41:06.787" v="1508"/>
          <ac:spMkLst>
            <pc:docMk/>
            <pc:sldMk cId="1112998187" sldId="257"/>
            <ac:spMk id="3" creationId="{AC7759D9-0BB4-08ED-8476-24F7D903D6DE}"/>
          </ac:spMkLst>
        </pc:spChg>
      </pc:sldChg>
      <pc:sldChg chg="modSp">
        <pc:chgData name="Scruel Tao" userId="5ea5c98d59b44d4b" providerId="LiveId" clId="{53225E1B-6BB1-44E9-841B-9EDB316A8799}" dt="2023-12-06T08:41:06.787" v="1508"/>
        <pc:sldMkLst>
          <pc:docMk/>
          <pc:sldMk cId="0" sldId="260"/>
        </pc:sldMkLst>
        <pc:spChg chg="mod">
          <ac:chgData name="Scruel Tao" userId="5ea5c98d59b44d4b" providerId="LiveId" clId="{53225E1B-6BB1-44E9-841B-9EDB316A8799}" dt="2023-12-06T08:41:06.787" v="1508"/>
          <ac:spMkLst>
            <pc:docMk/>
            <pc:sldMk cId="0" sldId="260"/>
            <ac:spMk id="1227783" creationId="{F7B3941E-B689-22D6-F18C-358E4BAEDF5F}"/>
          </ac:spMkLst>
        </pc:spChg>
      </pc:sldChg>
      <pc:sldChg chg="modSp mod addAnim delAnim modAnim modNotesTx">
        <pc:chgData name="Scruel Tao" userId="5ea5c98d59b44d4b" providerId="LiveId" clId="{53225E1B-6BB1-44E9-841B-9EDB316A8799}" dt="2023-12-08T07:58:07.387" v="4827"/>
        <pc:sldMkLst>
          <pc:docMk/>
          <pc:sldMk cId="3745708182" sldId="280"/>
        </pc:sldMkLst>
        <pc:spChg chg="mod">
          <ac:chgData name="Scruel Tao" userId="5ea5c98d59b44d4b" providerId="LiveId" clId="{53225E1B-6BB1-44E9-841B-9EDB316A8799}" dt="2023-12-06T08:41:06.787" v="1508"/>
          <ac:spMkLst>
            <pc:docMk/>
            <pc:sldMk cId="3745708182" sldId="280"/>
            <ac:spMk id="2" creationId="{ABA783DF-49A6-7EF1-661E-C574E2C2F386}"/>
          </ac:spMkLst>
        </pc:spChg>
        <pc:spChg chg="mod">
          <ac:chgData name="Scruel Tao" userId="5ea5c98d59b44d4b" providerId="LiveId" clId="{53225E1B-6BB1-44E9-841B-9EDB316A8799}" dt="2023-12-07T04:59:44.162" v="2348" actId="20577"/>
          <ac:spMkLst>
            <pc:docMk/>
            <pc:sldMk cId="3745708182" sldId="280"/>
            <ac:spMk id="3" creationId="{9E0BA8B8-92DA-1AC9-79B9-A552D184BB54}"/>
          </ac:spMkLst>
        </pc:spChg>
      </pc:sldChg>
      <pc:sldChg chg="modSp mod modAnim">
        <pc:chgData name="Scruel Tao" userId="5ea5c98d59b44d4b" providerId="LiveId" clId="{53225E1B-6BB1-44E9-841B-9EDB316A8799}" dt="2023-12-08T09:58:34.913" v="8231" actId="20577"/>
        <pc:sldMkLst>
          <pc:docMk/>
          <pc:sldMk cId="364430658" sldId="282"/>
        </pc:sldMkLst>
        <pc:spChg chg="mod">
          <ac:chgData name="Scruel Tao" userId="5ea5c98d59b44d4b" providerId="LiveId" clId="{53225E1B-6BB1-44E9-841B-9EDB316A8799}" dt="2023-12-06T08:41:06.787" v="1508"/>
          <ac:spMkLst>
            <pc:docMk/>
            <pc:sldMk cId="364430658" sldId="282"/>
            <ac:spMk id="2" creationId="{1CBF67D3-549D-0623-7687-618F66C7933B}"/>
          </ac:spMkLst>
        </pc:spChg>
        <pc:spChg chg="mod">
          <ac:chgData name="Scruel Tao" userId="5ea5c98d59b44d4b" providerId="LiveId" clId="{53225E1B-6BB1-44E9-841B-9EDB316A8799}" dt="2023-12-08T09:58:34.913" v="8231" actId="20577"/>
          <ac:spMkLst>
            <pc:docMk/>
            <pc:sldMk cId="364430658" sldId="282"/>
            <ac:spMk id="5" creationId="{27E734E7-DC50-2043-E0F4-ADDF97100AAB}"/>
          </ac:spMkLst>
        </pc:spChg>
      </pc:sldChg>
      <pc:sldChg chg="modSp modAnim">
        <pc:chgData name="Scruel Tao" userId="5ea5c98d59b44d4b" providerId="LiveId" clId="{53225E1B-6BB1-44E9-841B-9EDB316A8799}" dt="2023-12-06T08:41:06.787" v="1508"/>
        <pc:sldMkLst>
          <pc:docMk/>
          <pc:sldMk cId="3322747497" sldId="338"/>
        </pc:sldMkLst>
        <pc:spChg chg="mod">
          <ac:chgData name="Scruel Tao" userId="5ea5c98d59b44d4b" providerId="LiveId" clId="{53225E1B-6BB1-44E9-841B-9EDB316A8799}" dt="2023-12-06T08:41:06.787" v="1508"/>
          <ac:spMkLst>
            <pc:docMk/>
            <pc:sldMk cId="3322747497" sldId="338"/>
            <ac:spMk id="2" creationId="{BAD162F0-2175-84E9-2387-55F669162449}"/>
          </ac:spMkLst>
        </pc:spChg>
        <pc:spChg chg="mod">
          <ac:chgData name="Scruel Tao" userId="5ea5c98d59b44d4b" providerId="LiveId" clId="{53225E1B-6BB1-44E9-841B-9EDB316A8799}" dt="2023-12-06T08:41:06.787" v="1508"/>
          <ac:spMkLst>
            <pc:docMk/>
            <pc:sldMk cId="3322747497" sldId="338"/>
            <ac:spMk id="3" creationId="{0E2FC508-1AFD-A957-52F2-FA1DEF2A9D27}"/>
          </ac:spMkLst>
        </pc:spChg>
      </pc:sldChg>
      <pc:sldChg chg="modSp">
        <pc:chgData name="Scruel Tao" userId="5ea5c98d59b44d4b" providerId="LiveId" clId="{53225E1B-6BB1-44E9-841B-9EDB316A8799}" dt="2023-12-06T08:41:06.787" v="1508"/>
        <pc:sldMkLst>
          <pc:docMk/>
          <pc:sldMk cId="244646599" sldId="340"/>
        </pc:sldMkLst>
        <pc:spChg chg="mod">
          <ac:chgData name="Scruel Tao" userId="5ea5c98d59b44d4b" providerId="LiveId" clId="{53225E1B-6BB1-44E9-841B-9EDB316A8799}" dt="2023-12-06T08:41:06.787" v="1508"/>
          <ac:spMkLst>
            <pc:docMk/>
            <pc:sldMk cId="244646599" sldId="340"/>
            <ac:spMk id="2" creationId="{BAD162F0-2175-84E9-2387-55F669162449}"/>
          </ac:spMkLst>
        </pc:spChg>
        <pc:spChg chg="mod">
          <ac:chgData name="Scruel Tao" userId="5ea5c98d59b44d4b" providerId="LiveId" clId="{53225E1B-6BB1-44E9-841B-9EDB316A8799}" dt="2023-12-06T08:41:06.787" v="1508"/>
          <ac:spMkLst>
            <pc:docMk/>
            <pc:sldMk cId="244646599" sldId="340"/>
            <ac:spMk id="3" creationId="{0E2FC508-1AFD-A957-52F2-FA1DEF2A9D27}"/>
          </ac:spMkLst>
        </pc:spChg>
      </pc:sldChg>
      <pc:sldChg chg="modSp modAnim">
        <pc:chgData name="Scruel Tao" userId="5ea5c98d59b44d4b" providerId="LiveId" clId="{53225E1B-6BB1-44E9-841B-9EDB316A8799}" dt="2023-12-10T15:24:01.388" v="8607" actId="207"/>
        <pc:sldMkLst>
          <pc:docMk/>
          <pc:sldMk cId="2139124118" sldId="348"/>
        </pc:sldMkLst>
        <pc:spChg chg="mod">
          <ac:chgData name="Scruel Tao" userId="5ea5c98d59b44d4b" providerId="LiveId" clId="{53225E1B-6BB1-44E9-841B-9EDB316A8799}" dt="2023-12-06T08:41:06.787" v="1508"/>
          <ac:spMkLst>
            <pc:docMk/>
            <pc:sldMk cId="2139124118" sldId="348"/>
            <ac:spMk id="2" creationId="{BAD162F0-2175-84E9-2387-55F669162449}"/>
          </ac:spMkLst>
        </pc:spChg>
        <pc:spChg chg="mod">
          <ac:chgData name="Scruel Tao" userId="5ea5c98d59b44d4b" providerId="LiveId" clId="{53225E1B-6BB1-44E9-841B-9EDB316A8799}" dt="2023-12-10T15:24:01.388" v="8607" actId="207"/>
          <ac:spMkLst>
            <pc:docMk/>
            <pc:sldMk cId="2139124118" sldId="348"/>
            <ac:spMk id="3" creationId="{0E2FC508-1AFD-A957-52F2-FA1DEF2A9D27}"/>
          </ac:spMkLst>
        </pc:spChg>
      </pc:sldChg>
      <pc:sldChg chg="modSp modAnim">
        <pc:chgData name="Scruel Tao" userId="5ea5c98d59b44d4b" providerId="LiveId" clId="{53225E1B-6BB1-44E9-841B-9EDB316A8799}" dt="2023-12-07T04:43:17.580" v="1679"/>
        <pc:sldMkLst>
          <pc:docMk/>
          <pc:sldMk cId="1327718272" sldId="349"/>
        </pc:sldMkLst>
        <pc:spChg chg="mod">
          <ac:chgData name="Scruel Tao" userId="5ea5c98d59b44d4b" providerId="LiveId" clId="{53225E1B-6BB1-44E9-841B-9EDB316A8799}" dt="2023-12-06T08:41:06.787" v="1508"/>
          <ac:spMkLst>
            <pc:docMk/>
            <pc:sldMk cId="1327718272" sldId="349"/>
            <ac:spMk id="2" creationId="{BAD162F0-2175-84E9-2387-55F669162449}"/>
          </ac:spMkLst>
        </pc:spChg>
        <pc:spChg chg="mod">
          <ac:chgData name="Scruel Tao" userId="5ea5c98d59b44d4b" providerId="LiveId" clId="{53225E1B-6BB1-44E9-841B-9EDB316A8799}" dt="2023-12-06T08:41:06.787" v="1508"/>
          <ac:spMkLst>
            <pc:docMk/>
            <pc:sldMk cId="1327718272" sldId="349"/>
            <ac:spMk id="3" creationId="{0E2FC508-1AFD-A957-52F2-FA1DEF2A9D27}"/>
          </ac:spMkLst>
        </pc:spChg>
      </pc:sldChg>
      <pc:sldChg chg="modSp mod modAnim modNotesTx">
        <pc:chgData name="Scruel Tao" userId="5ea5c98d59b44d4b" providerId="LiveId" clId="{53225E1B-6BB1-44E9-841B-9EDB316A8799}" dt="2024-01-05T03:09:47.824" v="8881" actId="115"/>
        <pc:sldMkLst>
          <pc:docMk/>
          <pc:sldMk cId="1735591652" sldId="358"/>
        </pc:sldMkLst>
        <pc:spChg chg="mod">
          <ac:chgData name="Scruel Tao" userId="5ea5c98d59b44d4b" providerId="LiveId" clId="{53225E1B-6BB1-44E9-841B-9EDB316A8799}" dt="2023-12-06T08:41:06.787" v="1508"/>
          <ac:spMkLst>
            <pc:docMk/>
            <pc:sldMk cId="1735591652" sldId="358"/>
            <ac:spMk id="2" creationId="{BAD162F0-2175-84E9-2387-55F669162449}"/>
          </ac:spMkLst>
        </pc:spChg>
        <pc:spChg chg="mod">
          <ac:chgData name="Scruel Tao" userId="5ea5c98d59b44d4b" providerId="LiveId" clId="{53225E1B-6BB1-44E9-841B-9EDB316A8799}" dt="2024-01-05T03:09:47.824" v="8881" actId="115"/>
          <ac:spMkLst>
            <pc:docMk/>
            <pc:sldMk cId="1735591652" sldId="358"/>
            <ac:spMk id="3" creationId="{0E2FC508-1AFD-A957-52F2-FA1DEF2A9D27}"/>
          </ac:spMkLst>
        </pc:spChg>
      </pc:sldChg>
      <pc:sldChg chg="delSp modSp mod delAnim">
        <pc:chgData name="Scruel Tao" userId="5ea5c98d59b44d4b" providerId="LiveId" clId="{53225E1B-6BB1-44E9-841B-9EDB316A8799}" dt="2023-12-08T07:44:09.657" v="4570" actId="21"/>
        <pc:sldMkLst>
          <pc:docMk/>
          <pc:sldMk cId="3066489323" sldId="361"/>
        </pc:sldMkLst>
        <pc:spChg chg="mod">
          <ac:chgData name="Scruel Tao" userId="5ea5c98d59b44d4b" providerId="LiveId" clId="{53225E1B-6BB1-44E9-841B-9EDB316A8799}" dt="2023-12-06T08:41:06.787" v="1508"/>
          <ac:spMkLst>
            <pc:docMk/>
            <pc:sldMk cId="3066489323" sldId="361"/>
            <ac:spMk id="2" creationId="{BAD162F0-2175-84E9-2387-55F669162449}"/>
          </ac:spMkLst>
        </pc:spChg>
        <pc:spChg chg="mod">
          <ac:chgData name="Scruel Tao" userId="5ea5c98d59b44d4b" providerId="LiveId" clId="{53225E1B-6BB1-44E9-841B-9EDB316A8799}" dt="2023-12-08T07:44:03.226" v="4568" actId="20577"/>
          <ac:spMkLst>
            <pc:docMk/>
            <pc:sldMk cId="3066489323" sldId="361"/>
            <ac:spMk id="3" creationId="{0E2FC508-1AFD-A957-52F2-FA1DEF2A9D27}"/>
          </ac:spMkLst>
        </pc:spChg>
        <pc:spChg chg="mod">
          <ac:chgData name="Scruel Tao" userId="5ea5c98d59b44d4b" providerId="LiveId" clId="{53225E1B-6BB1-44E9-841B-9EDB316A8799}" dt="2023-12-08T07:44:00.418" v="4566" actId="1076"/>
          <ac:spMkLst>
            <pc:docMk/>
            <pc:sldMk cId="3066489323" sldId="361"/>
            <ac:spMk id="4" creationId="{D89566DE-C19A-9DDD-EA24-070F85BCF3DE}"/>
          </ac:spMkLst>
        </pc:spChg>
        <pc:spChg chg="del">
          <ac:chgData name="Scruel Tao" userId="5ea5c98d59b44d4b" providerId="LiveId" clId="{53225E1B-6BB1-44E9-841B-9EDB316A8799}" dt="2023-12-08T07:44:09.657" v="4570" actId="21"/>
          <ac:spMkLst>
            <pc:docMk/>
            <pc:sldMk cId="3066489323" sldId="361"/>
            <ac:spMk id="6" creationId="{BF3D17D3-8F3D-11F5-5B25-9AACA886D8F6}"/>
          </ac:spMkLst>
        </pc:spChg>
      </pc:sldChg>
      <pc:sldChg chg="modSp mod modAnim">
        <pc:chgData name="Scruel Tao" userId="5ea5c98d59b44d4b" providerId="LiveId" clId="{53225E1B-6BB1-44E9-841B-9EDB316A8799}" dt="2023-12-10T15:51:46.841" v="8867" actId="113"/>
        <pc:sldMkLst>
          <pc:docMk/>
          <pc:sldMk cId="1007887181" sldId="362"/>
        </pc:sldMkLst>
        <pc:spChg chg="mod">
          <ac:chgData name="Scruel Tao" userId="5ea5c98d59b44d4b" providerId="LiveId" clId="{53225E1B-6BB1-44E9-841B-9EDB316A8799}" dt="2023-12-06T08:41:06.787" v="1508"/>
          <ac:spMkLst>
            <pc:docMk/>
            <pc:sldMk cId="1007887181" sldId="362"/>
            <ac:spMk id="2" creationId="{BAD162F0-2175-84E9-2387-55F669162449}"/>
          </ac:spMkLst>
        </pc:spChg>
        <pc:spChg chg="mod">
          <ac:chgData name="Scruel Tao" userId="5ea5c98d59b44d4b" providerId="LiveId" clId="{53225E1B-6BB1-44E9-841B-9EDB316A8799}" dt="2023-12-10T15:51:46.841" v="8867" actId="113"/>
          <ac:spMkLst>
            <pc:docMk/>
            <pc:sldMk cId="1007887181" sldId="362"/>
            <ac:spMk id="3" creationId="{0E2FC508-1AFD-A957-52F2-FA1DEF2A9D27}"/>
          </ac:spMkLst>
        </pc:spChg>
      </pc:sldChg>
      <pc:sldChg chg="modSp mod">
        <pc:chgData name="Scruel Tao" userId="5ea5c98d59b44d4b" providerId="LiveId" clId="{53225E1B-6BB1-44E9-841B-9EDB316A8799}" dt="2023-12-06T08:41:06.787" v="1508"/>
        <pc:sldMkLst>
          <pc:docMk/>
          <pc:sldMk cId="3625446739" sldId="366"/>
        </pc:sldMkLst>
        <pc:spChg chg="mod">
          <ac:chgData name="Scruel Tao" userId="5ea5c98d59b44d4b" providerId="LiveId" clId="{53225E1B-6BB1-44E9-841B-9EDB316A8799}" dt="2023-12-06T08:41:06.787" v="1508"/>
          <ac:spMkLst>
            <pc:docMk/>
            <pc:sldMk cId="3625446739" sldId="366"/>
            <ac:spMk id="3" creationId="{AC7759D9-0BB4-08ED-8476-24F7D903D6DE}"/>
          </ac:spMkLst>
        </pc:spChg>
        <pc:spChg chg="mod">
          <ac:chgData name="Scruel Tao" userId="5ea5c98d59b44d4b" providerId="LiveId" clId="{53225E1B-6BB1-44E9-841B-9EDB316A8799}" dt="2023-12-06T08:41:06.787" v="1508"/>
          <ac:spMkLst>
            <pc:docMk/>
            <pc:sldMk cId="3625446739" sldId="366"/>
            <ac:spMk id="5" creationId="{14B5F31E-85DD-B8D9-9ED7-E32A03C57260}"/>
          </ac:spMkLst>
        </pc:spChg>
      </pc:sldChg>
      <pc:sldChg chg="modSp mod addAnim delAnim modAnim">
        <pc:chgData name="Scruel Tao" userId="5ea5c98d59b44d4b" providerId="LiveId" clId="{53225E1B-6BB1-44E9-841B-9EDB316A8799}" dt="2023-12-06T08:42:03.634" v="1551" actId="20577"/>
        <pc:sldMkLst>
          <pc:docMk/>
          <pc:sldMk cId="3902440448" sldId="367"/>
        </pc:sldMkLst>
        <pc:spChg chg="mod">
          <ac:chgData name="Scruel Tao" userId="5ea5c98d59b44d4b" providerId="LiveId" clId="{53225E1B-6BB1-44E9-841B-9EDB316A8799}" dt="2023-12-06T08:41:06.787" v="1508"/>
          <ac:spMkLst>
            <pc:docMk/>
            <pc:sldMk cId="3902440448" sldId="367"/>
            <ac:spMk id="2" creationId="{BAD162F0-2175-84E9-2387-55F669162449}"/>
          </ac:spMkLst>
        </pc:spChg>
        <pc:spChg chg="mod">
          <ac:chgData name="Scruel Tao" userId="5ea5c98d59b44d4b" providerId="LiveId" clId="{53225E1B-6BB1-44E9-841B-9EDB316A8799}" dt="2023-12-06T08:42:03.634" v="1551"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Sp mod modAnim">
        <pc:chgData name="Scruel Tao" userId="5ea5c98d59b44d4b" providerId="LiveId" clId="{53225E1B-6BB1-44E9-841B-9EDB316A8799}" dt="2023-12-07T04:28:52.427" v="1567"/>
        <pc:sldMkLst>
          <pc:docMk/>
          <pc:sldMk cId="4180980115" sldId="370"/>
        </pc:sldMkLst>
        <pc:spChg chg="mod">
          <ac:chgData name="Scruel Tao" userId="5ea5c98d59b44d4b" providerId="LiveId" clId="{53225E1B-6BB1-44E9-841B-9EDB316A8799}" dt="2023-12-06T08:41:06.787" v="1508"/>
          <ac:spMkLst>
            <pc:docMk/>
            <pc:sldMk cId="4180980115" sldId="370"/>
            <ac:spMk id="2" creationId="{BAD162F0-2175-84E9-2387-55F669162449}"/>
          </ac:spMkLst>
        </pc:spChg>
        <pc:spChg chg="mod">
          <ac:chgData name="Scruel Tao" userId="5ea5c98d59b44d4b" providerId="LiveId" clId="{53225E1B-6BB1-44E9-841B-9EDB316A8799}" dt="2023-12-07T04:28:46.697" v="1565" actId="27636"/>
          <ac:spMkLst>
            <pc:docMk/>
            <pc:sldMk cId="4180980115" sldId="370"/>
            <ac:spMk id="3" creationId="{0E2FC508-1AFD-A957-52F2-FA1DEF2A9D27}"/>
          </ac:spMkLst>
        </pc:spChg>
        <pc:spChg chg="mod">
          <ac:chgData name="Scruel Tao" userId="5ea5c98d59b44d4b" providerId="LiveId" clId="{53225E1B-6BB1-44E9-841B-9EDB316A8799}" dt="2023-12-07T04:28:49.751" v="1566" actId="1076"/>
          <ac:spMkLst>
            <pc:docMk/>
            <pc:sldMk cId="4180980115" sldId="370"/>
            <ac:spMk id="7" creationId="{DEAC74ED-0E63-DFF5-FA48-FB893E559B7C}"/>
          </ac:spMkLst>
        </pc:spChg>
      </pc:sldChg>
      <pc:sldChg chg="modSp">
        <pc:chgData name="Scruel Tao" userId="5ea5c98d59b44d4b" providerId="LiveId" clId="{53225E1B-6BB1-44E9-841B-9EDB316A8799}" dt="2023-12-06T08:41:06.787" v="1508"/>
        <pc:sldMkLst>
          <pc:docMk/>
          <pc:sldMk cId="1788434392" sldId="377"/>
        </pc:sldMkLst>
        <pc:spChg chg="mod">
          <ac:chgData name="Scruel Tao" userId="5ea5c98d59b44d4b" providerId="LiveId" clId="{53225E1B-6BB1-44E9-841B-9EDB316A8799}" dt="2023-12-06T08:41:06.787" v="1508"/>
          <ac:spMkLst>
            <pc:docMk/>
            <pc:sldMk cId="1788434392" sldId="377"/>
            <ac:spMk id="2" creationId="{BAD162F0-2175-84E9-2387-55F669162449}"/>
          </ac:spMkLst>
        </pc:spChg>
        <pc:spChg chg="mod">
          <ac:chgData name="Scruel Tao" userId="5ea5c98d59b44d4b" providerId="LiveId" clId="{53225E1B-6BB1-44E9-841B-9EDB316A8799}" dt="2023-12-06T08:41:06.787" v="1508"/>
          <ac:spMkLst>
            <pc:docMk/>
            <pc:sldMk cId="1788434392" sldId="377"/>
            <ac:spMk id="3" creationId="{0E2FC508-1AFD-A957-52F2-FA1DEF2A9D27}"/>
          </ac:spMkLst>
        </pc:spChg>
      </pc:sldChg>
      <pc:sldChg chg="modSp modTransition">
        <pc:chgData name="Scruel Tao" userId="5ea5c98d59b44d4b" providerId="LiveId" clId="{53225E1B-6BB1-44E9-841B-9EDB316A8799}" dt="2023-12-07T05:00:54.322" v="2355"/>
        <pc:sldMkLst>
          <pc:docMk/>
          <pc:sldMk cId="3735942282" sldId="378"/>
        </pc:sldMkLst>
        <pc:spChg chg="mod">
          <ac:chgData name="Scruel Tao" userId="5ea5c98d59b44d4b" providerId="LiveId" clId="{53225E1B-6BB1-44E9-841B-9EDB316A8799}" dt="2023-12-06T08:41:06.787" v="1508"/>
          <ac:spMkLst>
            <pc:docMk/>
            <pc:sldMk cId="3735942282" sldId="378"/>
            <ac:spMk id="2" creationId="{BAD162F0-2175-84E9-2387-55F669162449}"/>
          </ac:spMkLst>
        </pc:spChg>
        <pc:spChg chg="mod">
          <ac:chgData name="Scruel Tao" userId="5ea5c98d59b44d4b" providerId="LiveId" clId="{53225E1B-6BB1-44E9-841B-9EDB316A8799}" dt="2023-12-06T08:41:06.787" v="1508"/>
          <ac:spMkLst>
            <pc:docMk/>
            <pc:sldMk cId="3735942282" sldId="378"/>
            <ac:spMk id="3" creationId="{0E2FC508-1AFD-A957-52F2-FA1DEF2A9D27}"/>
          </ac:spMkLst>
        </pc:spChg>
      </pc:sldChg>
      <pc:sldChg chg="modSp">
        <pc:chgData name="Scruel Tao" userId="5ea5c98d59b44d4b" providerId="LiveId" clId="{53225E1B-6BB1-44E9-841B-9EDB316A8799}" dt="2023-12-06T08:41:06.787" v="1508"/>
        <pc:sldMkLst>
          <pc:docMk/>
          <pc:sldMk cId="123422675" sldId="380"/>
        </pc:sldMkLst>
        <pc:spChg chg="mod">
          <ac:chgData name="Scruel Tao" userId="5ea5c98d59b44d4b" providerId="LiveId" clId="{53225E1B-6BB1-44E9-841B-9EDB316A8799}" dt="2023-12-06T08:41:06.787" v="1508"/>
          <ac:spMkLst>
            <pc:docMk/>
            <pc:sldMk cId="123422675" sldId="380"/>
            <ac:spMk id="2" creationId="{BAD162F0-2175-84E9-2387-55F669162449}"/>
          </ac:spMkLst>
        </pc:spChg>
        <pc:spChg chg="mod">
          <ac:chgData name="Scruel Tao" userId="5ea5c98d59b44d4b" providerId="LiveId" clId="{53225E1B-6BB1-44E9-841B-9EDB316A8799}" dt="2023-12-06T08:41:06.787" v="1508"/>
          <ac:spMkLst>
            <pc:docMk/>
            <pc:sldMk cId="123422675" sldId="380"/>
            <ac:spMk id="3" creationId="{0E2FC508-1AFD-A957-52F2-FA1DEF2A9D27}"/>
          </ac:spMkLst>
        </pc:spChg>
      </pc:sldChg>
      <pc:sldChg chg="modSp">
        <pc:chgData name="Scruel Tao" userId="5ea5c98d59b44d4b" providerId="LiveId" clId="{53225E1B-6BB1-44E9-841B-9EDB316A8799}" dt="2023-12-06T08:41:06.787" v="1508"/>
        <pc:sldMkLst>
          <pc:docMk/>
          <pc:sldMk cId="1751920087" sldId="381"/>
        </pc:sldMkLst>
        <pc:spChg chg="mod">
          <ac:chgData name="Scruel Tao" userId="5ea5c98d59b44d4b" providerId="LiveId" clId="{53225E1B-6BB1-44E9-841B-9EDB316A8799}" dt="2023-12-06T08:41:06.787" v="1508"/>
          <ac:spMkLst>
            <pc:docMk/>
            <pc:sldMk cId="1751920087" sldId="381"/>
            <ac:spMk id="2" creationId="{BAD162F0-2175-84E9-2387-55F669162449}"/>
          </ac:spMkLst>
        </pc:spChg>
        <pc:spChg chg="mod">
          <ac:chgData name="Scruel Tao" userId="5ea5c98d59b44d4b" providerId="LiveId" clId="{53225E1B-6BB1-44E9-841B-9EDB316A8799}" dt="2023-12-06T08:41:06.787" v="1508"/>
          <ac:spMkLst>
            <pc:docMk/>
            <pc:sldMk cId="1751920087" sldId="381"/>
            <ac:spMk id="3" creationId="{0E2FC508-1AFD-A957-52F2-FA1DEF2A9D27}"/>
          </ac:spMkLst>
        </pc:spChg>
      </pc:sldChg>
      <pc:sldChg chg="modSp">
        <pc:chgData name="Scruel Tao" userId="5ea5c98d59b44d4b" providerId="LiveId" clId="{53225E1B-6BB1-44E9-841B-9EDB316A8799}" dt="2023-12-06T08:41:06.787" v="1508"/>
        <pc:sldMkLst>
          <pc:docMk/>
          <pc:sldMk cId="658353795" sldId="383"/>
        </pc:sldMkLst>
        <pc:spChg chg="mod">
          <ac:chgData name="Scruel Tao" userId="5ea5c98d59b44d4b" providerId="LiveId" clId="{53225E1B-6BB1-44E9-841B-9EDB316A8799}" dt="2023-12-06T08:41:06.787" v="1508"/>
          <ac:spMkLst>
            <pc:docMk/>
            <pc:sldMk cId="658353795" sldId="383"/>
            <ac:spMk id="2" creationId="{BAD162F0-2175-84E9-2387-55F669162449}"/>
          </ac:spMkLst>
        </pc:spChg>
        <pc:spChg chg="mod">
          <ac:chgData name="Scruel Tao" userId="5ea5c98d59b44d4b" providerId="LiveId" clId="{53225E1B-6BB1-44E9-841B-9EDB316A8799}" dt="2023-12-06T08:41:06.787" v="1508"/>
          <ac:spMkLst>
            <pc:docMk/>
            <pc:sldMk cId="658353795" sldId="383"/>
            <ac:spMk id="3" creationId="{0E2FC508-1AFD-A957-52F2-FA1DEF2A9D27}"/>
          </ac:spMkLst>
        </pc:spChg>
      </pc:sldChg>
      <pc:sldChg chg="modSp modTransition">
        <pc:chgData name="Scruel Tao" userId="5ea5c98d59b44d4b" providerId="LiveId" clId="{53225E1B-6BB1-44E9-841B-9EDB316A8799}" dt="2023-12-07T05:01:00.621" v="2356"/>
        <pc:sldMkLst>
          <pc:docMk/>
          <pc:sldMk cId="1318123772" sldId="384"/>
        </pc:sldMkLst>
        <pc:spChg chg="mod">
          <ac:chgData name="Scruel Tao" userId="5ea5c98d59b44d4b" providerId="LiveId" clId="{53225E1B-6BB1-44E9-841B-9EDB316A8799}" dt="2023-12-06T08:41:06.787" v="1508"/>
          <ac:spMkLst>
            <pc:docMk/>
            <pc:sldMk cId="1318123772" sldId="384"/>
            <ac:spMk id="2" creationId="{BAD162F0-2175-84E9-2387-55F669162449}"/>
          </ac:spMkLst>
        </pc:spChg>
        <pc:spChg chg="mod">
          <ac:chgData name="Scruel Tao" userId="5ea5c98d59b44d4b" providerId="LiveId" clId="{53225E1B-6BB1-44E9-841B-9EDB316A8799}" dt="2023-12-06T08:41:06.787" v="1508"/>
          <ac:spMkLst>
            <pc:docMk/>
            <pc:sldMk cId="1318123772" sldId="384"/>
            <ac:spMk id="3" creationId="{0E2FC508-1AFD-A957-52F2-FA1DEF2A9D27}"/>
          </ac:spMkLst>
        </pc:spChg>
      </pc:sldChg>
      <pc:sldChg chg="modSp modTransition">
        <pc:chgData name="Scruel Tao" userId="5ea5c98d59b44d4b" providerId="LiveId" clId="{53225E1B-6BB1-44E9-841B-9EDB316A8799}" dt="2023-12-07T05:01:04.085" v="2358"/>
        <pc:sldMkLst>
          <pc:docMk/>
          <pc:sldMk cId="1507280725" sldId="385"/>
        </pc:sldMkLst>
        <pc:spChg chg="mod">
          <ac:chgData name="Scruel Tao" userId="5ea5c98d59b44d4b" providerId="LiveId" clId="{53225E1B-6BB1-44E9-841B-9EDB316A8799}" dt="2023-12-06T08:41:06.787" v="1508"/>
          <ac:spMkLst>
            <pc:docMk/>
            <pc:sldMk cId="1507280725" sldId="385"/>
            <ac:spMk id="2" creationId="{BAD162F0-2175-84E9-2387-55F669162449}"/>
          </ac:spMkLst>
        </pc:spChg>
        <pc:spChg chg="mod">
          <ac:chgData name="Scruel Tao" userId="5ea5c98d59b44d4b" providerId="LiveId" clId="{53225E1B-6BB1-44E9-841B-9EDB316A8799}" dt="2023-12-06T08:41:06.787" v="1508"/>
          <ac:spMkLst>
            <pc:docMk/>
            <pc:sldMk cId="1507280725" sldId="385"/>
            <ac:spMk id="3" creationId="{0E2FC508-1AFD-A957-52F2-FA1DEF2A9D27}"/>
          </ac:spMkLst>
        </pc:spChg>
      </pc:sldChg>
      <pc:sldChg chg="modSp modTransition">
        <pc:chgData name="Scruel Tao" userId="5ea5c98d59b44d4b" providerId="LiveId" clId="{53225E1B-6BB1-44E9-841B-9EDB316A8799}" dt="2023-12-07T05:01:05.503" v="2359"/>
        <pc:sldMkLst>
          <pc:docMk/>
          <pc:sldMk cId="2619404743" sldId="386"/>
        </pc:sldMkLst>
        <pc:spChg chg="mod">
          <ac:chgData name="Scruel Tao" userId="5ea5c98d59b44d4b" providerId="LiveId" clId="{53225E1B-6BB1-44E9-841B-9EDB316A8799}" dt="2023-12-06T08:41:06.787" v="1508"/>
          <ac:spMkLst>
            <pc:docMk/>
            <pc:sldMk cId="2619404743" sldId="386"/>
            <ac:spMk id="2" creationId="{BAD162F0-2175-84E9-2387-55F669162449}"/>
          </ac:spMkLst>
        </pc:spChg>
        <pc:spChg chg="mod">
          <ac:chgData name="Scruel Tao" userId="5ea5c98d59b44d4b" providerId="LiveId" clId="{53225E1B-6BB1-44E9-841B-9EDB316A8799}" dt="2023-12-06T08:41:06.787" v="1508"/>
          <ac:spMkLst>
            <pc:docMk/>
            <pc:sldMk cId="2619404743" sldId="386"/>
            <ac:spMk id="3" creationId="{0E2FC508-1AFD-A957-52F2-FA1DEF2A9D27}"/>
          </ac:spMkLst>
        </pc:spChg>
      </pc:sldChg>
      <pc:sldChg chg="modSp modTransition">
        <pc:chgData name="Scruel Tao" userId="5ea5c98d59b44d4b" providerId="LiveId" clId="{53225E1B-6BB1-44E9-841B-9EDB316A8799}" dt="2023-12-07T05:01:02.614" v="2357"/>
        <pc:sldMkLst>
          <pc:docMk/>
          <pc:sldMk cId="2297622104" sldId="391"/>
        </pc:sldMkLst>
        <pc:spChg chg="mod">
          <ac:chgData name="Scruel Tao" userId="5ea5c98d59b44d4b" providerId="LiveId" clId="{53225E1B-6BB1-44E9-841B-9EDB316A8799}" dt="2023-12-06T08:41:06.787" v="1508"/>
          <ac:spMkLst>
            <pc:docMk/>
            <pc:sldMk cId="2297622104" sldId="391"/>
            <ac:spMk id="2" creationId="{BAD162F0-2175-84E9-2387-55F669162449}"/>
          </ac:spMkLst>
        </pc:spChg>
        <pc:spChg chg="mod">
          <ac:chgData name="Scruel Tao" userId="5ea5c98d59b44d4b" providerId="LiveId" clId="{53225E1B-6BB1-44E9-841B-9EDB316A8799}" dt="2023-12-06T08:41:06.787" v="1508"/>
          <ac:spMkLst>
            <pc:docMk/>
            <pc:sldMk cId="2297622104" sldId="391"/>
            <ac:spMk id="3" creationId="{0E2FC508-1AFD-A957-52F2-FA1DEF2A9D27}"/>
          </ac:spMkLst>
        </pc:spChg>
      </pc:sldChg>
      <pc:sldChg chg="modSp modTransition">
        <pc:chgData name="Scruel Tao" userId="5ea5c98d59b44d4b" providerId="LiveId" clId="{53225E1B-6BB1-44E9-841B-9EDB316A8799}" dt="2023-12-07T05:01:07.012" v="2360"/>
        <pc:sldMkLst>
          <pc:docMk/>
          <pc:sldMk cId="1549346205" sldId="392"/>
        </pc:sldMkLst>
        <pc:spChg chg="mod">
          <ac:chgData name="Scruel Tao" userId="5ea5c98d59b44d4b" providerId="LiveId" clId="{53225E1B-6BB1-44E9-841B-9EDB316A8799}" dt="2023-12-06T08:41:06.787" v="1508"/>
          <ac:spMkLst>
            <pc:docMk/>
            <pc:sldMk cId="1549346205" sldId="392"/>
            <ac:spMk id="2" creationId="{BAD162F0-2175-84E9-2387-55F669162449}"/>
          </ac:spMkLst>
        </pc:spChg>
        <pc:spChg chg="mod">
          <ac:chgData name="Scruel Tao" userId="5ea5c98d59b44d4b" providerId="LiveId" clId="{53225E1B-6BB1-44E9-841B-9EDB316A8799}" dt="2023-12-06T08:41:06.787" v="1508"/>
          <ac:spMkLst>
            <pc:docMk/>
            <pc:sldMk cId="1549346205" sldId="392"/>
            <ac:spMk id="3" creationId="{0E2FC508-1AFD-A957-52F2-FA1DEF2A9D27}"/>
          </ac:spMkLst>
        </pc:spChg>
      </pc:sldChg>
      <pc:sldChg chg="modSp modTransition">
        <pc:chgData name="Scruel Tao" userId="5ea5c98d59b44d4b" providerId="LiveId" clId="{53225E1B-6BB1-44E9-841B-9EDB316A8799}" dt="2023-12-07T05:01:11.532" v="2362"/>
        <pc:sldMkLst>
          <pc:docMk/>
          <pc:sldMk cId="3527774266" sldId="393"/>
        </pc:sldMkLst>
        <pc:spChg chg="mod">
          <ac:chgData name="Scruel Tao" userId="5ea5c98d59b44d4b" providerId="LiveId" clId="{53225E1B-6BB1-44E9-841B-9EDB316A8799}" dt="2023-12-06T08:41:06.787" v="1508"/>
          <ac:spMkLst>
            <pc:docMk/>
            <pc:sldMk cId="3527774266" sldId="393"/>
            <ac:spMk id="2" creationId="{BAD162F0-2175-84E9-2387-55F669162449}"/>
          </ac:spMkLst>
        </pc:spChg>
        <pc:spChg chg="mod">
          <ac:chgData name="Scruel Tao" userId="5ea5c98d59b44d4b" providerId="LiveId" clId="{53225E1B-6BB1-44E9-841B-9EDB316A8799}" dt="2023-12-06T08:41:06.787" v="1508"/>
          <ac:spMkLst>
            <pc:docMk/>
            <pc:sldMk cId="3527774266" sldId="393"/>
            <ac:spMk id="3" creationId="{0E2FC508-1AFD-A957-52F2-FA1DEF2A9D27}"/>
          </ac:spMkLst>
        </pc:spChg>
      </pc:sldChg>
      <pc:sldChg chg="modSp">
        <pc:chgData name="Scruel Tao" userId="5ea5c98d59b44d4b" providerId="LiveId" clId="{53225E1B-6BB1-44E9-841B-9EDB316A8799}" dt="2023-12-06T08:41:06.787" v="1508"/>
        <pc:sldMkLst>
          <pc:docMk/>
          <pc:sldMk cId="3239022848" sldId="395"/>
        </pc:sldMkLst>
        <pc:spChg chg="mod">
          <ac:chgData name="Scruel Tao" userId="5ea5c98d59b44d4b" providerId="LiveId" clId="{53225E1B-6BB1-44E9-841B-9EDB316A8799}" dt="2023-12-06T08:41:06.787" v="1508"/>
          <ac:spMkLst>
            <pc:docMk/>
            <pc:sldMk cId="3239022848" sldId="395"/>
            <ac:spMk id="2" creationId="{BAD162F0-2175-84E9-2387-55F669162449}"/>
          </ac:spMkLst>
        </pc:spChg>
        <pc:spChg chg="mod">
          <ac:chgData name="Scruel Tao" userId="5ea5c98d59b44d4b" providerId="LiveId" clId="{53225E1B-6BB1-44E9-841B-9EDB316A8799}" dt="2023-12-06T08:41:06.787" v="1508"/>
          <ac:spMkLst>
            <pc:docMk/>
            <pc:sldMk cId="3239022848" sldId="395"/>
            <ac:spMk id="3" creationId="{0E2FC508-1AFD-A957-52F2-FA1DEF2A9D27}"/>
          </ac:spMkLst>
        </pc:spChg>
      </pc:sldChg>
      <pc:sldChg chg="modSp modTransition">
        <pc:chgData name="Scruel Tao" userId="5ea5c98d59b44d4b" providerId="LiveId" clId="{53225E1B-6BB1-44E9-841B-9EDB316A8799}" dt="2023-12-07T05:01:10.094" v="2361"/>
        <pc:sldMkLst>
          <pc:docMk/>
          <pc:sldMk cId="2500939610" sldId="396"/>
        </pc:sldMkLst>
        <pc:spChg chg="mod">
          <ac:chgData name="Scruel Tao" userId="5ea5c98d59b44d4b" providerId="LiveId" clId="{53225E1B-6BB1-44E9-841B-9EDB316A8799}" dt="2023-12-06T08:41:06.787" v="1508"/>
          <ac:spMkLst>
            <pc:docMk/>
            <pc:sldMk cId="2500939610" sldId="396"/>
            <ac:spMk id="2" creationId="{BAD162F0-2175-84E9-2387-55F669162449}"/>
          </ac:spMkLst>
        </pc:spChg>
        <pc:spChg chg="mod">
          <ac:chgData name="Scruel Tao" userId="5ea5c98d59b44d4b" providerId="LiveId" clId="{53225E1B-6BB1-44E9-841B-9EDB316A8799}" dt="2023-12-06T08:41:06.787" v="1508"/>
          <ac:spMkLst>
            <pc:docMk/>
            <pc:sldMk cId="2500939610" sldId="396"/>
            <ac:spMk id="3" creationId="{0E2FC508-1AFD-A957-52F2-FA1DEF2A9D27}"/>
          </ac:spMkLst>
        </pc:spChg>
      </pc:sldChg>
      <pc:sldChg chg="modSp modTransition">
        <pc:chgData name="Scruel Tao" userId="5ea5c98d59b44d4b" providerId="LiveId" clId="{53225E1B-6BB1-44E9-841B-9EDB316A8799}" dt="2023-12-07T05:01:13.067" v="2363"/>
        <pc:sldMkLst>
          <pc:docMk/>
          <pc:sldMk cId="698115797" sldId="397"/>
        </pc:sldMkLst>
        <pc:spChg chg="mod">
          <ac:chgData name="Scruel Tao" userId="5ea5c98d59b44d4b" providerId="LiveId" clId="{53225E1B-6BB1-44E9-841B-9EDB316A8799}" dt="2023-12-06T08:41:06.787" v="1508"/>
          <ac:spMkLst>
            <pc:docMk/>
            <pc:sldMk cId="698115797" sldId="397"/>
            <ac:spMk id="2" creationId="{BAD162F0-2175-84E9-2387-55F669162449}"/>
          </ac:spMkLst>
        </pc:spChg>
        <pc:spChg chg="mod">
          <ac:chgData name="Scruel Tao" userId="5ea5c98d59b44d4b" providerId="LiveId" clId="{53225E1B-6BB1-44E9-841B-9EDB316A8799}" dt="2023-12-06T08:41:06.787" v="1508"/>
          <ac:spMkLst>
            <pc:docMk/>
            <pc:sldMk cId="698115797" sldId="397"/>
            <ac:spMk id="3" creationId="{0E2FC508-1AFD-A957-52F2-FA1DEF2A9D27}"/>
          </ac:spMkLst>
        </pc:spChg>
      </pc:sldChg>
      <pc:sldChg chg="modSp modTransition">
        <pc:chgData name="Scruel Tao" userId="5ea5c98d59b44d4b" providerId="LiveId" clId="{53225E1B-6BB1-44E9-841B-9EDB316A8799}" dt="2023-12-07T05:01:14.623" v="2364"/>
        <pc:sldMkLst>
          <pc:docMk/>
          <pc:sldMk cId="3962211670" sldId="398"/>
        </pc:sldMkLst>
        <pc:spChg chg="mod">
          <ac:chgData name="Scruel Tao" userId="5ea5c98d59b44d4b" providerId="LiveId" clId="{53225E1B-6BB1-44E9-841B-9EDB316A8799}" dt="2023-12-06T08:41:06.787" v="1508"/>
          <ac:spMkLst>
            <pc:docMk/>
            <pc:sldMk cId="3962211670" sldId="398"/>
            <ac:spMk id="2" creationId="{BAD162F0-2175-84E9-2387-55F669162449}"/>
          </ac:spMkLst>
        </pc:spChg>
        <pc:spChg chg="mod">
          <ac:chgData name="Scruel Tao" userId="5ea5c98d59b44d4b" providerId="LiveId" clId="{53225E1B-6BB1-44E9-841B-9EDB316A8799}" dt="2023-12-06T08:41:06.787" v="1508"/>
          <ac:spMkLst>
            <pc:docMk/>
            <pc:sldMk cId="3962211670" sldId="398"/>
            <ac:spMk id="3" creationId="{0E2FC508-1AFD-A957-52F2-FA1DEF2A9D27}"/>
          </ac:spMkLst>
        </pc:spChg>
      </pc:sldChg>
      <pc:sldChg chg="modSp">
        <pc:chgData name="Scruel Tao" userId="5ea5c98d59b44d4b" providerId="LiveId" clId="{53225E1B-6BB1-44E9-841B-9EDB316A8799}" dt="2023-12-06T08:41:06.787" v="1508"/>
        <pc:sldMkLst>
          <pc:docMk/>
          <pc:sldMk cId="2592498201" sldId="399"/>
        </pc:sldMkLst>
        <pc:spChg chg="mod">
          <ac:chgData name="Scruel Tao" userId="5ea5c98d59b44d4b" providerId="LiveId" clId="{53225E1B-6BB1-44E9-841B-9EDB316A8799}" dt="2023-12-06T08:41:06.787" v="1508"/>
          <ac:spMkLst>
            <pc:docMk/>
            <pc:sldMk cId="2592498201" sldId="399"/>
            <ac:spMk id="2" creationId="{BAD162F0-2175-84E9-2387-55F669162449}"/>
          </ac:spMkLst>
        </pc:spChg>
        <pc:spChg chg="mod">
          <ac:chgData name="Scruel Tao" userId="5ea5c98d59b44d4b" providerId="LiveId" clId="{53225E1B-6BB1-44E9-841B-9EDB316A8799}" dt="2023-12-06T08:41:06.787" v="1508"/>
          <ac:spMkLst>
            <pc:docMk/>
            <pc:sldMk cId="2592498201" sldId="399"/>
            <ac:spMk id="3" creationId="{0E2FC508-1AFD-A957-52F2-FA1DEF2A9D27}"/>
          </ac:spMkLst>
        </pc:spChg>
      </pc:sldChg>
      <pc:sldChg chg="modSp modTransition">
        <pc:chgData name="Scruel Tao" userId="5ea5c98d59b44d4b" providerId="LiveId" clId="{53225E1B-6BB1-44E9-841B-9EDB316A8799}" dt="2023-12-07T05:01:17.473" v="2365"/>
        <pc:sldMkLst>
          <pc:docMk/>
          <pc:sldMk cId="894325447" sldId="404"/>
        </pc:sldMkLst>
        <pc:spChg chg="mod">
          <ac:chgData name="Scruel Tao" userId="5ea5c98d59b44d4b" providerId="LiveId" clId="{53225E1B-6BB1-44E9-841B-9EDB316A8799}" dt="2023-12-06T08:41:06.787" v="1508"/>
          <ac:spMkLst>
            <pc:docMk/>
            <pc:sldMk cId="894325447" sldId="404"/>
            <ac:spMk id="2" creationId="{BAD162F0-2175-84E9-2387-55F669162449}"/>
          </ac:spMkLst>
        </pc:spChg>
        <pc:spChg chg="mod">
          <ac:chgData name="Scruel Tao" userId="5ea5c98d59b44d4b" providerId="LiveId" clId="{53225E1B-6BB1-44E9-841B-9EDB316A8799}" dt="2023-12-06T08:41:06.787" v="1508"/>
          <ac:spMkLst>
            <pc:docMk/>
            <pc:sldMk cId="894325447" sldId="404"/>
            <ac:spMk id="3" creationId="{0E2FC508-1AFD-A957-52F2-FA1DEF2A9D27}"/>
          </ac:spMkLst>
        </pc:spChg>
      </pc:sldChg>
      <pc:sldChg chg="modSp modTransition">
        <pc:chgData name="Scruel Tao" userId="5ea5c98d59b44d4b" providerId="LiveId" clId="{53225E1B-6BB1-44E9-841B-9EDB316A8799}" dt="2023-12-07T05:01:20.152" v="2366"/>
        <pc:sldMkLst>
          <pc:docMk/>
          <pc:sldMk cId="4226408475" sldId="405"/>
        </pc:sldMkLst>
        <pc:spChg chg="mod">
          <ac:chgData name="Scruel Tao" userId="5ea5c98d59b44d4b" providerId="LiveId" clId="{53225E1B-6BB1-44E9-841B-9EDB316A8799}" dt="2023-12-06T08:41:06.787" v="1508"/>
          <ac:spMkLst>
            <pc:docMk/>
            <pc:sldMk cId="4226408475" sldId="405"/>
            <ac:spMk id="2" creationId="{BAD162F0-2175-84E9-2387-55F669162449}"/>
          </ac:spMkLst>
        </pc:spChg>
        <pc:spChg chg="mod">
          <ac:chgData name="Scruel Tao" userId="5ea5c98d59b44d4b" providerId="LiveId" clId="{53225E1B-6BB1-44E9-841B-9EDB316A8799}" dt="2023-12-06T08:41:06.787" v="1508"/>
          <ac:spMkLst>
            <pc:docMk/>
            <pc:sldMk cId="4226408475" sldId="405"/>
            <ac:spMk id="3" creationId="{0E2FC508-1AFD-A957-52F2-FA1DEF2A9D27}"/>
          </ac:spMkLst>
        </pc:spChg>
      </pc:sldChg>
      <pc:sldChg chg="modSp">
        <pc:chgData name="Scruel Tao" userId="5ea5c98d59b44d4b" providerId="LiveId" clId="{53225E1B-6BB1-44E9-841B-9EDB316A8799}" dt="2023-12-06T08:41:06.787" v="1508"/>
        <pc:sldMkLst>
          <pc:docMk/>
          <pc:sldMk cId="1683692607" sldId="406"/>
        </pc:sldMkLst>
        <pc:spChg chg="mod">
          <ac:chgData name="Scruel Tao" userId="5ea5c98d59b44d4b" providerId="LiveId" clId="{53225E1B-6BB1-44E9-841B-9EDB316A8799}" dt="2023-12-06T08:41:06.787" v="1508"/>
          <ac:spMkLst>
            <pc:docMk/>
            <pc:sldMk cId="1683692607" sldId="406"/>
            <ac:spMk id="2" creationId="{BAD162F0-2175-84E9-2387-55F669162449}"/>
          </ac:spMkLst>
        </pc:spChg>
        <pc:spChg chg="mod">
          <ac:chgData name="Scruel Tao" userId="5ea5c98d59b44d4b" providerId="LiveId" clId="{53225E1B-6BB1-44E9-841B-9EDB316A8799}" dt="2023-12-06T08:41:06.787" v="1508"/>
          <ac:spMkLst>
            <pc:docMk/>
            <pc:sldMk cId="1683692607" sldId="406"/>
            <ac:spMk id="3" creationId="{0E2FC508-1AFD-A957-52F2-FA1DEF2A9D27}"/>
          </ac:spMkLst>
        </pc:spChg>
      </pc:sldChg>
      <pc:sldChg chg="modSp">
        <pc:chgData name="Scruel Tao" userId="5ea5c98d59b44d4b" providerId="LiveId" clId="{53225E1B-6BB1-44E9-841B-9EDB316A8799}" dt="2023-12-06T08:41:06.787" v="1508"/>
        <pc:sldMkLst>
          <pc:docMk/>
          <pc:sldMk cId="430806977" sldId="408"/>
        </pc:sldMkLst>
        <pc:spChg chg="mod">
          <ac:chgData name="Scruel Tao" userId="5ea5c98d59b44d4b" providerId="LiveId" clId="{53225E1B-6BB1-44E9-841B-9EDB316A8799}" dt="2023-12-06T08:41:06.787" v="1508"/>
          <ac:spMkLst>
            <pc:docMk/>
            <pc:sldMk cId="430806977" sldId="408"/>
            <ac:spMk id="2" creationId="{BAD162F0-2175-84E9-2387-55F669162449}"/>
          </ac:spMkLst>
        </pc:spChg>
        <pc:spChg chg="mod">
          <ac:chgData name="Scruel Tao" userId="5ea5c98d59b44d4b" providerId="LiveId" clId="{53225E1B-6BB1-44E9-841B-9EDB316A8799}" dt="2023-12-06T08:41:06.787" v="1508"/>
          <ac:spMkLst>
            <pc:docMk/>
            <pc:sldMk cId="430806977" sldId="408"/>
            <ac:spMk id="3" creationId="{0E2FC508-1AFD-A957-52F2-FA1DEF2A9D27}"/>
          </ac:spMkLst>
        </pc:spChg>
      </pc:sldChg>
      <pc:sldChg chg="modSp modTransition">
        <pc:chgData name="Scruel Tao" userId="5ea5c98d59b44d4b" providerId="LiveId" clId="{53225E1B-6BB1-44E9-841B-9EDB316A8799}" dt="2023-12-07T05:01:27.399" v="2368"/>
        <pc:sldMkLst>
          <pc:docMk/>
          <pc:sldMk cId="741675209" sldId="409"/>
        </pc:sldMkLst>
        <pc:spChg chg="mod">
          <ac:chgData name="Scruel Tao" userId="5ea5c98d59b44d4b" providerId="LiveId" clId="{53225E1B-6BB1-44E9-841B-9EDB316A8799}" dt="2023-12-06T08:41:06.787" v="1508"/>
          <ac:spMkLst>
            <pc:docMk/>
            <pc:sldMk cId="741675209" sldId="409"/>
            <ac:spMk id="2" creationId="{BAD162F0-2175-84E9-2387-55F669162449}"/>
          </ac:spMkLst>
        </pc:spChg>
        <pc:spChg chg="mod">
          <ac:chgData name="Scruel Tao" userId="5ea5c98d59b44d4b" providerId="LiveId" clId="{53225E1B-6BB1-44E9-841B-9EDB316A8799}" dt="2023-12-06T08:41:06.787" v="1508"/>
          <ac:spMkLst>
            <pc:docMk/>
            <pc:sldMk cId="741675209" sldId="409"/>
            <ac:spMk id="3" creationId="{0E2FC508-1AFD-A957-52F2-FA1DEF2A9D27}"/>
          </ac:spMkLst>
        </pc:spChg>
      </pc:sldChg>
      <pc:sldChg chg="modSp modAnim">
        <pc:chgData name="Scruel Tao" userId="5ea5c98d59b44d4b" providerId="LiveId" clId="{53225E1B-6BB1-44E9-841B-9EDB316A8799}" dt="2023-12-06T08:41:06.787" v="1508"/>
        <pc:sldMkLst>
          <pc:docMk/>
          <pc:sldMk cId="3199604217" sldId="415"/>
        </pc:sldMkLst>
        <pc:spChg chg="mod">
          <ac:chgData name="Scruel Tao" userId="5ea5c98d59b44d4b" providerId="LiveId" clId="{53225E1B-6BB1-44E9-841B-9EDB316A8799}" dt="2023-12-06T08:41:06.787" v="1508"/>
          <ac:spMkLst>
            <pc:docMk/>
            <pc:sldMk cId="3199604217" sldId="415"/>
            <ac:spMk id="2" creationId="{BAD162F0-2175-84E9-2387-55F669162449}"/>
          </ac:spMkLst>
        </pc:spChg>
        <pc:spChg chg="mod">
          <ac:chgData name="Scruel Tao" userId="5ea5c98d59b44d4b" providerId="LiveId" clId="{53225E1B-6BB1-44E9-841B-9EDB316A8799}" dt="2023-12-06T08:41:06.787" v="1508"/>
          <ac:spMkLst>
            <pc:docMk/>
            <pc:sldMk cId="3199604217" sldId="415"/>
            <ac:spMk id="3" creationId="{0E2FC508-1AFD-A957-52F2-FA1DEF2A9D27}"/>
          </ac:spMkLst>
        </pc:spChg>
      </pc:sldChg>
      <pc:sldChg chg="modSp">
        <pc:chgData name="Scruel Tao" userId="5ea5c98d59b44d4b" providerId="LiveId" clId="{53225E1B-6BB1-44E9-841B-9EDB316A8799}" dt="2023-12-06T08:41:06.787" v="1508"/>
        <pc:sldMkLst>
          <pc:docMk/>
          <pc:sldMk cId="2737349249" sldId="416"/>
        </pc:sldMkLst>
        <pc:spChg chg="mod">
          <ac:chgData name="Scruel Tao" userId="5ea5c98d59b44d4b" providerId="LiveId" clId="{53225E1B-6BB1-44E9-841B-9EDB316A8799}" dt="2023-12-06T08:41:06.787" v="1508"/>
          <ac:spMkLst>
            <pc:docMk/>
            <pc:sldMk cId="2737349249" sldId="416"/>
            <ac:spMk id="2" creationId="{BAD162F0-2175-84E9-2387-55F669162449}"/>
          </ac:spMkLst>
        </pc:spChg>
        <pc:spChg chg="mod">
          <ac:chgData name="Scruel Tao" userId="5ea5c98d59b44d4b" providerId="LiveId" clId="{53225E1B-6BB1-44E9-841B-9EDB316A8799}" dt="2023-12-06T08:41:06.787" v="1508"/>
          <ac:spMkLst>
            <pc:docMk/>
            <pc:sldMk cId="2737349249" sldId="416"/>
            <ac:spMk id="3" creationId="{0E2FC508-1AFD-A957-52F2-FA1DEF2A9D27}"/>
          </ac:spMkLst>
        </pc:spChg>
      </pc:sldChg>
      <pc:sldChg chg="modSp mod modAnim">
        <pc:chgData name="Scruel Tao" userId="5ea5c98d59b44d4b" providerId="LiveId" clId="{53225E1B-6BB1-44E9-841B-9EDB316A8799}" dt="2023-12-07T04:41:27.425" v="1666"/>
        <pc:sldMkLst>
          <pc:docMk/>
          <pc:sldMk cId="2646311159" sldId="418"/>
        </pc:sldMkLst>
        <pc:spChg chg="mod">
          <ac:chgData name="Scruel Tao" userId="5ea5c98d59b44d4b" providerId="LiveId" clId="{53225E1B-6BB1-44E9-841B-9EDB316A8799}" dt="2023-12-06T08:41:06.787" v="1508"/>
          <ac:spMkLst>
            <pc:docMk/>
            <pc:sldMk cId="2646311159" sldId="418"/>
            <ac:spMk id="2" creationId="{BAD162F0-2175-84E9-2387-55F669162449}"/>
          </ac:spMkLst>
        </pc:spChg>
        <pc:spChg chg="mod">
          <ac:chgData name="Scruel Tao" userId="5ea5c98d59b44d4b" providerId="LiveId" clId="{53225E1B-6BB1-44E9-841B-9EDB316A8799}" dt="2023-12-06T08:41:06.787" v="1508"/>
          <ac:spMkLst>
            <pc:docMk/>
            <pc:sldMk cId="2646311159" sldId="418"/>
            <ac:spMk id="3" creationId="{0E2FC508-1AFD-A957-52F2-FA1DEF2A9D27}"/>
          </ac:spMkLst>
        </pc:spChg>
      </pc:sldChg>
      <pc:sldChg chg="modSp">
        <pc:chgData name="Scruel Tao" userId="5ea5c98d59b44d4b" providerId="LiveId" clId="{53225E1B-6BB1-44E9-841B-9EDB316A8799}" dt="2023-12-06T08:41:06.787" v="1508"/>
        <pc:sldMkLst>
          <pc:docMk/>
          <pc:sldMk cId="2342674294" sldId="424"/>
        </pc:sldMkLst>
        <pc:spChg chg="mod">
          <ac:chgData name="Scruel Tao" userId="5ea5c98d59b44d4b" providerId="LiveId" clId="{53225E1B-6BB1-44E9-841B-9EDB316A8799}" dt="2023-12-06T08:41:06.787" v="1508"/>
          <ac:spMkLst>
            <pc:docMk/>
            <pc:sldMk cId="2342674294" sldId="424"/>
            <ac:spMk id="2" creationId="{BAD162F0-2175-84E9-2387-55F669162449}"/>
          </ac:spMkLst>
        </pc:spChg>
        <pc:spChg chg="mod">
          <ac:chgData name="Scruel Tao" userId="5ea5c98d59b44d4b" providerId="LiveId" clId="{53225E1B-6BB1-44E9-841B-9EDB316A8799}" dt="2023-12-06T08:41:06.787" v="1508"/>
          <ac:spMkLst>
            <pc:docMk/>
            <pc:sldMk cId="2342674294" sldId="424"/>
            <ac:spMk id="3" creationId="{0E2FC508-1AFD-A957-52F2-FA1DEF2A9D27}"/>
          </ac:spMkLst>
        </pc:spChg>
      </pc:sldChg>
      <pc:sldChg chg="delSp modSp mod delAnim">
        <pc:chgData name="Scruel Tao" userId="5ea5c98d59b44d4b" providerId="LiveId" clId="{53225E1B-6BB1-44E9-841B-9EDB316A8799}" dt="2023-12-07T05:06:00.826" v="2423" actId="478"/>
        <pc:sldMkLst>
          <pc:docMk/>
          <pc:sldMk cId="2328872333" sldId="425"/>
        </pc:sldMkLst>
        <pc:spChg chg="mod">
          <ac:chgData name="Scruel Tao" userId="5ea5c98d59b44d4b" providerId="LiveId" clId="{53225E1B-6BB1-44E9-841B-9EDB316A8799}" dt="2023-12-06T08:41:06.787" v="1508"/>
          <ac:spMkLst>
            <pc:docMk/>
            <pc:sldMk cId="2328872333" sldId="425"/>
            <ac:spMk id="2" creationId="{BAD162F0-2175-84E9-2387-55F669162449}"/>
          </ac:spMkLst>
        </pc:spChg>
        <pc:spChg chg="mod">
          <ac:chgData name="Scruel Tao" userId="5ea5c98d59b44d4b" providerId="LiveId" clId="{53225E1B-6BB1-44E9-841B-9EDB316A8799}" dt="2023-12-07T05:05:59.211" v="2421" actId="20577"/>
          <ac:spMkLst>
            <pc:docMk/>
            <pc:sldMk cId="2328872333" sldId="425"/>
            <ac:spMk id="3" creationId="{0E2FC508-1AFD-A957-52F2-FA1DEF2A9D27}"/>
          </ac:spMkLst>
        </pc:spChg>
        <pc:spChg chg="del">
          <ac:chgData name="Scruel Tao" userId="5ea5c98d59b44d4b" providerId="LiveId" clId="{53225E1B-6BB1-44E9-841B-9EDB316A8799}" dt="2023-12-07T05:05:57.920" v="2420" actId="478"/>
          <ac:spMkLst>
            <pc:docMk/>
            <pc:sldMk cId="2328872333" sldId="425"/>
            <ac:spMk id="6" creationId="{E59FED38-3545-A169-F60D-88D7621E29C2}"/>
          </ac:spMkLst>
        </pc:spChg>
        <pc:picChg chg="del">
          <ac:chgData name="Scruel Tao" userId="5ea5c98d59b44d4b" providerId="LiveId" clId="{53225E1B-6BB1-44E9-841B-9EDB316A8799}" dt="2023-12-07T05:06:00.826" v="2423" actId="478"/>
          <ac:picMkLst>
            <pc:docMk/>
            <pc:sldMk cId="2328872333" sldId="425"/>
            <ac:picMk id="8" creationId="{CCECB405-DD8D-3835-90FD-7A1C1A97B40E}"/>
          </ac:picMkLst>
        </pc:picChg>
        <pc:picChg chg="del">
          <ac:chgData name="Scruel Tao" userId="5ea5c98d59b44d4b" providerId="LiveId" clId="{53225E1B-6BB1-44E9-841B-9EDB316A8799}" dt="2023-12-07T05:06:00.220" v="2422" actId="478"/>
          <ac:picMkLst>
            <pc:docMk/>
            <pc:sldMk cId="2328872333" sldId="425"/>
            <ac:picMk id="11" creationId="{B2221636-90AB-9A17-49FC-058F5F4BD611}"/>
          </ac:picMkLst>
        </pc:picChg>
      </pc:sldChg>
      <pc:sldChg chg="delSp modSp mod delAnim">
        <pc:chgData name="Scruel Tao" userId="5ea5c98d59b44d4b" providerId="LiveId" clId="{53225E1B-6BB1-44E9-841B-9EDB316A8799}" dt="2023-12-07T05:09:44.097" v="2581"/>
        <pc:sldMkLst>
          <pc:docMk/>
          <pc:sldMk cId="1915404851" sldId="426"/>
        </pc:sldMkLst>
        <pc:spChg chg="mod">
          <ac:chgData name="Scruel Tao" userId="5ea5c98d59b44d4b" providerId="LiveId" clId="{53225E1B-6BB1-44E9-841B-9EDB316A8799}" dt="2023-12-06T08:41:06.787" v="1508"/>
          <ac:spMkLst>
            <pc:docMk/>
            <pc:sldMk cId="1915404851" sldId="426"/>
            <ac:spMk id="2" creationId="{BAD162F0-2175-84E9-2387-55F669162449}"/>
          </ac:spMkLst>
        </pc:spChg>
        <pc:spChg chg="mod">
          <ac:chgData name="Scruel Tao" userId="5ea5c98d59b44d4b" providerId="LiveId" clId="{53225E1B-6BB1-44E9-841B-9EDB316A8799}" dt="2023-12-07T05:09:44.097" v="2581"/>
          <ac:spMkLst>
            <pc:docMk/>
            <pc:sldMk cId="1915404851" sldId="426"/>
            <ac:spMk id="3" creationId="{0E2FC508-1AFD-A957-52F2-FA1DEF2A9D27}"/>
          </ac:spMkLst>
        </pc:spChg>
        <pc:spChg chg="del">
          <ac:chgData name="Scruel Tao" userId="5ea5c98d59b44d4b" providerId="LiveId" clId="{53225E1B-6BB1-44E9-841B-9EDB316A8799}" dt="2023-12-07T05:07:26.513" v="2430" actId="478"/>
          <ac:spMkLst>
            <pc:docMk/>
            <pc:sldMk cId="1915404851" sldId="426"/>
            <ac:spMk id="5" creationId="{94D856D0-752A-7661-DE7E-6B95144F67FC}"/>
          </ac:spMkLst>
        </pc:spChg>
      </pc:sldChg>
      <pc:sldChg chg="addSp modSp mod ord modTransition modAnim">
        <pc:chgData name="Scruel Tao" userId="5ea5c98d59b44d4b" providerId="LiveId" clId="{53225E1B-6BB1-44E9-841B-9EDB316A8799}" dt="2023-12-07T07:10:36.731" v="2864" actId="207"/>
        <pc:sldMkLst>
          <pc:docMk/>
          <pc:sldMk cId="1217425599" sldId="428"/>
        </pc:sldMkLst>
        <pc:spChg chg="mod">
          <ac:chgData name="Scruel Tao" userId="5ea5c98d59b44d4b" providerId="LiveId" clId="{53225E1B-6BB1-44E9-841B-9EDB316A8799}" dt="2023-12-06T08:41:06.787" v="1508"/>
          <ac:spMkLst>
            <pc:docMk/>
            <pc:sldMk cId="1217425599" sldId="428"/>
            <ac:spMk id="2" creationId="{BAD162F0-2175-84E9-2387-55F669162449}"/>
          </ac:spMkLst>
        </pc:spChg>
        <pc:spChg chg="mod">
          <ac:chgData name="Scruel Tao" userId="5ea5c98d59b44d4b" providerId="LiveId" clId="{53225E1B-6BB1-44E9-841B-9EDB316A8799}" dt="2023-12-07T07:10:36.731" v="2864" actId="207"/>
          <ac:spMkLst>
            <pc:docMk/>
            <pc:sldMk cId="1217425599" sldId="428"/>
            <ac:spMk id="3" creationId="{0E2FC508-1AFD-A957-52F2-FA1DEF2A9D27}"/>
          </ac:spMkLst>
        </pc:spChg>
        <pc:spChg chg="mod">
          <ac:chgData name="Scruel Tao" userId="5ea5c98d59b44d4b" providerId="LiveId" clId="{53225E1B-6BB1-44E9-841B-9EDB316A8799}" dt="2023-12-07T07:04:30.407" v="2786" actId="1035"/>
          <ac:spMkLst>
            <pc:docMk/>
            <pc:sldMk cId="1217425599" sldId="428"/>
            <ac:spMk id="5" creationId="{94D856D0-752A-7661-DE7E-6B95144F67FC}"/>
          </ac:spMkLst>
        </pc:spChg>
        <pc:spChg chg="mod">
          <ac:chgData name="Scruel Tao" userId="5ea5c98d59b44d4b" providerId="LiveId" clId="{53225E1B-6BB1-44E9-841B-9EDB316A8799}" dt="2023-12-07T07:09:46.704" v="2860" actId="113"/>
          <ac:spMkLst>
            <pc:docMk/>
            <pc:sldMk cId="1217425599" sldId="428"/>
            <ac:spMk id="6" creationId="{34AFC372-405C-F2AB-364E-38D330D93CB5}"/>
          </ac:spMkLst>
        </pc:spChg>
        <pc:spChg chg="add mod">
          <ac:chgData name="Scruel Tao" userId="5ea5c98d59b44d4b" providerId="LiveId" clId="{53225E1B-6BB1-44E9-841B-9EDB316A8799}" dt="2023-12-07T07:09:54.280" v="2861"/>
          <ac:spMkLst>
            <pc:docMk/>
            <pc:sldMk cId="1217425599" sldId="428"/>
            <ac:spMk id="7" creationId="{95E76856-95C5-CE1F-D952-E575C31B03E9}"/>
          </ac:spMkLst>
        </pc:spChg>
      </pc:sldChg>
      <pc:sldChg chg="modSp mod modAnim">
        <pc:chgData name="Scruel Tao" userId="5ea5c98d59b44d4b" providerId="LiveId" clId="{53225E1B-6BB1-44E9-841B-9EDB316A8799}" dt="2023-12-07T07:27:16.018" v="3142" actId="20577"/>
        <pc:sldMkLst>
          <pc:docMk/>
          <pc:sldMk cId="2368505745" sldId="429"/>
        </pc:sldMkLst>
        <pc:spChg chg="mod">
          <ac:chgData name="Scruel Tao" userId="5ea5c98d59b44d4b" providerId="LiveId" clId="{53225E1B-6BB1-44E9-841B-9EDB316A8799}" dt="2023-12-06T08:41:06.787" v="1508"/>
          <ac:spMkLst>
            <pc:docMk/>
            <pc:sldMk cId="2368505745" sldId="429"/>
            <ac:spMk id="2" creationId="{BAD162F0-2175-84E9-2387-55F669162449}"/>
          </ac:spMkLst>
        </pc:spChg>
        <pc:spChg chg="mod">
          <ac:chgData name="Scruel Tao" userId="5ea5c98d59b44d4b" providerId="LiveId" clId="{53225E1B-6BB1-44E9-841B-9EDB316A8799}" dt="2023-12-07T07:27:16.018" v="3142" actId="20577"/>
          <ac:spMkLst>
            <pc:docMk/>
            <pc:sldMk cId="2368505745" sldId="429"/>
            <ac:spMk id="3" creationId="{0E2FC508-1AFD-A957-52F2-FA1DEF2A9D27}"/>
          </ac:spMkLst>
        </pc:spChg>
      </pc:sldChg>
      <pc:sldChg chg="delSp modSp del mod delAnim modNotesTx">
        <pc:chgData name="Scruel Tao" userId="5ea5c98d59b44d4b" providerId="LiveId" clId="{53225E1B-6BB1-44E9-841B-9EDB316A8799}" dt="2023-12-07T05:16:11.393" v="2738" actId="47"/>
        <pc:sldMkLst>
          <pc:docMk/>
          <pc:sldMk cId="2124384492" sldId="430"/>
        </pc:sldMkLst>
        <pc:spChg chg="mod">
          <ac:chgData name="Scruel Tao" userId="5ea5c98d59b44d4b" providerId="LiveId" clId="{53225E1B-6BB1-44E9-841B-9EDB316A8799}" dt="2023-12-06T08:41:06.787" v="1508"/>
          <ac:spMkLst>
            <pc:docMk/>
            <pc:sldMk cId="2124384492" sldId="430"/>
            <ac:spMk id="2" creationId="{BAD162F0-2175-84E9-2387-55F669162449}"/>
          </ac:spMkLst>
        </pc:spChg>
        <pc:spChg chg="mod">
          <ac:chgData name="Scruel Tao" userId="5ea5c98d59b44d4b" providerId="LiveId" clId="{53225E1B-6BB1-44E9-841B-9EDB316A8799}" dt="2023-12-06T08:41:06.787" v="1508"/>
          <ac:spMkLst>
            <pc:docMk/>
            <pc:sldMk cId="2124384492" sldId="430"/>
            <ac:spMk id="3" creationId="{0E2FC508-1AFD-A957-52F2-FA1DEF2A9D27}"/>
          </ac:spMkLst>
        </pc:spChg>
        <pc:spChg chg="del">
          <ac:chgData name="Scruel Tao" userId="5ea5c98d59b44d4b" providerId="LiveId" clId="{53225E1B-6BB1-44E9-841B-9EDB316A8799}" dt="2023-12-07T05:16:09.996" v="2737" actId="21"/>
          <ac:spMkLst>
            <pc:docMk/>
            <pc:sldMk cId="2124384492" sldId="430"/>
            <ac:spMk id="5" creationId="{94D856D0-752A-7661-DE7E-6B95144F67FC}"/>
          </ac:spMkLst>
        </pc:spChg>
      </pc:sldChg>
      <pc:sldChg chg="delSp modSp mod modAnim">
        <pc:chgData name="Scruel Tao" userId="5ea5c98d59b44d4b" providerId="LiveId" clId="{53225E1B-6BB1-44E9-841B-9EDB316A8799}" dt="2023-12-07T07:18:11.759" v="2961" actId="21"/>
        <pc:sldMkLst>
          <pc:docMk/>
          <pc:sldMk cId="3097471850" sldId="431"/>
        </pc:sldMkLst>
        <pc:spChg chg="mod">
          <ac:chgData name="Scruel Tao" userId="5ea5c98d59b44d4b" providerId="LiveId" clId="{53225E1B-6BB1-44E9-841B-9EDB316A8799}" dt="2023-12-06T08:41:06.787" v="1508"/>
          <ac:spMkLst>
            <pc:docMk/>
            <pc:sldMk cId="3097471850" sldId="431"/>
            <ac:spMk id="2" creationId="{BAD162F0-2175-84E9-2387-55F669162449}"/>
          </ac:spMkLst>
        </pc:spChg>
        <pc:spChg chg="mod">
          <ac:chgData name="Scruel Tao" userId="5ea5c98d59b44d4b" providerId="LiveId" clId="{53225E1B-6BB1-44E9-841B-9EDB316A8799}" dt="2023-12-07T07:17:50.026" v="2954"/>
          <ac:spMkLst>
            <pc:docMk/>
            <pc:sldMk cId="3097471850" sldId="431"/>
            <ac:spMk id="3" creationId="{0E2FC508-1AFD-A957-52F2-FA1DEF2A9D27}"/>
          </ac:spMkLst>
        </pc:spChg>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pChg chg="del">
          <ac:chgData name="Scruel Tao" userId="5ea5c98d59b44d4b" providerId="LiveId" clId="{53225E1B-6BB1-44E9-841B-9EDB316A8799}" dt="2023-12-07T07:18:11.759" v="2961" actId="21"/>
          <ac:spMkLst>
            <pc:docMk/>
            <pc:sldMk cId="3097471850" sldId="431"/>
            <ac:spMk id="10" creationId="{805192C2-51F5-7437-9475-18CF9CDCA7B9}"/>
          </ac:spMkLst>
        </pc:spChg>
      </pc:sldChg>
      <pc:sldChg chg="modSp mod modTransition modAnim modNotesTx">
        <pc:chgData name="Scruel Tao" userId="5ea5c98d59b44d4b" providerId="LiveId" clId="{53225E1B-6BB1-44E9-841B-9EDB316A8799}" dt="2023-12-08T09:45:58.009" v="8036"/>
        <pc:sldMkLst>
          <pc:docMk/>
          <pc:sldMk cId="2408983859" sldId="432"/>
        </pc:sldMkLst>
        <pc:spChg chg="mod">
          <ac:chgData name="Scruel Tao" userId="5ea5c98d59b44d4b" providerId="LiveId" clId="{53225E1B-6BB1-44E9-841B-9EDB316A8799}" dt="2023-12-06T08:41:06.787" v="1508"/>
          <ac:spMkLst>
            <pc:docMk/>
            <pc:sldMk cId="2408983859" sldId="432"/>
            <ac:spMk id="2" creationId="{BAD162F0-2175-84E9-2387-55F669162449}"/>
          </ac:spMkLst>
        </pc:spChg>
        <pc:spChg chg="mod">
          <ac:chgData name="Scruel Tao" userId="5ea5c98d59b44d4b" providerId="LiveId" clId="{53225E1B-6BB1-44E9-841B-9EDB316A8799}" dt="2023-12-07T07:17:52.006" v="2955"/>
          <ac:spMkLst>
            <pc:docMk/>
            <pc:sldMk cId="2408983859" sldId="432"/>
            <ac:spMk id="3" creationId="{0E2FC508-1AFD-A957-52F2-FA1DEF2A9D27}"/>
          </ac:spMkLst>
        </pc:spChg>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 modAnim modNotesTx">
        <pc:chgData name="Scruel Tao" userId="5ea5c98d59b44d4b" providerId="LiveId" clId="{53225E1B-6BB1-44E9-841B-9EDB316A8799}" dt="2024-01-05T03:10:20.202" v="8883" actId="20577"/>
        <pc:sldMkLst>
          <pc:docMk/>
          <pc:sldMk cId="3817001341" sldId="434"/>
        </pc:sldMkLst>
        <pc:spChg chg="mod">
          <ac:chgData name="Scruel Tao" userId="5ea5c98d59b44d4b" providerId="LiveId" clId="{53225E1B-6BB1-44E9-841B-9EDB316A8799}" dt="2023-12-06T08:41:06.787" v="1508"/>
          <ac:spMkLst>
            <pc:docMk/>
            <pc:sldMk cId="3817001341" sldId="434"/>
            <ac:spMk id="2" creationId="{BAD162F0-2175-84E9-2387-55F669162449}"/>
          </ac:spMkLst>
        </pc:spChg>
        <pc:spChg chg="mod">
          <ac:chgData name="Scruel Tao" userId="5ea5c98d59b44d4b" providerId="LiveId" clId="{53225E1B-6BB1-44E9-841B-9EDB316A8799}" dt="2024-01-05T03:09:10.497" v="8879" actId="20577"/>
          <ac:spMkLst>
            <pc:docMk/>
            <pc:sldMk cId="3817001341" sldId="434"/>
            <ac:spMk id="3" creationId="{0E2FC508-1AFD-A957-52F2-FA1DEF2A9D27}"/>
          </ac:spMkLst>
        </pc:spChg>
      </pc:sldChg>
      <pc:sldChg chg="modSp mod modAnim">
        <pc:chgData name="Scruel Tao" userId="5ea5c98d59b44d4b" providerId="LiveId" clId="{53225E1B-6BB1-44E9-841B-9EDB316A8799}" dt="2023-12-10T15:50:26.359" v="8822" actId="20577"/>
        <pc:sldMkLst>
          <pc:docMk/>
          <pc:sldMk cId="3613863520" sldId="435"/>
        </pc:sldMkLst>
        <pc:spChg chg="mod">
          <ac:chgData name="Scruel Tao" userId="5ea5c98d59b44d4b" providerId="LiveId" clId="{53225E1B-6BB1-44E9-841B-9EDB316A8799}" dt="2023-12-06T08:41:06.787" v="1508"/>
          <ac:spMkLst>
            <pc:docMk/>
            <pc:sldMk cId="3613863520" sldId="435"/>
            <ac:spMk id="2" creationId="{BAD162F0-2175-84E9-2387-55F669162449}"/>
          </ac:spMkLst>
        </pc:spChg>
        <pc:spChg chg="mod">
          <ac:chgData name="Scruel Tao" userId="5ea5c98d59b44d4b" providerId="LiveId" clId="{53225E1B-6BB1-44E9-841B-9EDB316A8799}" dt="2023-12-10T15:50:26.359" v="8822" actId="20577"/>
          <ac:spMkLst>
            <pc:docMk/>
            <pc:sldMk cId="3613863520" sldId="435"/>
            <ac:spMk id="3" creationId="{0E2FC508-1AFD-A957-52F2-FA1DEF2A9D27}"/>
          </ac:spMkLst>
        </pc:spChg>
      </pc:sldChg>
      <pc:sldChg chg="modSp mod modTransition">
        <pc:chgData name="Scruel Tao" userId="5ea5c98d59b44d4b" providerId="LiveId" clId="{53225E1B-6BB1-44E9-841B-9EDB316A8799}" dt="2023-12-08T07:46:57.843" v="4789" actId="20577"/>
        <pc:sldMkLst>
          <pc:docMk/>
          <pc:sldMk cId="2891297286" sldId="436"/>
        </pc:sldMkLst>
        <pc:spChg chg="mod">
          <ac:chgData name="Scruel Tao" userId="5ea5c98d59b44d4b" providerId="LiveId" clId="{53225E1B-6BB1-44E9-841B-9EDB316A8799}" dt="2023-12-06T08:41:06.787" v="1508"/>
          <ac:spMkLst>
            <pc:docMk/>
            <pc:sldMk cId="2891297286" sldId="436"/>
            <ac:spMk id="2" creationId="{BAD162F0-2175-84E9-2387-55F669162449}"/>
          </ac:spMkLst>
        </pc:spChg>
        <pc:spChg chg="mod">
          <ac:chgData name="Scruel Tao" userId="5ea5c98d59b44d4b" providerId="LiveId" clId="{53225E1B-6BB1-44E9-841B-9EDB316A8799}" dt="2023-12-08T07:46:57.843" v="4789" actId="20577"/>
          <ac:spMkLst>
            <pc:docMk/>
            <pc:sldMk cId="2891297286" sldId="436"/>
            <ac:spMk id="3" creationId="{0E2FC508-1AFD-A957-52F2-FA1DEF2A9D27}"/>
          </ac:spMkLst>
        </pc:spChg>
      </pc:sldChg>
      <pc:sldChg chg="modSp">
        <pc:chgData name="Scruel Tao" userId="5ea5c98d59b44d4b" providerId="LiveId" clId="{53225E1B-6BB1-44E9-841B-9EDB316A8799}" dt="2023-12-06T08:41:06.787" v="1508"/>
        <pc:sldMkLst>
          <pc:docMk/>
          <pc:sldMk cId="1886740232" sldId="437"/>
        </pc:sldMkLst>
        <pc:spChg chg="mod">
          <ac:chgData name="Scruel Tao" userId="5ea5c98d59b44d4b" providerId="LiveId" clId="{53225E1B-6BB1-44E9-841B-9EDB316A8799}" dt="2023-12-06T08:41:06.787" v="1508"/>
          <ac:spMkLst>
            <pc:docMk/>
            <pc:sldMk cId="1886740232" sldId="437"/>
            <ac:spMk id="2" creationId="{BAD162F0-2175-84E9-2387-55F669162449}"/>
          </ac:spMkLst>
        </pc:spChg>
        <pc:spChg chg="mod">
          <ac:chgData name="Scruel Tao" userId="5ea5c98d59b44d4b" providerId="LiveId" clId="{53225E1B-6BB1-44E9-841B-9EDB316A8799}" dt="2023-12-06T08:41:06.787" v="1508"/>
          <ac:spMkLst>
            <pc:docMk/>
            <pc:sldMk cId="1886740232" sldId="437"/>
            <ac:spMk id="3" creationId="{0E2FC508-1AFD-A957-52F2-FA1DEF2A9D27}"/>
          </ac:spMkLst>
        </pc:spChg>
      </pc:sldChg>
      <pc:sldChg chg="modSp mod">
        <pc:chgData name="Scruel Tao" userId="5ea5c98d59b44d4b" providerId="LiveId" clId="{53225E1B-6BB1-44E9-841B-9EDB316A8799}" dt="2023-12-08T07:47:23.933" v="4791" actId="403"/>
        <pc:sldMkLst>
          <pc:docMk/>
          <pc:sldMk cId="711470116" sldId="438"/>
        </pc:sldMkLst>
        <pc:spChg chg="mod">
          <ac:chgData name="Scruel Tao" userId="5ea5c98d59b44d4b" providerId="LiveId" clId="{53225E1B-6BB1-44E9-841B-9EDB316A8799}" dt="2023-12-06T08:41:06.787" v="1508"/>
          <ac:spMkLst>
            <pc:docMk/>
            <pc:sldMk cId="711470116" sldId="438"/>
            <ac:spMk id="2" creationId="{BAD162F0-2175-84E9-2387-55F669162449}"/>
          </ac:spMkLst>
        </pc:spChg>
        <pc:spChg chg="mod">
          <ac:chgData name="Scruel Tao" userId="5ea5c98d59b44d4b" providerId="LiveId" clId="{53225E1B-6BB1-44E9-841B-9EDB316A8799}" dt="2023-12-08T07:47:23.933" v="4791" actId="403"/>
          <ac:spMkLst>
            <pc:docMk/>
            <pc:sldMk cId="711470116" sldId="438"/>
            <ac:spMk id="3" creationId="{0E2FC508-1AFD-A957-52F2-FA1DEF2A9D27}"/>
          </ac:spMkLst>
        </pc:spChg>
      </pc:sldChg>
      <pc:sldChg chg="modSp">
        <pc:chgData name="Scruel Tao" userId="5ea5c98d59b44d4b" providerId="LiveId" clId="{53225E1B-6BB1-44E9-841B-9EDB316A8799}" dt="2023-12-06T08:41:06.787" v="1508"/>
        <pc:sldMkLst>
          <pc:docMk/>
          <pc:sldMk cId="2945320828" sldId="440"/>
        </pc:sldMkLst>
        <pc:spChg chg="mod">
          <ac:chgData name="Scruel Tao" userId="5ea5c98d59b44d4b" providerId="LiveId" clId="{53225E1B-6BB1-44E9-841B-9EDB316A8799}" dt="2023-12-06T08:41:06.787" v="1508"/>
          <ac:spMkLst>
            <pc:docMk/>
            <pc:sldMk cId="2945320828" sldId="440"/>
            <ac:spMk id="2" creationId="{BAD162F0-2175-84E9-2387-55F669162449}"/>
          </ac:spMkLst>
        </pc:spChg>
        <pc:spChg chg="mod">
          <ac:chgData name="Scruel Tao" userId="5ea5c98d59b44d4b" providerId="LiveId" clId="{53225E1B-6BB1-44E9-841B-9EDB316A8799}" dt="2023-12-06T08:41:06.787" v="1508"/>
          <ac:spMkLst>
            <pc:docMk/>
            <pc:sldMk cId="2945320828" sldId="440"/>
            <ac:spMk id="3" creationId="{0E2FC508-1AFD-A957-52F2-FA1DEF2A9D27}"/>
          </ac:spMkLst>
        </pc:spChg>
      </pc:sldChg>
      <pc:sldChg chg="addSp delSp modSp mod delAnim modAnim modNotesTx">
        <pc:chgData name="Scruel Tao" userId="5ea5c98d59b44d4b" providerId="LiveId" clId="{53225E1B-6BB1-44E9-841B-9EDB316A8799}" dt="2023-12-08T08:00:01.566" v="4966" actId="21"/>
        <pc:sldMkLst>
          <pc:docMk/>
          <pc:sldMk cId="3940299107" sldId="441"/>
        </pc:sldMkLst>
        <pc:spChg chg="mod">
          <ac:chgData name="Scruel Tao" userId="5ea5c98d59b44d4b" providerId="LiveId" clId="{53225E1B-6BB1-44E9-841B-9EDB316A8799}" dt="2023-12-06T08:41:06.787" v="1508"/>
          <ac:spMkLst>
            <pc:docMk/>
            <pc:sldMk cId="3940299107" sldId="441"/>
            <ac:spMk id="2" creationId="{BAD162F0-2175-84E9-2387-55F669162449}"/>
          </ac:spMkLst>
        </pc:spChg>
        <pc:spChg chg="mod">
          <ac:chgData name="Scruel Tao" userId="5ea5c98d59b44d4b" providerId="LiveId" clId="{53225E1B-6BB1-44E9-841B-9EDB316A8799}" dt="2023-12-08T07:54:05.273" v="4807" actId="20577"/>
          <ac:spMkLst>
            <pc:docMk/>
            <pc:sldMk cId="3940299107" sldId="441"/>
            <ac:spMk id="3" creationId="{0E2FC508-1AFD-A957-52F2-FA1DEF2A9D27}"/>
          </ac:spMkLst>
        </pc:spChg>
        <pc:spChg chg="add del mod">
          <ac:chgData name="Scruel Tao" userId="5ea5c98d59b44d4b" providerId="LiveId" clId="{53225E1B-6BB1-44E9-841B-9EDB316A8799}" dt="2023-12-08T08:00:01.566" v="4966" actId="21"/>
          <ac:spMkLst>
            <pc:docMk/>
            <pc:sldMk cId="3940299107" sldId="441"/>
            <ac:spMk id="4" creationId="{4E6C3868-11A9-6A00-23E5-1CEDD3975468}"/>
          </ac:spMkLst>
        </pc:spChg>
        <pc:spChg chg="mod">
          <ac:chgData name="Scruel Tao" userId="5ea5c98d59b44d4b" providerId="LiveId" clId="{53225E1B-6BB1-44E9-841B-9EDB316A8799}" dt="2023-12-08T07:53:42.705" v="4806" actId="1076"/>
          <ac:spMkLst>
            <pc:docMk/>
            <pc:sldMk cId="3940299107" sldId="441"/>
            <ac:spMk id="5" creationId="{33BD2D4D-8E08-CB2B-9427-F09ADB38EB07}"/>
          </ac:spMkLst>
        </pc:spChg>
      </pc:sldChg>
      <pc:sldChg chg="modSp del">
        <pc:chgData name="Scruel Tao" userId="5ea5c98d59b44d4b" providerId="LiveId" clId="{53225E1B-6BB1-44E9-841B-9EDB316A8799}" dt="2023-12-08T08:10:48.330" v="5626" actId="2696"/>
        <pc:sldMkLst>
          <pc:docMk/>
          <pc:sldMk cId="1118754818" sldId="442"/>
        </pc:sldMkLst>
        <pc:spChg chg="mod">
          <ac:chgData name="Scruel Tao" userId="5ea5c98d59b44d4b" providerId="LiveId" clId="{53225E1B-6BB1-44E9-841B-9EDB316A8799}" dt="2023-12-06T08:41:06.787" v="1508"/>
          <ac:spMkLst>
            <pc:docMk/>
            <pc:sldMk cId="1118754818" sldId="442"/>
            <ac:spMk id="2" creationId="{BAD162F0-2175-84E9-2387-55F669162449}"/>
          </ac:spMkLst>
        </pc:spChg>
        <pc:spChg chg="mod">
          <ac:chgData name="Scruel Tao" userId="5ea5c98d59b44d4b" providerId="LiveId" clId="{53225E1B-6BB1-44E9-841B-9EDB316A8799}" dt="2023-12-06T08:41:06.787" v="1508"/>
          <ac:spMkLst>
            <pc:docMk/>
            <pc:sldMk cId="1118754818" sldId="442"/>
            <ac:spMk id="3" creationId="{0E2FC508-1AFD-A957-52F2-FA1DEF2A9D27}"/>
          </ac:spMkLst>
        </pc:spChg>
      </pc:sldChg>
      <pc:sldChg chg="modSp mod modTransition">
        <pc:chgData name="Scruel Tao" userId="5ea5c98d59b44d4b" providerId="LiveId" clId="{53225E1B-6BB1-44E9-841B-9EDB316A8799}" dt="2023-12-10T15:23:16.608" v="8606" actId="113"/>
        <pc:sldMkLst>
          <pc:docMk/>
          <pc:sldMk cId="1149247770" sldId="443"/>
        </pc:sldMkLst>
        <pc:spChg chg="mod">
          <ac:chgData name="Scruel Tao" userId="5ea5c98d59b44d4b" providerId="LiveId" clId="{53225E1B-6BB1-44E9-841B-9EDB316A8799}" dt="2023-12-06T08:41:06.787" v="1508"/>
          <ac:spMkLst>
            <pc:docMk/>
            <pc:sldMk cId="1149247770" sldId="443"/>
            <ac:spMk id="2" creationId="{BAD162F0-2175-84E9-2387-55F669162449}"/>
          </ac:spMkLst>
        </pc:spChg>
        <pc:spChg chg="mod">
          <ac:chgData name="Scruel Tao" userId="5ea5c98d59b44d4b" providerId="LiveId" clId="{53225E1B-6BB1-44E9-841B-9EDB316A8799}" dt="2023-12-07T04:29:28.692" v="1573" actId="21"/>
          <ac:spMkLst>
            <pc:docMk/>
            <pc:sldMk cId="1149247770" sldId="443"/>
            <ac:spMk id="3" creationId="{0E2FC508-1AFD-A957-52F2-FA1DEF2A9D27}"/>
          </ac:spMkLst>
        </pc:spChg>
        <pc:spChg chg="mod">
          <ac:chgData name="Scruel Tao" userId="5ea5c98d59b44d4b" providerId="LiveId" clId="{53225E1B-6BB1-44E9-841B-9EDB316A8799}" dt="2023-12-10T15:23:16.608" v="8606" actId="113"/>
          <ac:spMkLst>
            <pc:docMk/>
            <pc:sldMk cId="1149247770" sldId="443"/>
            <ac:spMk id="5" creationId="{364EFD44-4BAB-4ADF-DEAD-922A8C28C455}"/>
          </ac:spMkLst>
        </pc:spChg>
      </pc:sldChg>
      <pc:sldChg chg="modSp modTransition">
        <pc:chgData name="Scruel Tao" userId="5ea5c98d59b44d4b" providerId="LiveId" clId="{53225E1B-6BB1-44E9-841B-9EDB316A8799}" dt="2023-12-07T05:00:51.036" v="2353"/>
        <pc:sldMkLst>
          <pc:docMk/>
          <pc:sldMk cId="2660710448" sldId="444"/>
        </pc:sldMkLst>
        <pc:spChg chg="mod">
          <ac:chgData name="Scruel Tao" userId="5ea5c98d59b44d4b" providerId="LiveId" clId="{53225E1B-6BB1-44E9-841B-9EDB316A8799}" dt="2023-12-06T08:41:06.787" v="1508"/>
          <ac:spMkLst>
            <pc:docMk/>
            <pc:sldMk cId="2660710448" sldId="444"/>
            <ac:spMk id="2" creationId="{BAD162F0-2175-84E9-2387-55F669162449}"/>
          </ac:spMkLst>
        </pc:spChg>
        <pc:spChg chg="mod">
          <ac:chgData name="Scruel Tao" userId="5ea5c98d59b44d4b" providerId="LiveId" clId="{53225E1B-6BB1-44E9-841B-9EDB316A8799}" dt="2023-12-06T08:41:06.787" v="1508"/>
          <ac:spMkLst>
            <pc:docMk/>
            <pc:sldMk cId="2660710448" sldId="444"/>
            <ac:spMk id="3" creationId="{0E2FC508-1AFD-A957-52F2-FA1DEF2A9D27}"/>
          </ac:spMkLst>
        </pc:spChg>
        <pc:spChg chg="mod">
          <ac:chgData name="Scruel Tao" userId="5ea5c98d59b44d4b" providerId="LiveId" clId="{53225E1B-6BB1-44E9-841B-9EDB316A8799}" dt="2023-12-07T04:30:04.173" v="1575" actId="20577"/>
          <ac:spMkLst>
            <pc:docMk/>
            <pc:sldMk cId="2660710448" sldId="444"/>
            <ac:spMk id="5" creationId="{364EFD44-4BAB-4ADF-DEAD-922A8C28C455}"/>
          </ac:spMkLst>
        </pc:spChg>
      </pc:sldChg>
      <pc:sldChg chg="modSp modTransition">
        <pc:chgData name="Scruel Tao" userId="5ea5c98d59b44d4b" providerId="LiveId" clId="{53225E1B-6BB1-44E9-841B-9EDB316A8799}" dt="2023-12-07T05:00:52.788" v="2354"/>
        <pc:sldMkLst>
          <pc:docMk/>
          <pc:sldMk cId="50071292" sldId="445"/>
        </pc:sldMkLst>
        <pc:spChg chg="mod">
          <ac:chgData name="Scruel Tao" userId="5ea5c98d59b44d4b" providerId="LiveId" clId="{53225E1B-6BB1-44E9-841B-9EDB316A8799}" dt="2023-12-06T08:41:06.787" v="1508"/>
          <ac:spMkLst>
            <pc:docMk/>
            <pc:sldMk cId="50071292" sldId="445"/>
            <ac:spMk id="2" creationId="{BAD162F0-2175-84E9-2387-55F669162449}"/>
          </ac:spMkLst>
        </pc:spChg>
        <pc:spChg chg="mod">
          <ac:chgData name="Scruel Tao" userId="5ea5c98d59b44d4b" providerId="LiveId" clId="{53225E1B-6BB1-44E9-841B-9EDB316A8799}" dt="2023-12-06T08:41:06.787" v="1508"/>
          <ac:spMkLst>
            <pc:docMk/>
            <pc:sldMk cId="50071292" sldId="445"/>
            <ac:spMk id="3" creationId="{0E2FC508-1AFD-A957-52F2-FA1DEF2A9D27}"/>
          </ac:spMkLst>
        </pc:spChg>
      </pc:sldChg>
      <pc:sldChg chg="modSp modTransition modAnim">
        <pc:chgData name="Scruel Tao" userId="5ea5c98d59b44d4b" providerId="LiveId" clId="{53225E1B-6BB1-44E9-841B-9EDB316A8799}" dt="2023-12-06T08:41:06.787" v="1508"/>
        <pc:sldMkLst>
          <pc:docMk/>
          <pc:sldMk cId="270139676" sldId="446"/>
        </pc:sldMkLst>
        <pc:spChg chg="mod">
          <ac:chgData name="Scruel Tao" userId="5ea5c98d59b44d4b" providerId="LiveId" clId="{53225E1B-6BB1-44E9-841B-9EDB316A8799}" dt="2023-12-06T08:41:06.787" v="1508"/>
          <ac:spMkLst>
            <pc:docMk/>
            <pc:sldMk cId="270139676" sldId="446"/>
            <ac:spMk id="2" creationId="{BAD162F0-2175-84E9-2387-55F669162449}"/>
          </ac:spMkLst>
        </pc:spChg>
        <pc:spChg chg="mod">
          <ac:chgData name="Scruel Tao" userId="5ea5c98d59b44d4b" providerId="LiveId" clId="{53225E1B-6BB1-44E9-841B-9EDB316A8799}" dt="2023-12-06T08:41:06.787" v="1508"/>
          <ac:spMkLst>
            <pc:docMk/>
            <pc:sldMk cId="270139676" sldId="446"/>
            <ac:spMk id="3" creationId="{0E2FC508-1AFD-A957-52F2-FA1DEF2A9D27}"/>
          </ac:spMkLst>
        </pc:spChg>
      </pc:sldChg>
      <pc:sldChg chg="modSp">
        <pc:chgData name="Scruel Tao" userId="5ea5c98d59b44d4b" providerId="LiveId" clId="{53225E1B-6BB1-44E9-841B-9EDB316A8799}" dt="2023-12-06T08:41:06.787" v="1508"/>
        <pc:sldMkLst>
          <pc:docMk/>
          <pc:sldMk cId="1059985089" sldId="447"/>
        </pc:sldMkLst>
        <pc:spChg chg="mod">
          <ac:chgData name="Scruel Tao" userId="5ea5c98d59b44d4b" providerId="LiveId" clId="{53225E1B-6BB1-44E9-841B-9EDB316A8799}" dt="2023-12-06T08:41:06.787" v="1508"/>
          <ac:spMkLst>
            <pc:docMk/>
            <pc:sldMk cId="1059985089" sldId="447"/>
            <ac:spMk id="2" creationId="{BAD162F0-2175-84E9-2387-55F669162449}"/>
          </ac:spMkLst>
        </pc:spChg>
        <pc:spChg chg="mod">
          <ac:chgData name="Scruel Tao" userId="5ea5c98d59b44d4b" providerId="LiveId" clId="{53225E1B-6BB1-44E9-841B-9EDB316A8799}" dt="2023-12-06T08:41:06.787" v="1508"/>
          <ac:spMkLst>
            <pc:docMk/>
            <pc:sldMk cId="1059985089" sldId="447"/>
            <ac:spMk id="3" creationId="{0E2FC508-1AFD-A957-52F2-FA1DEF2A9D27}"/>
          </ac:spMkLst>
        </pc:spChg>
      </pc:sldChg>
      <pc:sldChg chg="modSp modTransition">
        <pc:chgData name="Scruel Tao" userId="5ea5c98d59b44d4b" providerId="LiveId" clId="{53225E1B-6BB1-44E9-841B-9EDB316A8799}" dt="2023-12-07T05:01:25.442" v="2367"/>
        <pc:sldMkLst>
          <pc:docMk/>
          <pc:sldMk cId="3288941729" sldId="448"/>
        </pc:sldMkLst>
        <pc:spChg chg="mod">
          <ac:chgData name="Scruel Tao" userId="5ea5c98d59b44d4b" providerId="LiveId" clId="{53225E1B-6BB1-44E9-841B-9EDB316A8799}" dt="2023-12-06T08:41:06.787" v="1508"/>
          <ac:spMkLst>
            <pc:docMk/>
            <pc:sldMk cId="3288941729" sldId="448"/>
            <ac:spMk id="2" creationId="{BAD162F0-2175-84E9-2387-55F669162449}"/>
          </ac:spMkLst>
        </pc:spChg>
        <pc:spChg chg="mod">
          <ac:chgData name="Scruel Tao" userId="5ea5c98d59b44d4b" providerId="LiveId" clId="{53225E1B-6BB1-44E9-841B-9EDB316A8799}" dt="2023-12-06T08:41:06.787" v="1508"/>
          <ac:spMkLst>
            <pc:docMk/>
            <pc:sldMk cId="3288941729" sldId="448"/>
            <ac:spMk id="3" creationId="{0E2FC508-1AFD-A957-52F2-FA1DEF2A9D27}"/>
          </ac:spMkLst>
        </pc:spChg>
      </pc:sldChg>
      <pc:sldChg chg="modSp modTransition">
        <pc:chgData name="Scruel Tao" userId="5ea5c98d59b44d4b" providerId="LiveId" clId="{53225E1B-6BB1-44E9-841B-9EDB316A8799}" dt="2023-12-07T05:01:28.925" v="2369"/>
        <pc:sldMkLst>
          <pc:docMk/>
          <pc:sldMk cId="3923380574" sldId="449"/>
        </pc:sldMkLst>
        <pc:spChg chg="mod">
          <ac:chgData name="Scruel Tao" userId="5ea5c98d59b44d4b" providerId="LiveId" clId="{53225E1B-6BB1-44E9-841B-9EDB316A8799}" dt="2023-12-06T08:41:06.787" v="1508"/>
          <ac:spMkLst>
            <pc:docMk/>
            <pc:sldMk cId="3923380574" sldId="449"/>
            <ac:spMk id="2" creationId="{BAD162F0-2175-84E9-2387-55F669162449}"/>
          </ac:spMkLst>
        </pc:spChg>
        <pc:spChg chg="mod">
          <ac:chgData name="Scruel Tao" userId="5ea5c98d59b44d4b" providerId="LiveId" clId="{53225E1B-6BB1-44E9-841B-9EDB316A8799}" dt="2023-12-06T08:41:06.787" v="1508"/>
          <ac:spMkLst>
            <pc:docMk/>
            <pc:sldMk cId="3923380574" sldId="449"/>
            <ac:spMk id="3" creationId="{0E2FC508-1AFD-A957-52F2-FA1DEF2A9D27}"/>
          </ac:spMkLst>
        </pc:spChg>
      </pc:sldChg>
      <pc:sldChg chg="modSp mod modTransition modAnim">
        <pc:chgData name="Scruel Tao" userId="5ea5c98d59b44d4b" providerId="LiveId" clId="{53225E1B-6BB1-44E9-841B-9EDB316A8799}" dt="2023-12-07T05:01:32.290" v="2371"/>
        <pc:sldMkLst>
          <pc:docMk/>
          <pc:sldMk cId="3091127192" sldId="450"/>
        </pc:sldMkLst>
        <pc:spChg chg="mod">
          <ac:chgData name="Scruel Tao" userId="5ea5c98d59b44d4b" providerId="LiveId" clId="{53225E1B-6BB1-44E9-841B-9EDB316A8799}" dt="2023-12-06T08:41:06.787" v="1508"/>
          <ac:spMkLst>
            <pc:docMk/>
            <pc:sldMk cId="3091127192" sldId="450"/>
            <ac:spMk id="2" creationId="{BAD162F0-2175-84E9-2387-55F669162449}"/>
          </ac:spMkLst>
        </pc:spChg>
        <pc:spChg chg="mod">
          <ac:chgData name="Scruel Tao" userId="5ea5c98d59b44d4b" providerId="LiveId" clId="{53225E1B-6BB1-44E9-841B-9EDB316A8799}" dt="2023-12-06T08:41:06.787" v="1508"/>
          <ac:spMkLst>
            <pc:docMk/>
            <pc:sldMk cId="3091127192" sldId="450"/>
            <ac:spMk id="3" creationId="{0E2FC508-1AFD-A957-52F2-FA1DEF2A9D27}"/>
          </ac:spMkLst>
        </pc:spChg>
        <pc:spChg chg="mod">
          <ac:chgData name="Scruel Tao" userId="5ea5c98d59b44d4b" providerId="LiveId" clId="{53225E1B-6BB1-44E9-841B-9EDB316A8799}" dt="2023-12-07T04:31:43.388" v="1579" actId="20577"/>
          <ac:spMkLst>
            <pc:docMk/>
            <pc:sldMk cId="3091127192" sldId="450"/>
            <ac:spMk id="10" creationId="{A2995DB2-4965-8C67-67FE-5FC4497711CB}"/>
          </ac:spMkLst>
        </pc:spChg>
      </pc:sldChg>
      <pc:sldChg chg="modSp modTransition">
        <pc:chgData name="Scruel Tao" userId="5ea5c98d59b44d4b" providerId="LiveId" clId="{53225E1B-6BB1-44E9-841B-9EDB316A8799}" dt="2023-12-07T05:01:30.572" v="2370"/>
        <pc:sldMkLst>
          <pc:docMk/>
          <pc:sldMk cId="4243864399" sldId="451"/>
        </pc:sldMkLst>
        <pc:spChg chg="mod">
          <ac:chgData name="Scruel Tao" userId="5ea5c98d59b44d4b" providerId="LiveId" clId="{53225E1B-6BB1-44E9-841B-9EDB316A8799}" dt="2023-12-06T08:41:06.787" v="1508"/>
          <ac:spMkLst>
            <pc:docMk/>
            <pc:sldMk cId="4243864399" sldId="451"/>
            <ac:spMk id="2" creationId="{BAD162F0-2175-84E9-2387-55F669162449}"/>
          </ac:spMkLst>
        </pc:spChg>
        <pc:spChg chg="mod">
          <ac:chgData name="Scruel Tao" userId="5ea5c98d59b44d4b" providerId="LiveId" clId="{53225E1B-6BB1-44E9-841B-9EDB316A8799}" dt="2023-12-06T08:41:06.787" v="1508"/>
          <ac:spMkLst>
            <pc:docMk/>
            <pc:sldMk cId="4243864399" sldId="451"/>
            <ac:spMk id="3" creationId="{0E2FC508-1AFD-A957-52F2-FA1DEF2A9D27}"/>
          </ac:spMkLst>
        </pc:spChg>
      </pc:sldChg>
      <pc:sldChg chg="modSp mod modTransition">
        <pc:chgData name="Scruel Tao" userId="5ea5c98d59b44d4b" providerId="LiveId" clId="{53225E1B-6BB1-44E9-841B-9EDB316A8799}" dt="2023-12-07T05:01:34.148" v="2372"/>
        <pc:sldMkLst>
          <pc:docMk/>
          <pc:sldMk cId="2738855689" sldId="452"/>
        </pc:sldMkLst>
        <pc:spChg chg="mod">
          <ac:chgData name="Scruel Tao" userId="5ea5c98d59b44d4b" providerId="LiveId" clId="{53225E1B-6BB1-44E9-841B-9EDB316A8799}" dt="2023-12-06T08:41:06.787" v="1508"/>
          <ac:spMkLst>
            <pc:docMk/>
            <pc:sldMk cId="2738855689" sldId="452"/>
            <ac:spMk id="2" creationId="{BAD162F0-2175-84E9-2387-55F669162449}"/>
          </ac:spMkLst>
        </pc:spChg>
        <pc:spChg chg="mod">
          <ac:chgData name="Scruel Tao" userId="5ea5c98d59b44d4b" providerId="LiveId" clId="{53225E1B-6BB1-44E9-841B-9EDB316A8799}" dt="2023-12-06T08:41:06.787" v="1508"/>
          <ac:spMkLst>
            <pc:docMk/>
            <pc:sldMk cId="2738855689" sldId="452"/>
            <ac:spMk id="3" creationId="{0E2FC508-1AFD-A957-52F2-FA1DEF2A9D27}"/>
          </ac:spMkLst>
        </pc:spChg>
        <pc:spChg chg="mod">
          <ac:chgData name="Scruel Tao" userId="5ea5c98d59b44d4b" providerId="LiveId" clId="{53225E1B-6BB1-44E9-841B-9EDB316A8799}" dt="2023-12-07T04:31:58.398" v="1583" actId="20577"/>
          <ac:spMkLst>
            <pc:docMk/>
            <pc:sldMk cId="2738855689" sldId="452"/>
            <ac:spMk id="10" creationId="{A2995DB2-4965-8C67-67FE-5FC4497711CB}"/>
          </ac:spMkLst>
        </pc:spChg>
      </pc:sldChg>
      <pc:sldChg chg="modSp mod modTransition">
        <pc:chgData name="Scruel Tao" userId="5ea5c98d59b44d4b" providerId="LiveId" clId="{53225E1B-6BB1-44E9-841B-9EDB316A8799}" dt="2023-12-07T04:33:53.019" v="1598"/>
        <pc:sldMkLst>
          <pc:docMk/>
          <pc:sldMk cId="1873822359" sldId="454"/>
        </pc:sldMkLst>
        <pc:spChg chg="mod">
          <ac:chgData name="Scruel Tao" userId="5ea5c98d59b44d4b" providerId="LiveId" clId="{53225E1B-6BB1-44E9-841B-9EDB316A8799}" dt="2023-12-06T08:41:06.787" v="1508"/>
          <ac:spMkLst>
            <pc:docMk/>
            <pc:sldMk cId="1873822359" sldId="454"/>
            <ac:spMk id="2" creationId="{BAD162F0-2175-84E9-2387-55F669162449}"/>
          </ac:spMkLst>
        </pc:spChg>
        <pc:spChg chg="mod">
          <ac:chgData name="Scruel Tao" userId="5ea5c98d59b44d4b" providerId="LiveId" clId="{53225E1B-6BB1-44E9-841B-9EDB316A8799}" dt="2023-12-06T08:41:06.787" v="1508"/>
          <ac:spMkLst>
            <pc:docMk/>
            <pc:sldMk cId="1873822359" sldId="454"/>
            <ac:spMk id="3" creationId="{0E2FC508-1AFD-A957-52F2-FA1DEF2A9D27}"/>
          </ac:spMkLst>
        </pc:spChg>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modTransition modAnim">
        <pc:chgData name="Scruel Tao" userId="5ea5c98d59b44d4b" providerId="LiveId" clId="{53225E1B-6BB1-44E9-841B-9EDB316A8799}" dt="2023-12-07T04:34:12.504" v="1600"/>
        <pc:sldMkLst>
          <pc:docMk/>
          <pc:sldMk cId="2943343027" sldId="455"/>
        </pc:sldMkLst>
        <pc:spChg chg="mod">
          <ac:chgData name="Scruel Tao" userId="5ea5c98d59b44d4b" providerId="LiveId" clId="{53225E1B-6BB1-44E9-841B-9EDB316A8799}" dt="2023-12-06T08:41:06.787" v="1508"/>
          <ac:spMkLst>
            <pc:docMk/>
            <pc:sldMk cId="2943343027" sldId="455"/>
            <ac:spMk id="2" creationId="{BAD162F0-2175-84E9-2387-55F669162449}"/>
          </ac:spMkLst>
        </pc:spChg>
        <pc:spChg chg="mod">
          <ac:chgData name="Scruel Tao" userId="5ea5c98d59b44d4b" providerId="LiveId" clId="{53225E1B-6BB1-44E9-841B-9EDB316A8799}" dt="2023-12-06T08:41:06.787" v="1508"/>
          <ac:spMkLst>
            <pc:docMk/>
            <pc:sldMk cId="2943343027" sldId="455"/>
            <ac:spMk id="3" creationId="{0E2FC508-1AFD-A957-52F2-FA1DEF2A9D27}"/>
          </ac:spMkLst>
        </pc:spChg>
        <pc:spChg chg="mod">
          <ac:chgData name="Scruel Tao" userId="5ea5c98d59b44d4b" providerId="LiveId" clId="{53225E1B-6BB1-44E9-841B-9EDB316A8799}" dt="2023-12-07T04:32:51.982" v="1587" actId="1076"/>
          <ac:spMkLst>
            <pc:docMk/>
            <pc:sldMk cId="2943343027" sldId="455"/>
            <ac:spMk id="5" creationId="{03AF550D-B197-3CA7-CF7C-09D1DD4BAA82}"/>
          </ac:spMkLst>
        </pc:spChg>
        <pc:spChg chg="mod">
          <ac:chgData name="Scruel Tao" userId="5ea5c98d59b44d4b" providerId="LiveId" clId="{53225E1B-6BB1-44E9-841B-9EDB316A8799}" dt="2023-12-07T04:32:57.001" v="1588" actId="1076"/>
          <ac:spMkLst>
            <pc:docMk/>
            <pc:sldMk cId="2943343027" sldId="455"/>
            <ac:spMk id="10" creationId="{A2995DB2-4965-8C67-67FE-5FC4497711CB}"/>
          </ac:spMkLst>
        </pc:spChg>
        <pc:spChg chg="mod">
          <ac:chgData name="Scruel Tao" userId="5ea5c98d59b44d4b" providerId="LiveId" clId="{53225E1B-6BB1-44E9-841B-9EDB316A8799}" dt="2023-12-07T04:32:51.982" v="1587" actId="1076"/>
          <ac:spMkLst>
            <pc:docMk/>
            <pc:sldMk cId="2943343027" sldId="455"/>
            <ac:spMk id="11" creationId="{D0072181-9D36-207C-A731-2A5EB9557833}"/>
          </ac:spMkLst>
        </pc:spChg>
      </pc:sldChg>
      <pc:sldChg chg="modSp del mod modTransition">
        <pc:chgData name="Scruel Tao" userId="5ea5c98d59b44d4b" providerId="LiveId" clId="{53225E1B-6BB1-44E9-841B-9EDB316A8799}" dt="2023-12-07T04:35:37.846" v="1615" actId="47"/>
        <pc:sldMkLst>
          <pc:docMk/>
          <pc:sldMk cId="2635799612" sldId="456"/>
        </pc:sldMkLst>
        <pc:spChg chg="mod">
          <ac:chgData name="Scruel Tao" userId="5ea5c98d59b44d4b" providerId="LiveId" clId="{53225E1B-6BB1-44E9-841B-9EDB316A8799}" dt="2023-12-06T08:41:06.787" v="1508"/>
          <ac:spMkLst>
            <pc:docMk/>
            <pc:sldMk cId="2635799612" sldId="456"/>
            <ac:spMk id="2" creationId="{BAD162F0-2175-84E9-2387-55F669162449}"/>
          </ac:spMkLst>
        </pc:spChg>
        <pc:spChg chg="mod">
          <ac:chgData name="Scruel Tao" userId="5ea5c98d59b44d4b" providerId="LiveId" clId="{53225E1B-6BB1-44E9-841B-9EDB316A8799}" dt="2023-12-06T08:41:06.787" v="1508"/>
          <ac:spMkLst>
            <pc:docMk/>
            <pc:sldMk cId="2635799612" sldId="456"/>
            <ac:spMk id="3" creationId="{0E2FC508-1AFD-A957-52F2-FA1DEF2A9D27}"/>
          </ac:spMkLst>
        </pc:spChg>
        <pc:spChg chg="mod">
          <ac:chgData name="Scruel Tao" userId="5ea5c98d59b44d4b" providerId="LiveId" clId="{53225E1B-6BB1-44E9-841B-9EDB316A8799}" dt="2023-12-07T04:35:19.759" v="1605" actId="21"/>
          <ac:spMkLst>
            <pc:docMk/>
            <pc:sldMk cId="2635799612" sldId="456"/>
            <ac:spMk id="5" creationId="{03AF550D-B197-3CA7-CF7C-09D1DD4BAA82}"/>
          </ac:spMkLst>
        </pc:spChg>
        <pc:spChg chg="mod">
          <ac:chgData name="Scruel Tao" userId="5ea5c98d59b44d4b" providerId="LiveId" clId="{53225E1B-6BB1-44E9-841B-9EDB316A8799}" dt="2023-12-07T04:35:28.894" v="1608" actId="21"/>
          <ac:spMkLst>
            <pc:docMk/>
            <pc:sldMk cId="2635799612" sldId="456"/>
            <ac:spMk id="10" creationId="{A2995DB2-4965-8C67-67FE-5FC4497711CB}"/>
          </ac:spMkLst>
        </pc:spChg>
      </pc:sldChg>
      <pc:sldChg chg="delSp modSp mod modTransition delAnim modAnim">
        <pc:chgData name="Scruel Tao" userId="5ea5c98d59b44d4b" providerId="LiveId" clId="{53225E1B-6BB1-44E9-841B-9EDB316A8799}" dt="2023-12-07T05:01:38.783" v="2373"/>
        <pc:sldMkLst>
          <pc:docMk/>
          <pc:sldMk cId="3536431272" sldId="457"/>
        </pc:sldMkLst>
        <pc:spChg chg="mod">
          <ac:chgData name="Scruel Tao" userId="5ea5c98d59b44d4b" providerId="LiveId" clId="{53225E1B-6BB1-44E9-841B-9EDB316A8799}" dt="2023-12-06T08:41:06.787" v="1508"/>
          <ac:spMkLst>
            <pc:docMk/>
            <pc:sldMk cId="3536431272" sldId="457"/>
            <ac:spMk id="2" creationId="{BAD162F0-2175-84E9-2387-55F669162449}"/>
          </ac:spMkLst>
        </pc:spChg>
        <pc:spChg chg="mod">
          <ac:chgData name="Scruel Tao" userId="5ea5c98d59b44d4b" providerId="LiveId" clId="{53225E1B-6BB1-44E9-841B-9EDB316A8799}" dt="2023-12-07T04:37:24.313" v="1621" actId="20577"/>
          <ac:spMkLst>
            <pc:docMk/>
            <pc:sldMk cId="3536431272" sldId="457"/>
            <ac:spMk id="3" creationId="{0E2FC508-1AFD-A957-52F2-FA1DEF2A9D27}"/>
          </ac:spMkLst>
        </pc:spChg>
        <pc:spChg chg="mod">
          <ac:chgData name="Scruel Tao" userId="5ea5c98d59b44d4b" providerId="LiveId" clId="{53225E1B-6BB1-44E9-841B-9EDB316A8799}" dt="2023-12-07T04:38:51.037" v="1641" actId="1076"/>
          <ac:spMkLst>
            <pc:docMk/>
            <pc:sldMk cId="3536431272" sldId="457"/>
            <ac:spMk id="5" creationId="{E65C3764-25F2-3799-1148-9E7B67E0E2EE}"/>
          </ac:spMkLst>
        </pc:spChg>
        <pc:spChg chg="del">
          <ac:chgData name="Scruel Tao" userId="5ea5c98d59b44d4b" providerId="LiveId" clId="{53225E1B-6BB1-44E9-841B-9EDB316A8799}" dt="2023-12-07T04:38:52.755" v="1642" actId="21"/>
          <ac:spMkLst>
            <pc:docMk/>
            <pc:sldMk cId="3536431272" sldId="457"/>
            <ac:spMk id="6" creationId="{BB64B184-B639-8DCA-5B82-187CDC51F207}"/>
          </ac:spMkLst>
        </pc:spChg>
        <pc:spChg chg="del mod">
          <ac:chgData name="Scruel Tao" userId="5ea5c98d59b44d4b" providerId="LiveId" clId="{53225E1B-6BB1-44E9-841B-9EDB316A8799}" dt="2023-12-07T04:38:53.679" v="1643" actId="21"/>
          <ac:spMkLst>
            <pc:docMk/>
            <pc:sldMk cId="3536431272" sldId="457"/>
            <ac:spMk id="7" creationId="{13E95322-BC93-FD0A-51D1-8C9C666BBA06}"/>
          </ac:spMkLst>
        </pc:spChg>
        <pc:spChg chg="del">
          <ac:chgData name="Scruel Tao" userId="5ea5c98d59b44d4b" providerId="LiveId" clId="{53225E1B-6BB1-44E9-841B-9EDB316A8799}" dt="2023-12-07T04:38:45.958" v="1640" actId="21"/>
          <ac:spMkLst>
            <pc:docMk/>
            <pc:sldMk cId="3536431272" sldId="457"/>
            <ac:spMk id="10" creationId="{A2995DB2-4965-8C67-67FE-5FC4497711CB}"/>
          </ac:spMkLst>
        </pc:spChg>
      </pc:sldChg>
      <pc:sldChg chg="modSp modTransition modAnim">
        <pc:chgData name="Scruel Tao" userId="5ea5c98d59b44d4b" providerId="LiveId" clId="{53225E1B-6BB1-44E9-841B-9EDB316A8799}" dt="2023-12-07T05:01:41.081" v="2374"/>
        <pc:sldMkLst>
          <pc:docMk/>
          <pc:sldMk cId="756981072" sldId="458"/>
        </pc:sldMkLst>
        <pc:spChg chg="mod">
          <ac:chgData name="Scruel Tao" userId="5ea5c98d59b44d4b" providerId="LiveId" clId="{53225E1B-6BB1-44E9-841B-9EDB316A8799}" dt="2023-12-06T08:41:06.787" v="1508"/>
          <ac:spMkLst>
            <pc:docMk/>
            <pc:sldMk cId="756981072" sldId="458"/>
            <ac:spMk id="2" creationId="{BAD162F0-2175-84E9-2387-55F669162449}"/>
          </ac:spMkLst>
        </pc:spChg>
        <pc:spChg chg="mod">
          <ac:chgData name="Scruel Tao" userId="5ea5c98d59b44d4b" providerId="LiveId" clId="{53225E1B-6BB1-44E9-841B-9EDB316A8799}" dt="2023-12-06T08:41:06.787" v="1508"/>
          <ac:spMkLst>
            <pc:docMk/>
            <pc:sldMk cId="756981072" sldId="458"/>
            <ac:spMk id="3" creationId="{0E2FC508-1AFD-A957-52F2-FA1DEF2A9D27}"/>
          </ac:spMkLst>
        </pc:spChg>
      </pc:sldChg>
      <pc:sldChg chg="modSp modTransition modAnim">
        <pc:chgData name="Scruel Tao" userId="5ea5c98d59b44d4b" providerId="LiveId" clId="{53225E1B-6BB1-44E9-841B-9EDB316A8799}" dt="2023-12-07T05:01:42.674" v="2375"/>
        <pc:sldMkLst>
          <pc:docMk/>
          <pc:sldMk cId="3245366971" sldId="459"/>
        </pc:sldMkLst>
        <pc:spChg chg="mod">
          <ac:chgData name="Scruel Tao" userId="5ea5c98d59b44d4b" providerId="LiveId" clId="{53225E1B-6BB1-44E9-841B-9EDB316A8799}" dt="2023-12-06T08:41:06.787" v="1508"/>
          <ac:spMkLst>
            <pc:docMk/>
            <pc:sldMk cId="3245366971" sldId="459"/>
            <ac:spMk id="2" creationId="{BAD162F0-2175-84E9-2387-55F669162449}"/>
          </ac:spMkLst>
        </pc:spChg>
        <pc:spChg chg="mod">
          <ac:chgData name="Scruel Tao" userId="5ea5c98d59b44d4b" providerId="LiveId" clId="{53225E1B-6BB1-44E9-841B-9EDB316A8799}" dt="2023-12-06T08:41:06.787" v="1508"/>
          <ac:spMkLst>
            <pc:docMk/>
            <pc:sldMk cId="3245366971" sldId="459"/>
            <ac:spMk id="3" creationId="{0E2FC508-1AFD-A957-52F2-FA1DEF2A9D27}"/>
          </ac:spMkLst>
        </pc:spChg>
      </pc:sldChg>
      <pc:sldChg chg="modSp modTransition modAnim">
        <pc:chgData name="Scruel Tao" userId="5ea5c98d59b44d4b" providerId="LiveId" clId="{53225E1B-6BB1-44E9-841B-9EDB316A8799}" dt="2023-12-07T05:01:44.189" v="2376"/>
        <pc:sldMkLst>
          <pc:docMk/>
          <pc:sldMk cId="3793133380" sldId="460"/>
        </pc:sldMkLst>
        <pc:spChg chg="mod">
          <ac:chgData name="Scruel Tao" userId="5ea5c98d59b44d4b" providerId="LiveId" clId="{53225E1B-6BB1-44E9-841B-9EDB316A8799}" dt="2023-12-06T08:41:06.787" v="1508"/>
          <ac:spMkLst>
            <pc:docMk/>
            <pc:sldMk cId="3793133380" sldId="460"/>
            <ac:spMk id="2" creationId="{BAD162F0-2175-84E9-2387-55F669162449}"/>
          </ac:spMkLst>
        </pc:spChg>
        <pc:spChg chg="mod">
          <ac:chgData name="Scruel Tao" userId="5ea5c98d59b44d4b" providerId="LiveId" clId="{53225E1B-6BB1-44E9-841B-9EDB316A8799}" dt="2023-12-06T08:41:06.787" v="1508"/>
          <ac:spMkLst>
            <pc:docMk/>
            <pc:sldMk cId="3793133380" sldId="460"/>
            <ac:spMk id="3" creationId="{0E2FC508-1AFD-A957-52F2-FA1DEF2A9D27}"/>
          </ac:spMkLst>
        </pc:spChg>
      </pc:sldChg>
      <pc:sldChg chg="addSp delSp modSp add del mod modTransition delAnim modAnim">
        <pc:chgData name="Scruel Tao" userId="5ea5c98d59b44d4b" providerId="LiveId" clId="{53225E1B-6BB1-44E9-841B-9EDB316A8799}" dt="2023-12-07T05:04:17.215" v="2404" actId="47"/>
        <pc:sldMkLst>
          <pc:docMk/>
          <pc:sldMk cId="3844480145" sldId="461"/>
        </pc:sldMkLst>
        <pc:spChg chg="mod">
          <ac:chgData name="Scruel Tao" userId="5ea5c98d59b44d4b" providerId="LiveId" clId="{53225E1B-6BB1-44E9-841B-9EDB316A8799}" dt="2023-12-06T08:41:06.787" v="1508"/>
          <ac:spMkLst>
            <pc:docMk/>
            <pc:sldMk cId="3844480145" sldId="461"/>
            <ac:spMk id="2" creationId="{BAD162F0-2175-84E9-2387-55F669162449}"/>
          </ac:spMkLst>
        </pc:spChg>
        <pc:spChg chg="mod">
          <ac:chgData name="Scruel Tao" userId="5ea5c98d59b44d4b" providerId="LiveId" clId="{53225E1B-6BB1-44E9-841B-9EDB316A8799}" dt="2023-12-06T08:41:06.787" v="1508"/>
          <ac:spMkLst>
            <pc:docMk/>
            <pc:sldMk cId="3844480145" sldId="461"/>
            <ac:spMk id="3" creationId="{0E2FC508-1AFD-A957-52F2-FA1DEF2A9D27}"/>
          </ac:spMkLst>
        </pc:spChg>
        <pc:spChg chg="del">
          <ac:chgData name="Scruel Tao" userId="5ea5c98d59b44d4b" providerId="LiveId" clId="{53225E1B-6BB1-44E9-841B-9EDB316A8799}" dt="2023-12-07T04:46:43.352" v="1779" actId="478"/>
          <ac:spMkLst>
            <pc:docMk/>
            <pc:sldMk cId="3844480145" sldId="461"/>
            <ac:spMk id="4" creationId="{4CAF8C8C-57C6-AB46-AD1B-CC95DF16DAE9}"/>
          </ac:spMkLst>
        </pc:spChg>
        <pc:spChg chg="add mod">
          <ac:chgData name="Scruel Tao" userId="5ea5c98d59b44d4b" providerId="LiveId" clId="{53225E1B-6BB1-44E9-841B-9EDB316A8799}" dt="2023-12-07T05:03:15.366" v="2395"/>
          <ac:spMkLst>
            <pc:docMk/>
            <pc:sldMk cId="3844480145" sldId="461"/>
            <ac:spMk id="7" creationId="{9290877E-9FE8-DEC0-652B-00C8ED4AA396}"/>
          </ac:spMkLst>
        </pc:spChg>
        <pc:spChg chg="del">
          <ac:chgData name="Scruel Tao" userId="5ea5c98d59b44d4b" providerId="LiveId" clId="{53225E1B-6BB1-44E9-841B-9EDB316A8799}" dt="2023-12-07T04:46:54.063" v="1781" actId="478"/>
          <ac:spMkLst>
            <pc:docMk/>
            <pc:sldMk cId="3844480145" sldId="461"/>
            <ac:spMk id="8" creationId="{4C4A9BA1-1DC7-359E-5300-38C323700D54}"/>
          </ac:spMkLst>
        </pc:spChg>
        <pc:spChg chg="add mod">
          <ac:chgData name="Scruel Tao" userId="5ea5c98d59b44d4b" providerId="LiveId" clId="{53225E1B-6BB1-44E9-841B-9EDB316A8799}" dt="2023-12-07T05:02:57.199" v="2386"/>
          <ac:spMkLst>
            <pc:docMk/>
            <pc:sldMk cId="3844480145" sldId="461"/>
            <ac:spMk id="9" creationId="{1E85D30D-B24E-8F77-DF99-3C17A8134959}"/>
          </ac:spMkLst>
        </pc:spChg>
        <pc:spChg chg="mod">
          <ac:chgData name="Scruel Tao" userId="5ea5c98d59b44d4b" providerId="LiveId" clId="{53225E1B-6BB1-44E9-841B-9EDB316A8799}" dt="2023-12-07T04:43:43.008" v="1681" actId="20577"/>
          <ac:spMkLst>
            <pc:docMk/>
            <pc:sldMk cId="3844480145" sldId="461"/>
            <ac:spMk id="10" creationId="{A2995DB2-4965-8C67-67FE-5FC4497711CB}"/>
          </ac:spMkLst>
        </pc:spChg>
      </pc:sldChg>
      <pc:sldChg chg="modSp modTransition">
        <pc:chgData name="Scruel Tao" userId="5ea5c98d59b44d4b" providerId="LiveId" clId="{53225E1B-6BB1-44E9-841B-9EDB316A8799}" dt="2023-12-07T05:05:02.778" v="2413" actId="20577"/>
        <pc:sldMkLst>
          <pc:docMk/>
          <pc:sldMk cId="2502255715" sldId="463"/>
        </pc:sldMkLst>
        <pc:spChg chg="mod">
          <ac:chgData name="Scruel Tao" userId="5ea5c98d59b44d4b" providerId="LiveId" clId="{53225E1B-6BB1-44E9-841B-9EDB316A8799}" dt="2023-12-06T08:41:06.787" v="1508"/>
          <ac:spMkLst>
            <pc:docMk/>
            <pc:sldMk cId="2502255715" sldId="463"/>
            <ac:spMk id="2" creationId="{BAD162F0-2175-84E9-2387-55F669162449}"/>
          </ac:spMkLst>
        </pc:spChg>
        <pc:spChg chg="mod">
          <ac:chgData name="Scruel Tao" userId="5ea5c98d59b44d4b" providerId="LiveId" clId="{53225E1B-6BB1-44E9-841B-9EDB316A8799}" dt="2023-12-06T08:41:06.787" v="1508"/>
          <ac:spMkLst>
            <pc:docMk/>
            <pc:sldMk cId="2502255715" sldId="463"/>
            <ac:spMk id="3" creationId="{0E2FC508-1AFD-A957-52F2-FA1DEF2A9D27}"/>
          </ac:spMkLst>
        </pc:spChg>
        <pc:spChg chg="mod">
          <ac:chgData name="Scruel Tao" userId="5ea5c98d59b44d4b" providerId="LiveId" clId="{53225E1B-6BB1-44E9-841B-9EDB316A8799}" dt="2023-12-07T05:05:02.778" v="2413" actId="20577"/>
          <ac:spMkLst>
            <pc:docMk/>
            <pc:sldMk cId="2502255715" sldId="463"/>
            <ac:spMk id="7" creationId="{8C5B4D12-A133-7D4D-2F31-DDF074D620A1}"/>
          </ac:spMkLst>
        </pc:spChg>
      </pc:sldChg>
      <pc:sldChg chg="modSp mod modTransition">
        <pc:chgData name="Scruel Tao" userId="5ea5c98d59b44d4b" providerId="LiveId" clId="{53225E1B-6BB1-44E9-841B-9EDB316A8799}" dt="2023-12-07T05:05:11.068" v="2415" actId="207"/>
        <pc:sldMkLst>
          <pc:docMk/>
          <pc:sldMk cId="2217438529" sldId="464"/>
        </pc:sldMkLst>
        <pc:spChg chg="mod">
          <ac:chgData name="Scruel Tao" userId="5ea5c98d59b44d4b" providerId="LiveId" clId="{53225E1B-6BB1-44E9-841B-9EDB316A8799}" dt="2023-12-06T08:41:06.787" v="1508"/>
          <ac:spMkLst>
            <pc:docMk/>
            <pc:sldMk cId="2217438529" sldId="464"/>
            <ac:spMk id="2" creationId="{BAD162F0-2175-84E9-2387-55F669162449}"/>
          </ac:spMkLst>
        </pc:spChg>
        <pc:spChg chg="mod">
          <ac:chgData name="Scruel Tao" userId="5ea5c98d59b44d4b" providerId="LiveId" clId="{53225E1B-6BB1-44E9-841B-9EDB316A8799}" dt="2023-12-06T08:41:06.787" v="1508"/>
          <ac:spMkLst>
            <pc:docMk/>
            <pc:sldMk cId="2217438529" sldId="464"/>
            <ac:spMk id="3" creationId="{0E2FC508-1AFD-A957-52F2-FA1DEF2A9D27}"/>
          </ac:spMkLst>
        </pc:spChg>
        <pc:spChg chg="mod">
          <ac:chgData name="Scruel Tao" userId="5ea5c98d59b44d4b" providerId="LiveId" clId="{53225E1B-6BB1-44E9-841B-9EDB316A8799}" dt="2023-12-07T05:05:11.068" v="2415" actId="207"/>
          <ac:spMkLst>
            <pc:docMk/>
            <pc:sldMk cId="2217438529" sldId="464"/>
            <ac:spMk id="10" creationId="{A2995DB2-4965-8C67-67FE-5FC4497711CB}"/>
          </ac:spMkLst>
        </pc:spChg>
      </pc:sldChg>
      <pc:sldChg chg="modSp mod modTransition modAnim">
        <pc:chgData name="Scruel Tao" userId="5ea5c98d59b44d4b" providerId="LiveId" clId="{53225E1B-6BB1-44E9-841B-9EDB316A8799}" dt="2023-12-07T07:45:54.584" v="4113" actId="1035"/>
        <pc:sldMkLst>
          <pc:docMk/>
          <pc:sldMk cId="3122313888" sldId="466"/>
        </pc:sldMkLst>
        <pc:spChg chg="mod">
          <ac:chgData name="Scruel Tao" userId="5ea5c98d59b44d4b" providerId="LiveId" clId="{53225E1B-6BB1-44E9-841B-9EDB316A8799}" dt="2023-12-06T08:41:06.787" v="1508"/>
          <ac:spMkLst>
            <pc:docMk/>
            <pc:sldMk cId="3122313888" sldId="466"/>
            <ac:spMk id="2" creationId="{BAD162F0-2175-84E9-2387-55F669162449}"/>
          </ac:spMkLst>
        </pc:spChg>
        <pc:spChg chg="mod">
          <ac:chgData name="Scruel Tao" userId="5ea5c98d59b44d4b" providerId="LiveId" clId="{53225E1B-6BB1-44E9-841B-9EDB316A8799}" dt="2023-12-07T05:09:39.858" v="2578" actId="207"/>
          <ac:spMkLst>
            <pc:docMk/>
            <pc:sldMk cId="3122313888" sldId="466"/>
            <ac:spMk id="3" creationId="{0E2FC508-1AFD-A957-52F2-FA1DEF2A9D27}"/>
          </ac:spMkLst>
        </pc:spChg>
        <pc:spChg chg="mod">
          <ac:chgData name="Scruel Tao" userId="5ea5c98d59b44d4b" providerId="LiveId" clId="{53225E1B-6BB1-44E9-841B-9EDB316A8799}" dt="2023-12-07T07:45:13.408" v="4091" actId="1035"/>
          <ac:spMkLst>
            <pc:docMk/>
            <pc:sldMk cId="3122313888" sldId="466"/>
            <ac:spMk id="4" creationId="{D89566DE-C19A-9DDD-EA24-070F85BCF3DE}"/>
          </ac:spMkLst>
        </pc:spChg>
        <pc:spChg chg="mod">
          <ac:chgData name="Scruel Tao" userId="5ea5c98d59b44d4b" providerId="LiveId" clId="{53225E1B-6BB1-44E9-841B-9EDB316A8799}" dt="2023-12-07T07:45:17.949" v="4099" actId="1035"/>
          <ac:spMkLst>
            <pc:docMk/>
            <pc:sldMk cId="3122313888" sldId="466"/>
            <ac:spMk id="5" creationId="{94D856D0-752A-7661-DE7E-6B95144F67FC}"/>
          </ac:spMkLst>
        </pc:spChg>
        <pc:spChg chg="mod">
          <ac:chgData name="Scruel Tao" userId="5ea5c98d59b44d4b" providerId="LiveId" clId="{53225E1B-6BB1-44E9-841B-9EDB316A8799}" dt="2023-12-07T07:45:54.584" v="4113" actId="1035"/>
          <ac:spMkLst>
            <pc:docMk/>
            <pc:sldMk cId="3122313888" sldId="466"/>
            <ac:spMk id="6" creationId="{AE135559-3D5B-CB43-FBBE-3163B3975DD9}"/>
          </ac:spMkLst>
        </pc:spChg>
      </pc:sldChg>
      <pc:sldChg chg="modSp mod modTransition modAnim">
        <pc:chgData name="Scruel Tao" userId="5ea5c98d59b44d4b" providerId="LiveId" clId="{53225E1B-6BB1-44E9-841B-9EDB316A8799}" dt="2023-12-07T05:14:15.048" v="2721" actId="1035"/>
        <pc:sldMkLst>
          <pc:docMk/>
          <pc:sldMk cId="1003371394" sldId="467"/>
        </pc:sldMkLst>
        <pc:spChg chg="mod">
          <ac:chgData name="Scruel Tao" userId="5ea5c98d59b44d4b" providerId="LiveId" clId="{53225E1B-6BB1-44E9-841B-9EDB316A8799}" dt="2023-12-06T08:41:06.787" v="1508"/>
          <ac:spMkLst>
            <pc:docMk/>
            <pc:sldMk cId="1003371394" sldId="467"/>
            <ac:spMk id="2" creationId="{BAD162F0-2175-84E9-2387-55F669162449}"/>
          </ac:spMkLst>
        </pc:spChg>
        <pc:spChg chg="mod">
          <ac:chgData name="Scruel Tao" userId="5ea5c98d59b44d4b" providerId="LiveId" clId="{53225E1B-6BB1-44E9-841B-9EDB316A8799}" dt="2023-12-07T05:09:48.678" v="2583"/>
          <ac:spMkLst>
            <pc:docMk/>
            <pc:sldMk cId="1003371394" sldId="467"/>
            <ac:spMk id="3" creationId="{0E2FC508-1AFD-A957-52F2-FA1DEF2A9D27}"/>
          </ac:spMkLst>
        </pc:spChg>
        <pc:spChg chg="mod">
          <ac:chgData name="Scruel Tao" userId="5ea5c98d59b44d4b" providerId="LiveId" clId="{53225E1B-6BB1-44E9-841B-9EDB316A8799}" dt="2023-12-07T05:14:15.048" v="2721" actId="1035"/>
          <ac:spMkLst>
            <pc:docMk/>
            <pc:sldMk cId="1003371394" sldId="467"/>
            <ac:spMk id="4" creationId="{D89566DE-C19A-9DDD-EA24-070F85BCF3DE}"/>
          </ac:spMkLst>
        </pc:spChg>
        <pc:spChg chg="mod">
          <ac:chgData name="Scruel Tao" userId="5ea5c98d59b44d4b" providerId="LiveId" clId="{53225E1B-6BB1-44E9-841B-9EDB316A8799}" dt="2023-12-07T05:14:15.048" v="2721" actId="1035"/>
          <ac:spMkLst>
            <pc:docMk/>
            <pc:sldMk cId="1003371394" sldId="467"/>
            <ac:spMk id="5" creationId="{94D856D0-752A-7661-DE7E-6B95144F67FC}"/>
          </ac:spMkLst>
        </pc:spChg>
        <pc:spChg chg="mod">
          <ac:chgData name="Scruel Tao" userId="5ea5c98d59b44d4b" providerId="LiveId" clId="{53225E1B-6BB1-44E9-841B-9EDB316A8799}" dt="2023-12-07T05:14:15.048" v="2721" actId="1035"/>
          <ac:spMkLst>
            <pc:docMk/>
            <pc:sldMk cId="1003371394" sldId="467"/>
            <ac:spMk id="6" creationId="{AE135559-3D5B-CB43-FBBE-3163B3975DD9}"/>
          </ac:spMkLst>
        </pc:spChg>
      </pc:sldChg>
      <pc:sldChg chg="modSp mod modTransition modAnim">
        <pc:chgData name="Scruel Tao" userId="5ea5c98d59b44d4b" providerId="LiveId" clId="{53225E1B-6BB1-44E9-841B-9EDB316A8799}" dt="2023-12-07T05:14:17.941" v="2723" actId="1035"/>
        <pc:sldMkLst>
          <pc:docMk/>
          <pc:sldMk cId="1881581066" sldId="468"/>
        </pc:sldMkLst>
        <pc:spChg chg="mod">
          <ac:chgData name="Scruel Tao" userId="5ea5c98d59b44d4b" providerId="LiveId" clId="{53225E1B-6BB1-44E9-841B-9EDB316A8799}" dt="2023-12-06T08:41:06.787" v="1508"/>
          <ac:spMkLst>
            <pc:docMk/>
            <pc:sldMk cId="1881581066" sldId="468"/>
            <ac:spMk id="2" creationId="{BAD162F0-2175-84E9-2387-55F669162449}"/>
          </ac:spMkLst>
        </pc:spChg>
        <pc:spChg chg="mod">
          <ac:chgData name="Scruel Tao" userId="5ea5c98d59b44d4b" providerId="LiveId" clId="{53225E1B-6BB1-44E9-841B-9EDB316A8799}" dt="2023-12-07T05:09:49.915" v="2584"/>
          <ac:spMkLst>
            <pc:docMk/>
            <pc:sldMk cId="1881581066" sldId="468"/>
            <ac:spMk id="3" creationId="{0E2FC508-1AFD-A957-52F2-FA1DEF2A9D27}"/>
          </ac:spMkLst>
        </pc:spChg>
        <pc:spChg chg="mod">
          <ac:chgData name="Scruel Tao" userId="5ea5c98d59b44d4b" providerId="LiveId" clId="{53225E1B-6BB1-44E9-841B-9EDB316A8799}" dt="2023-12-07T05:14:17.941" v="2723" actId="1035"/>
          <ac:spMkLst>
            <pc:docMk/>
            <pc:sldMk cId="1881581066" sldId="468"/>
            <ac:spMk id="4" creationId="{D89566DE-C19A-9DDD-EA24-070F85BCF3DE}"/>
          </ac:spMkLst>
        </pc:spChg>
        <pc:spChg chg="mod">
          <ac:chgData name="Scruel Tao" userId="5ea5c98d59b44d4b" providerId="LiveId" clId="{53225E1B-6BB1-44E9-841B-9EDB316A8799}" dt="2023-12-07T05:14:17.941" v="2723" actId="1035"/>
          <ac:spMkLst>
            <pc:docMk/>
            <pc:sldMk cId="1881581066" sldId="468"/>
            <ac:spMk id="5" creationId="{94D856D0-752A-7661-DE7E-6B95144F67FC}"/>
          </ac:spMkLst>
        </pc:spChg>
        <pc:spChg chg="mod">
          <ac:chgData name="Scruel Tao" userId="5ea5c98d59b44d4b" providerId="LiveId" clId="{53225E1B-6BB1-44E9-841B-9EDB316A8799}" dt="2023-12-07T05:14:17.941" v="2723" actId="1035"/>
          <ac:spMkLst>
            <pc:docMk/>
            <pc:sldMk cId="1881581066" sldId="468"/>
            <ac:spMk id="6" creationId="{AE135559-3D5B-CB43-FBBE-3163B3975DD9}"/>
          </ac:spMkLst>
        </pc:spChg>
      </pc:sldChg>
      <pc:sldChg chg="modSp modTransition">
        <pc:chgData name="Scruel Tao" userId="5ea5c98d59b44d4b" providerId="LiveId" clId="{53225E1B-6BB1-44E9-841B-9EDB316A8799}" dt="2023-12-07T05:01:49.667" v="2377"/>
        <pc:sldMkLst>
          <pc:docMk/>
          <pc:sldMk cId="636997018" sldId="469"/>
        </pc:sldMkLst>
        <pc:spChg chg="mod">
          <ac:chgData name="Scruel Tao" userId="5ea5c98d59b44d4b" providerId="LiveId" clId="{53225E1B-6BB1-44E9-841B-9EDB316A8799}" dt="2023-12-06T08:41:06.787" v="1508"/>
          <ac:spMkLst>
            <pc:docMk/>
            <pc:sldMk cId="636997018" sldId="469"/>
            <ac:spMk id="2" creationId="{BAD162F0-2175-84E9-2387-55F669162449}"/>
          </ac:spMkLst>
        </pc:spChg>
        <pc:spChg chg="mod">
          <ac:chgData name="Scruel Tao" userId="5ea5c98d59b44d4b" providerId="LiveId" clId="{53225E1B-6BB1-44E9-841B-9EDB316A8799}" dt="2023-12-06T08:41:06.787" v="1508"/>
          <ac:spMkLst>
            <pc:docMk/>
            <pc:sldMk cId="636997018" sldId="469"/>
            <ac:spMk id="3" creationId="{0E2FC508-1AFD-A957-52F2-FA1DEF2A9D27}"/>
          </ac:spMkLst>
        </pc:spChg>
        <pc:spChg chg="mod">
          <ac:chgData name="Scruel Tao" userId="5ea5c98d59b44d4b" providerId="LiveId" clId="{53225E1B-6BB1-44E9-841B-9EDB316A8799}" dt="2023-12-07T04:47:54.672" v="1833"/>
          <ac:spMkLst>
            <pc:docMk/>
            <pc:sldMk cId="636997018" sldId="469"/>
            <ac:spMk id="4" creationId="{4CAF8C8C-57C6-AB46-AD1B-CC95DF16DAE9}"/>
          </ac:spMkLst>
        </pc:spChg>
      </pc:sldChg>
      <pc:sldChg chg="addSp delSp modSp add del mod modTransition delAnim modAnim">
        <pc:chgData name="Scruel Tao" userId="5ea5c98d59b44d4b" providerId="LiveId" clId="{53225E1B-6BB1-44E9-841B-9EDB316A8799}" dt="2023-12-07T05:03:37.459" v="2398" actId="47"/>
        <pc:sldMkLst>
          <pc:docMk/>
          <pc:sldMk cId="335031275" sldId="470"/>
        </pc:sldMkLst>
        <pc:spChg chg="mod">
          <ac:chgData name="Scruel Tao" userId="5ea5c98d59b44d4b" providerId="LiveId" clId="{53225E1B-6BB1-44E9-841B-9EDB316A8799}" dt="2023-12-06T08:41:06.787" v="1508"/>
          <ac:spMkLst>
            <pc:docMk/>
            <pc:sldMk cId="335031275" sldId="470"/>
            <ac:spMk id="2" creationId="{BAD162F0-2175-84E9-2387-55F669162449}"/>
          </ac:spMkLst>
        </pc:spChg>
        <pc:spChg chg="mod">
          <ac:chgData name="Scruel Tao" userId="5ea5c98d59b44d4b" providerId="LiveId" clId="{53225E1B-6BB1-44E9-841B-9EDB316A8799}" dt="2023-12-06T08:41:06.787" v="1508"/>
          <ac:spMkLst>
            <pc:docMk/>
            <pc:sldMk cId="335031275" sldId="470"/>
            <ac:spMk id="3" creationId="{0E2FC508-1AFD-A957-52F2-FA1DEF2A9D27}"/>
          </ac:spMkLst>
        </pc:spChg>
        <pc:spChg chg="mod">
          <ac:chgData name="Scruel Tao" userId="5ea5c98d59b44d4b" providerId="LiveId" clId="{53225E1B-6BB1-44E9-841B-9EDB316A8799}" dt="2023-12-07T04:49:06.723" v="1843" actId="13926"/>
          <ac:spMkLst>
            <pc:docMk/>
            <pc:sldMk cId="335031275" sldId="470"/>
            <ac:spMk id="4" creationId="{4CAF8C8C-57C6-AB46-AD1B-CC95DF16DAE9}"/>
          </ac:spMkLst>
        </pc:spChg>
        <pc:spChg chg="add mod">
          <ac:chgData name="Scruel Tao" userId="5ea5c98d59b44d4b" providerId="LiveId" clId="{53225E1B-6BB1-44E9-841B-9EDB316A8799}" dt="2023-12-07T04:48:10.051" v="1834"/>
          <ac:spMkLst>
            <pc:docMk/>
            <pc:sldMk cId="335031275" sldId="470"/>
            <ac:spMk id="5" creationId="{6A9A70AD-CCBE-1D62-0372-A2B41CEF8CB1}"/>
          </ac:spMkLst>
        </pc:spChg>
        <pc:spChg chg="mod">
          <ac:chgData name="Scruel Tao" userId="5ea5c98d59b44d4b" providerId="LiveId" clId="{53225E1B-6BB1-44E9-841B-9EDB316A8799}" dt="2023-12-07T04:45:58.146" v="1770" actId="1038"/>
          <ac:spMkLst>
            <pc:docMk/>
            <pc:sldMk cId="335031275" sldId="470"/>
            <ac:spMk id="9" creationId="{8E941914-8D72-50B0-6C66-6B31D80A71C1}"/>
          </ac:spMkLst>
        </pc:spChg>
        <pc:spChg chg="mod">
          <ac:chgData name="Scruel Tao" userId="5ea5c98d59b44d4b" providerId="LiveId" clId="{53225E1B-6BB1-44E9-841B-9EDB316A8799}" dt="2023-12-07T04:44:33.893" v="1696" actId="21"/>
          <ac:spMkLst>
            <pc:docMk/>
            <pc:sldMk cId="335031275" sldId="470"/>
            <ac:spMk id="10" creationId="{A2995DB2-4965-8C67-67FE-5FC4497711CB}"/>
          </ac:spMkLst>
        </pc:spChg>
        <pc:spChg chg="del">
          <ac:chgData name="Scruel Tao" userId="5ea5c98d59b44d4b" providerId="LiveId" clId="{53225E1B-6BB1-44E9-841B-9EDB316A8799}" dt="2023-12-07T04:45:53.794" v="1764" actId="21"/>
          <ac:spMkLst>
            <pc:docMk/>
            <pc:sldMk cId="335031275" sldId="470"/>
            <ac:spMk id="11" creationId="{53AA1398-204A-142C-A96E-B5AFC49F6D07}"/>
          </ac:spMkLst>
        </pc:spChg>
      </pc:sldChg>
      <pc:sldChg chg="addSp delSp modSp add mod modClrScheme chgLayout modNotesTx">
        <pc:chgData name="Scruel Tao" userId="5ea5c98d59b44d4b" providerId="LiveId" clId="{53225E1B-6BB1-44E9-841B-9EDB316A8799}" dt="2023-12-07T04:42:18.735" v="1673" actId="1076"/>
        <pc:sldMkLst>
          <pc:docMk/>
          <pc:sldMk cId="718749562" sldId="471"/>
        </pc:sldMkLst>
        <pc:spChg chg="mod ord">
          <ac:chgData name="Scruel Tao" userId="5ea5c98d59b44d4b" providerId="LiveId" clId="{53225E1B-6BB1-44E9-841B-9EDB316A8799}" dt="2023-12-06T08:41:06.787" v="1508"/>
          <ac:spMkLst>
            <pc:docMk/>
            <pc:sldMk cId="718749562" sldId="471"/>
            <ac:spMk id="2" creationId="{BAD162F0-2175-84E9-2387-55F669162449}"/>
          </ac:spMkLst>
        </pc:spChg>
        <pc:spChg chg="mod ord">
          <ac:chgData name="Scruel Tao" userId="5ea5c98d59b44d4b" providerId="LiveId" clId="{53225E1B-6BB1-44E9-841B-9EDB316A8799}" dt="2023-12-07T04:42:10.040" v="1670" actId="21"/>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12-07T04:42:18.735" v="1673" actId="1076"/>
          <ac:picMkLst>
            <pc:docMk/>
            <pc:sldMk cId="718749562" sldId="471"/>
            <ac:picMk id="19" creationId="{DA2780DC-EDAA-062F-CCF7-56B26BD4FE43}"/>
          </ac:picMkLst>
        </pc:picChg>
        <pc:picChg chg="add mod">
          <ac:chgData name="Scruel Tao" userId="5ea5c98d59b44d4b" providerId="LiveId" clId="{53225E1B-6BB1-44E9-841B-9EDB316A8799}" dt="2023-12-07T04:42:18.735" v="1673" actId="107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12-06T08:41:06.787" v="1508"/>
        <pc:sldMkLst>
          <pc:docMk/>
          <pc:sldMk cId="2345217129" sldId="472"/>
        </pc:sldMkLst>
        <pc:spChg chg="mod ord">
          <ac:chgData name="Scruel Tao" userId="5ea5c98d59b44d4b" providerId="LiveId" clId="{53225E1B-6BB1-44E9-841B-9EDB316A8799}" dt="2023-12-06T08:41:06.787" v="1508"/>
          <ac:spMkLst>
            <pc:docMk/>
            <pc:sldMk cId="2345217129" sldId="472"/>
            <ac:spMk id="2" creationId="{BAD162F0-2175-84E9-2387-55F669162449}"/>
          </ac:spMkLst>
        </pc:spChg>
        <pc:spChg chg="mod ord">
          <ac:chgData name="Scruel Tao" userId="5ea5c98d59b44d4b" providerId="LiveId" clId="{53225E1B-6BB1-44E9-841B-9EDB316A8799}" dt="2023-12-06T08:41:06.787" v="1508"/>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12-06T08:41:06.787" v="1508"/>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12-07T07:34:51.822" v="3549"/>
        <pc:sldMkLst>
          <pc:docMk/>
          <pc:sldMk cId="1452351313" sldId="473"/>
        </pc:sldMkLst>
        <pc:spChg chg="mod">
          <ac:chgData name="Scruel Tao" userId="5ea5c98d59b44d4b" providerId="LiveId" clId="{53225E1B-6BB1-44E9-841B-9EDB316A8799}" dt="2023-12-06T08:41:06.787" v="1508"/>
          <ac:spMkLst>
            <pc:docMk/>
            <pc:sldMk cId="1452351313" sldId="473"/>
            <ac:spMk id="2" creationId="{BAD162F0-2175-84E9-2387-55F669162449}"/>
          </ac:spMkLst>
        </pc:spChg>
        <pc:spChg chg="del mod">
          <ac:chgData name="Scruel Tao" userId="5ea5c98d59b44d4b" providerId="LiveId" clId="{53225E1B-6BB1-44E9-841B-9EDB316A8799}" dt="2023-12-07T07:23:01.007" v="3011" actId="21"/>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add mod">
          <ac:chgData name="Scruel Tao" userId="5ea5c98d59b44d4b" providerId="LiveId" clId="{53225E1B-6BB1-44E9-841B-9EDB316A8799}" dt="2023-12-07T07:34:51.822" v="3549"/>
          <ac:spMkLst>
            <pc:docMk/>
            <pc:sldMk cId="1452351313" sldId="473"/>
            <ac:spMk id="4" creationId="{5F19A2AC-D971-19B9-E062-BFD2864DD27C}"/>
          </ac:spMkLst>
        </pc:spChg>
        <pc:spChg chg="add del mod">
          <ac:chgData name="Scruel Tao" userId="5ea5c98d59b44d4b" providerId="LiveId" clId="{53225E1B-6BB1-44E9-841B-9EDB316A8799}" dt="2023-12-07T07:23:33.791" v="3040" actId="1038"/>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12-07T07:34:47.493" v="3547" actId="1076"/>
          <ac:spMkLst>
            <pc:docMk/>
            <pc:sldMk cId="1452351313" sldId="473"/>
            <ac:spMk id="6" creationId="{AF4AA57B-C9DE-D194-EC30-FD82F29D5263}"/>
          </ac:spMkLst>
        </pc:spChg>
        <pc:spChg chg="add del mod">
          <ac:chgData name="Scruel Tao" userId="5ea5c98d59b44d4b" providerId="LiveId" clId="{53225E1B-6BB1-44E9-841B-9EDB316A8799}" dt="2023-12-07T07:23:17.161" v="3018" actId="478"/>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12-06T08:41:06.787" v="1508"/>
        <pc:sldMkLst>
          <pc:docMk/>
          <pc:sldMk cId="4065370773" sldId="474"/>
        </pc:sldMkLst>
        <pc:spChg chg="mod">
          <ac:chgData name="Scruel Tao" userId="5ea5c98d59b44d4b" providerId="LiveId" clId="{53225E1B-6BB1-44E9-841B-9EDB316A8799}" dt="2023-12-06T08:41:06.787" v="1508"/>
          <ac:spMkLst>
            <pc:docMk/>
            <pc:sldMk cId="4065370773" sldId="474"/>
            <ac:spMk id="2" creationId="{BAD162F0-2175-84E9-2387-55F669162449}"/>
          </ac:spMkLst>
        </pc:spChg>
        <pc:spChg chg="mod">
          <ac:chgData name="Scruel Tao" userId="5ea5c98d59b44d4b" providerId="LiveId" clId="{53225E1B-6BB1-44E9-841B-9EDB316A8799}" dt="2023-12-06T08:41:06.787" v="1508"/>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12-07T07:36:48.081" v="3833" actId="20577"/>
        <pc:sldMkLst>
          <pc:docMk/>
          <pc:sldMk cId="3179544800" sldId="475"/>
        </pc:sldMkLst>
        <pc:spChg chg="mod">
          <ac:chgData name="Scruel Tao" userId="5ea5c98d59b44d4b" providerId="LiveId" clId="{53225E1B-6BB1-44E9-841B-9EDB316A8799}" dt="2023-12-06T08:41:06.787" v="1508"/>
          <ac:spMkLst>
            <pc:docMk/>
            <pc:sldMk cId="3179544800" sldId="475"/>
            <ac:spMk id="2" creationId="{BAD162F0-2175-84E9-2387-55F669162449}"/>
          </ac:spMkLst>
        </pc:spChg>
        <pc:spChg chg="mod">
          <ac:chgData name="Scruel Tao" userId="5ea5c98d59b44d4b" providerId="LiveId" clId="{53225E1B-6BB1-44E9-841B-9EDB316A8799}" dt="2023-12-07T07:35:20.617" v="35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12-07T07:33:12.915" v="3522" actId="1076"/>
          <ac:spMkLst>
            <pc:docMk/>
            <pc:sldMk cId="3179544800" sldId="475"/>
            <ac:spMk id="8" creationId="{0617B744-AB84-D73C-11EE-F14AA55A9AFE}"/>
          </ac:spMkLst>
        </pc:spChg>
      </pc:sldChg>
      <pc:sldChg chg="delSp modSp add mod ord delAnim modAnim modNotesTx">
        <pc:chgData name="Scruel Tao" userId="5ea5c98d59b44d4b" providerId="LiveId" clId="{53225E1B-6BB1-44E9-841B-9EDB316A8799}" dt="2023-12-07T07:39:25.900" v="3850" actId="20577"/>
        <pc:sldMkLst>
          <pc:docMk/>
          <pc:sldMk cId="3445798601" sldId="476"/>
        </pc:sldMkLst>
        <pc:spChg chg="mod">
          <ac:chgData name="Scruel Tao" userId="5ea5c98d59b44d4b" providerId="LiveId" clId="{53225E1B-6BB1-44E9-841B-9EDB316A8799}" dt="2023-12-06T08:41:06.787" v="1508"/>
          <ac:spMkLst>
            <pc:docMk/>
            <pc:sldMk cId="3445798601" sldId="476"/>
            <ac:spMk id="2" creationId="{BAD162F0-2175-84E9-2387-55F669162449}"/>
          </ac:spMkLst>
        </pc:spChg>
        <pc:spChg chg="mod">
          <ac:chgData name="Scruel Tao" userId="5ea5c98d59b44d4b" providerId="LiveId" clId="{53225E1B-6BB1-44E9-841B-9EDB316A8799}" dt="2023-12-06T08:41:06.787" v="1508"/>
          <ac:spMkLst>
            <pc:docMk/>
            <pc:sldMk cId="3445798601" sldId="476"/>
            <ac:spMk id="3" creationId="{0E2FC508-1AFD-A957-52F2-FA1DEF2A9D27}"/>
          </ac:spMkLst>
        </pc:spChg>
        <pc:spChg chg="del">
          <ac:chgData name="Scruel Tao" userId="5ea5c98d59b44d4b" providerId="LiveId" clId="{53225E1B-6BB1-44E9-841B-9EDB316A8799}" dt="2023-12-07T07:37:31.459" v="3835" actId="478"/>
          <ac:spMkLst>
            <pc:docMk/>
            <pc:sldMk cId="3445798601" sldId="476"/>
            <ac:spMk id="5" creationId="{94D856D0-752A-7661-DE7E-6B95144F67FC}"/>
          </ac:spMkLst>
        </pc:spChg>
        <pc:spChg chg="mod">
          <ac:chgData name="Scruel Tao" userId="5ea5c98d59b44d4b" providerId="LiveId" clId="{53225E1B-6BB1-44E9-841B-9EDB316A8799}" dt="2023-12-07T07:38:16.883" v="3837" actId="13926"/>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12-07T07:42:43.378" v="4018" actId="20577"/>
        <pc:sldMkLst>
          <pc:docMk/>
          <pc:sldMk cId="3478151276" sldId="477"/>
        </pc:sldMkLst>
        <pc:spChg chg="mod">
          <ac:chgData name="Scruel Tao" userId="5ea5c98d59b44d4b" providerId="LiveId" clId="{53225E1B-6BB1-44E9-841B-9EDB316A8799}" dt="2023-12-06T08:41:06.787" v="1508"/>
          <ac:spMkLst>
            <pc:docMk/>
            <pc:sldMk cId="3478151276" sldId="477"/>
            <ac:spMk id="2" creationId="{BAD162F0-2175-84E9-2387-55F669162449}"/>
          </ac:spMkLst>
        </pc:spChg>
        <pc:spChg chg="mod">
          <ac:chgData name="Scruel Tao" userId="5ea5c98d59b44d4b" providerId="LiveId" clId="{53225E1B-6BB1-44E9-841B-9EDB316A8799}" dt="2023-12-07T07:42:43.378" v="4018"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sldChg chg="modSp add mod modAnim">
        <pc:chgData name="Scruel Tao" userId="5ea5c98d59b44d4b" providerId="LiveId" clId="{53225E1B-6BB1-44E9-841B-9EDB316A8799}" dt="2023-12-07T04:35:56.843" v="1616"/>
        <pc:sldMkLst>
          <pc:docMk/>
          <pc:sldMk cId="4108709859" sldId="478"/>
        </pc:sldMkLst>
        <pc:spChg chg="mod">
          <ac:chgData name="Scruel Tao" userId="5ea5c98d59b44d4b" providerId="LiveId" clId="{53225E1B-6BB1-44E9-841B-9EDB316A8799}" dt="2023-12-07T04:35:16.861" v="1604" actId="207"/>
          <ac:spMkLst>
            <pc:docMk/>
            <pc:sldMk cId="4108709859" sldId="478"/>
            <ac:spMk id="3" creationId="{0E2FC508-1AFD-A957-52F2-FA1DEF2A9D27}"/>
          </ac:spMkLst>
        </pc:spChg>
        <pc:spChg chg="mod">
          <ac:chgData name="Scruel Tao" userId="5ea5c98d59b44d4b" providerId="LiveId" clId="{53225E1B-6BB1-44E9-841B-9EDB316A8799}" dt="2023-12-07T04:35:21.272" v="1606"/>
          <ac:spMkLst>
            <pc:docMk/>
            <pc:sldMk cId="4108709859" sldId="478"/>
            <ac:spMk id="5" creationId="{03AF550D-B197-3CA7-CF7C-09D1DD4BAA82}"/>
          </ac:spMkLst>
        </pc:spChg>
        <pc:spChg chg="mod">
          <ac:chgData name="Scruel Tao" userId="5ea5c98d59b44d4b" providerId="LiveId" clId="{53225E1B-6BB1-44E9-841B-9EDB316A8799}" dt="2023-12-07T04:35:33.661" v="1614" actId="313"/>
          <ac:spMkLst>
            <pc:docMk/>
            <pc:sldMk cId="4108709859" sldId="478"/>
            <ac:spMk id="10" creationId="{A2995DB2-4965-8C67-67FE-5FC4497711CB}"/>
          </ac:spMkLst>
        </pc:spChg>
        <pc:spChg chg="mod">
          <ac:chgData name="Scruel Tao" userId="5ea5c98d59b44d4b" providerId="LiveId" clId="{53225E1B-6BB1-44E9-841B-9EDB316A8799}" dt="2023-12-07T04:35:26.782" v="1607" actId="1076"/>
          <ac:spMkLst>
            <pc:docMk/>
            <pc:sldMk cId="4108709859" sldId="478"/>
            <ac:spMk id="11" creationId="{D0072181-9D36-207C-A731-2A5EB9557833}"/>
          </ac:spMkLst>
        </pc:spChg>
      </pc:sldChg>
      <pc:sldChg chg="modSp add modTransition modAnim">
        <pc:chgData name="Scruel Tao" userId="5ea5c98d59b44d4b" providerId="LiveId" clId="{53225E1B-6BB1-44E9-841B-9EDB316A8799}" dt="2023-12-07T04:39:44.246" v="1660" actId="20577"/>
        <pc:sldMkLst>
          <pc:docMk/>
          <pc:sldMk cId="49749104" sldId="479"/>
        </pc:sldMkLst>
        <pc:spChg chg="mod">
          <ac:chgData name="Scruel Tao" userId="5ea5c98d59b44d4b" providerId="LiveId" clId="{53225E1B-6BB1-44E9-841B-9EDB316A8799}" dt="2023-12-07T04:39:44.246" v="1660" actId="20577"/>
          <ac:spMkLst>
            <pc:docMk/>
            <pc:sldMk cId="49749104" sldId="479"/>
            <ac:spMk id="10" creationId="{A2995DB2-4965-8C67-67FE-5FC4497711CB}"/>
          </ac:spMkLst>
        </pc:spChg>
      </pc:sldChg>
      <pc:sldChg chg="add modTransition">
        <pc:chgData name="Scruel Tao" userId="5ea5c98d59b44d4b" providerId="LiveId" clId="{53225E1B-6BB1-44E9-841B-9EDB316A8799}" dt="2023-12-07T04:42:45.336" v="1677"/>
        <pc:sldMkLst>
          <pc:docMk/>
          <pc:sldMk cId="2860068651" sldId="480"/>
        </pc:sldMkLst>
      </pc:sldChg>
      <pc:sldChg chg="addSp delSp modSp add del mod ord modTransition modAnim">
        <pc:chgData name="Scruel Tao" userId="5ea5c98d59b44d4b" providerId="LiveId" clId="{53225E1B-6BB1-44E9-841B-9EDB316A8799}" dt="2023-12-07T05:04:17.707" v="2405" actId="47"/>
        <pc:sldMkLst>
          <pc:docMk/>
          <pc:sldMk cId="926187806" sldId="481"/>
        </pc:sldMkLst>
        <pc:spChg chg="del mod">
          <ac:chgData name="Scruel Tao" userId="5ea5c98d59b44d4b" providerId="LiveId" clId="{53225E1B-6BB1-44E9-841B-9EDB316A8799}" dt="2023-12-07T04:46:24.044" v="1774" actId="478"/>
          <ac:spMkLst>
            <pc:docMk/>
            <pc:sldMk cId="926187806" sldId="481"/>
            <ac:spMk id="4" creationId="{4CAF8C8C-57C6-AB46-AD1B-CC95DF16DAE9}"/>
          </ac:spMkLst>
        </pc:spChg>
        <pc:spChg chg="add mod">
          <ac:chgData name="Scruel Tao" userId="5ea5c98d59b44d4b" providerId="LiveId" clId="{53225E1B-6BB1-44E9-841B-9EDB316A8799}" dt="2023-12-07T04:47:23.534" v="1817"/>
          <ac:spMkLst>
            <pc:docMk/>
            <pc:sldMk cId="926187806" sldId="481"/>
            <ac:spMk id="7" creationId="{55808931-7CF0-7D90-20F8-06A7FD559C37}"/>
          </ac:spMkLst>
        </pc:spChg>
        <pc:spChg chg="mod">
          <ac:chgData name="Scruel Tao" userId="5ea5c98d59b44d4b" providerId="LiveId" clId="{53225E1B-6BB1-44E9-841B-9EDB316A8799}" dt="2023-12-07T04:47:24.957" v="1818"/>
          <ac:spMkLst>
            <pc:docMk/>
            <pc:sldMk cId="926187806" sldId="481"/>
            <ac:spMk id="8" creationId="{4C4A9BA1-1DC7-359E-5300-38C323700D54}"/>
          </ac:spMkLst>
        </pc:spChg>
        <pc:spChg chg="mod">
          <ac:chgData name="Scruel Tao" userId="5ea5c98d59b44d4b" providerId="LiveId" clId="{53225E1B-6BB1-44E9-841B-9EDB316A8799}" dt="2023-12-07T04:52:30.816" v="1873" actId="21"/>
          <ac:spMkLst>
            <pc:docMk/>
            <pc:sldMk cId="926187806" sldId="481"/>
            <ac:spMk id="10" creationId="{A2995DB2-4965-8C67-67FE-5FC4497711CB}"/>
          </ac:spMkLst>
        </pc:spChg>
      </pc:sldChg>
      <pc:sldChg chg="addSp delSp modSp add mod ord modTransition addAnim delAnim modAnim modNotesTx">
        <pc:chgData name="Scruel Tao" userId="5ea5c98d59b44d4b" providerId="LiveId" clId="{53225E1B-6BB1-44E9-841B-9EDB316A8799}" dt="2023-12-07T05:01:52.732" v="2379"/>
        <pc:sldMkLst>
          <pc:docMk/>
          <pc:sldMk cId="3143376841" sldId="482"/>
        </pc:sldMkLst>
        <pc:spChg chg="del">
          <ac:chgData name="Scruel Tao" userId="5ea5c98d59b44d4b" providerId="LiveId" clId="{53225E1B-6BB1-44E9-841B-9EDB316A8799}" dt="2023-12-07T04:46:39.823" v="1777" actId="478"/>
          <ac:spMkLst>
            <pc:docMk/>
            <pc:sldMk cId="3143376841" sldId="482"/>
            <ac:spMk id="4" creationId="{4CAF8C8C-57C6-AB46-AD1B-CC95DF16DAE9}"/>
          </ac:spMkLst>
        </pc:spChg>
        <pc:spChg chg="add del mod">
          <ac:chgData name="Scruel Tao" userId="5ea5c98d59b44d4b" providerId="LiveId" clId="{53225E1B-6BB1-44E9-841B-9EDB316A8799}" dt="2023-12-07T04:52:36.147" v="1875" actId="478"/>
          <ac:spMkLst>
            <pc:docMk/>
            <pc:sldMk cId="3143376841" sldId="482"/>
            <ac:spMk id="5" creationId="{63864C84-96AB-DAFF-3054-08EE510C1EAC}"/>
          </ac:spMkLst>
        </pc:spChg>
        <pc:spChg chg="add mod">
          <ac:chgData name="Scruel Tao" userId="5ea5c98d59b44d4b" providerId="LiveId" clId="{53225E1B-6BB1-44E9-841B-9EDB316A8799}" dt="2023-12-07T04:50:28.355" v="1859" actId="13926"/>
          <ac:spMkLst>
            <pc:docMk/>
            <pc:sldMk cId="3143376841" sldId="482"/>
            <ac:spMk id="6" creationId="{3E450F14-EDCA-BDA6-D4F8-CB5D94CD6BD4}"/>
          </ac:spMkLst>
        </pc:spChg>
        <pc:spChg chg="add mod">
          <ac:chgData name="Scruel Tao" userId="5ea5c98d59b44d4b" providerId="LiveId" clId="{53225E1B-6BB1-44E9-841B-9EDB316A8799}" dt="2023-12-07T04:50:14.085" v="1856" actId="1076"/>
          <ac:spMkLst>
            <pc:docMk/>
            <pc:sldMk cId="3143376841" sldId="482"/>
            <ac:spMk id="7" creationId="{1EE1B8B2-15A1-C37E-D93F-04F4E970B671}"/>
          </ac:spMkLst>
        </pc:spChg>
        <pc:spChg chg="add mod">
          <ac:chgData name="Scruel Tao" userId="5ea5c98d59b44d4b" providerId="LiveId" clId="{53225E1B-6BB1-44E9-841B-9EDB316A8799}" dt="2023-12-07T04:50:42.692" v="1866" actId="1035"/>
          <ac:spMkLst>
            <pc:docMk/>
            <pc:sldMk cId="3143376841" sldId="482"/>
            <ac:spMk id="8" creationId="{B0F32225-52D8-9606-E63B-B61DAEF9D0A5}"/>
          </ac:spMkLst>
        </pc:spChg>
        <pc:spChg chg="del mod">
          <ac:chgData name="Scruel Tao" userId="5ea5c98d59b44d4b" providerId="LiveId" clId="{53225E1B-6BB1-44E9-841B-9EDB316A8799}" dt="2023-12-07T04:50:09.801" v="1853" actId="478"/>
          <ac:spMkLst>
            <pc:docMk/>
            <pc:sldMk cId="3143376841" sldId="482"/>
            <ac:spMk id="9" creationId="{8E941914-8D72-50B0-6C66-6B31D80A71C1}"/>
          </ac:spMkLst>
        </pc:spChg>
        <pc:spChg chg="mod">
          <ac:chgData name="Scruel Tao" userId="5ea5c98d59b44d4b" providerId="LiveId" clId="{53225E1B-6BB1-44E9-841B-9EDB316A8799}" dt="2023-12-07T04:48:18.789" v="1837" actId="207"/>
          <ac:spMkLst>
            <pc:docMk/>
            <pc:sldMk cId="3143376841" sldId="482"/>
            <ac:spMk id="10" creationId="{A2995DB2-4965-8C67-67FE-5FC4497711CB}"/>
          </ac:spMkLst>
        </pc:spChg>
        <pc:spChg chg="add del mod">
          <ac:chgData name="Scruel Tao" userId="5ea5c98d59b44d4b" providerId="LiveId" clId="{53225E1B-6BB1-44E9-841B-9EDB316A8799}" dt="2023-12-07T04:50:10.524" v="1854" actId="478"/>
          <ac:spMkLst>
            <pc:docMk/>
            <pc:sldMk cId="3143376841" sldId="482"/>
            <ac:spMk id="11" creationId="{53AA1398-204A-142C-A96E-B5AFC49F6D07}"/>
          </ac:spMkLst>
        </pc:spChg>
      </pc:sldChg>
      <pc:sldChg chg="addSp delSp modSp add mod modTransition modAnim modNotesTx">
        <pc:chgData name="Scruel Tao" userId="5ea5c98d59b44d4b" providerId="LiveId" clId="{53225E1B-6BB1-44E9-841B-9EDB316A8799}" dt="2023-12-07T05:04:21.306" v="2406"/>
        <pc:sldMkLst>
          <pc:docMk/>
          <pc:sldMk cId="923075480" sldId="483"/>
        </pc:sldMkLst>
        <pc:spChg chg="add mod">
          <ac:chgData name="Scruel Tao" userId="5ea5c98d59b44d4b" providerId="LiveId" clId="{53225E1B-6BB1-44E9-841B-9EDB316A8799}" dt="2023-12-07T04:54:08.423" v="1879"/>
          <ac:spMkLst>
            <pc:docMk/>
            <pc:sldMk cId="923075480" sldId="483"/>
            <ac:spMk id="4" creationId="{A34CE432-2859-E38F-6E68-504898A18D93}"/>
          </ac:spMkLst>
        </pc:spChg>
        <pc:spChg chg="mod">
          <ac:chgData name="Scruel Tao" userId="5ea5c98d59b44d4b" providerId="LiveId" clId="{53225E1B-6BB1-44E9-841B-9EDB316A8799}" dt="2023-12-07T05:04:21.306" v="2406"/>
          <ac:spMkLst>
            <pc:docMk/>
            <pc:sldMk cId="923075480" sldId="483"/>
            <ac:spMk id="5" creationId="{63864C84-96AB-DAFF-3054-08EE510C1EAC}"/>
          </ac:spMkLst>
        </pc:spChg>
        <pc:spChg chg="del">
          <ac:chgData name="Scruel Tao" userId="5ea5c98d59b44d4b" providerId="LiveId" clId="{53225E1B-6BB1-44E9-841B-9EDB316A8799}" dt="2023-12-07T04:54:04.352" v="1878" actId="21"/>
          <ac:spMkLst>
            <pc:docMk/>
            <pc:sldMk cId="923075480" sldId="483"/>
            <ac:spMk id="6" creationId="{3E450F14-EDCA-BDA6-D4F8-CB5D94CD6BD4}"/>
          </ac:spMkLst>
        </pc:spChg>
        <pc:spChg chg="del">
          <ac:chgData name="Scruel Tao" userId="5ea5c98d59b44d4b" providerId="LiveId" clId="{53225E1B-6BB1-44E9-841B-9EDB316A8799}" dt="2023-12-07T04:54:14.024" v="1880" actId="478"/>
          <ac:spMkLst>
            <pc:docMk/>
            <pc:sldMk cId="923075480" sldId="483"/>
            <ac:spMk id="8" creationId="{B0F32225-52D8-9606-E63B-B61DAEF9D0A5}"/>
          </ac:spMkLst>
        </pc:spChg>
        <pc:spChg chg="mod">
          <ac:chgData name="Scruel Tao" userId="5ea5c98d59b44d4b" providerId="LiveId" clId="{53225E1B-6BB1-44E9-841B-9EDB316A8799}" dt="2023-12-07T04:55:59.824" v="1886" actId="20577"/>
          <ac:spMkLst>
            <pc:docMk/>
            <pc:sldMk cId="923075480" sldId="483"/>
            <ac:spMk id="10" creationId="{A2995DB2-4965-8C67-67FE-5FC4497711CB}"/>
          </ac:spMkLst>
        </pc:spChg>
      </pc:sldChg>
      <pc:sldChg chg="add modTransition modAnim">
        <pc:chgData name="Scruel Tao" userId="5ea5c98d59b44d4b" providerId="LiveId" clId="{53225E1B-6BB1-44E9-841B-9EDB316A8799}" dt="2023-12-07T05:06:31.835" v="2428"/>
        <pc:sldMkLst>
          <pc:docMk/>
          <pc:sldMk cId="266204509" sldId="484"/>
        </pc:sldMkLst>
      </pc:sldChg>
      <pc:sldChg chg="add del">
        <pc:chgData name="Scruel Tao" userId="5ea5c98d59b44d4b" providerId="LiveId" clId="{53225E1B-6BB1-44E9-841B-9EDB316A8799}" dt="2023-12-07T05:09:15.242" v="2568" actId="2696"/>
        <pc:sldMkLst>
          <pc:docMk/>
          <pc:sldMk cId="3703832985" sldId="485"/>
        </pc:sldMkLst>
      </pc:sldChg>
      <pc:sldChg chg="modSp add mod modTransition">
        <pc:chgData name="Scruel Tao" userId="5ea5c98d59b44d4b" providerId="LiveId" clId="{53225E1B-6BB1-44E9-841B-9EDB316A8799}" dt="2023-12-07T05:14:07.053" v="2719" actId="1035"/>
        <pc:sldMkLst>
          <pc:docMk/>
          <pc:sldMk cId="2499202656" sldId="486"/>
        </pc:sldMkLst>
        <pc:spChg chg="mod">
          <ac:chgData name="Scruel Tao" userId="5ea5c98d59b44d4b" providerId="LiveId" clId="{53225E1B-6BB1-44E9-841B-9EDB316A8799}" dt="2023-12-07T05:09:47.145" v="2582"/>
          <ac:spMkLst>
            <pc:docMk/>
            <pc:sldMk cId="2499202656" sldId="486"/>
            <ac:spMk id="3" creationId="{0E2FC508-1AFD-A957-52F2-FA1DEF2A9D27}"/>
          </ac:spMkLst>
        </pc:spChg>
        <pc:spChg chg="mod">
          <ac:chgData name="Scruel Tao" userId="5ea5c98d59b44d4b" providerId="LiveId" clId="{53225E1B-6BB1-44E9-841B-9EDB316A8799}" dt="2023-12-07T05:14:07.053" v="2719" actId="1035"/>
          <ac:spMkLst>
            <pc:docMk/>
            <pc:sldMk cId="2499202656" sldId="486"/>
            <ac:spMk id="4" creationId="{D89566DE-C19A-9DDD-EA24-070F85BCF3DE}"/>
          </ac:spMkLst>
        </pc:spChg>
        <pc:spChg chg="mod">
          <ac:chgData name="Scruel Tao" userId="5ea5c98d59b44d4b" providerId="LiveId" clId="{53225E1B-6BB1-44E9-841B-9EDB316A8799}" dt="2023-12-07T05:14:07.053" v="2719" actId="1035"/>
          <ac:spMkLst>
            <pc:docMk/>
            <pc:sldMk cId="2499202656" sldId="486"/>
            <ac:spMk id="5" creationId="{94D856D0-752A-7661-DE7E-6B95144F67FC}"/>
          </ac:spMkLst>
        </pc:spChg>
        <pc:spChg chg="mod">
          <ac:chgData name="Scruel Tao" userId="5ea5c98d59b44d4b" providerId="LiveId" clId="{53225E1B-6BB1-44E9-841B-9EDB316A8799}" dt="2023-12-07T05:14:07.053" v="2719" actId="1035"/>
          <ac:spMkLst>
            <pc:docMk/>
            <pc:sldMk cId="2499202656" sldId="486"/>
            <ac:spMk id="6" creationId="{AE135559-3D5B-CB43-FBBE-3163B3975DD9}"/>
          </ac:spMkLst>
        </pc:spChg>
      </pc:sldChg>
      <pc:sldChg chg="addSp delSp modSp add mod ord modTransition delAnim modAnim modNotesTx">
        <pc:chgData name="Scruel Tao" userId="5ea5c98d59b44d4b" providerId="LiveId" clId="{53225E1B-6BB1-44E9-841B-9EDB316A8799}" dt="2023-12-07T07:17:27.655" v="2953"/>
        <pc:sldMkLst>
          <pc:docMk/>
          <pc:sldMk cId="3332740260" sldId="487"/>
        </pc:sldMkLst>
        <pc:spChg chg="add del mod">
          <ac:chgData name="Scruel Tao" userId="5ea5c98d59b44d4b" providerId="LiveId" clId="{53225E1B-6BB1-44E9-841B-9EDB316A8799}" dt="2023-12-07T07:06:58.284" v="2827" actId="21"/>
          <ac:spMkLst>
            <pc:docMk/>
            <pc:sldMk cId="3332740260" sldId="487"/>
            <ac:spMk id="4" creationId="{8E7D4B2E-6100-A9E7-A239-658A77CDDE71}"/>
          </ac:spMkLst>
        </pc:spChg>
        <pc:spChg chg="del">
          <ac:chgData name="Scruel Tao" userId="5ea5c98d59b44d4b" providerId="LiveId" clId="{53225E1B-6BB1-44E9-841B-9EDB316A8799}" dt="2023-12-07T05:16:19.014" v="2745" actId="21"/>
          <ac:spMkLst>
            <pc:docMk/>
            <pc:sldMk cId="3332740260" sldId="487"/>
            <ac:spMk id="5" creationId="{94D856D0-752A-7661-DE7E-6B95144F67FC}"/>
          </ac:spMkLst>
        </pc:spChg>
        <pc:spChg chg="mod">
          <ac:chgData name="Scruel Tao" userId="5ea5c98d59b44d4b" providerId="LiveId" clId="{53225E1B-6BB1-44E9-841B-9EDB316A8799}" dt="2023-12-07T07:14:36.134" v="2909" actId="1076"/>
          <ac:spMkLst>
            <pc:docMk/>
            <pc:sldMk cId="3332740260" sldId="487"/>
            <ac:spMk id="6" creationId="{34AFC372-405C-F2AB-364E-38D330D93CB5}"/>
          </ac:spMkLst>
        </pc:spChg>
        <pc:spChg chg="add del mod">
          <ac:chgData name="Scruel Tao" userId="5ea5c98d59b44d4b" providerId="LiveId" clId="{53225E1B-6BB1-44E9-841B-9EDB316A8799}" dt="2023-12-07T07:06:59.322" v="2828" actId="21"/>
          <ac:spMkLst>
            <pc:docMk/>
            <pc:sldMk cId="3332740260" sldId="487"/>
            <ac:spMk id="7" creationId="{73C92AAE-396C-F77B-41EB-5495F6645D66}"/>
          </ac:spMkLst>
        </pc:spChg>
        <pc:spChg chg="add del mod">
          <ac:chgData name="Scruel Tao" userId="5ea5c98d59b44d4b" providerId="LiveId" clId="{53225E1B-6BB1-44E9-841B-9EDB316A8799}" dt="2023-12-07T07:07:21.438" v="2830"/>
          <ac:spMkLst>
            <pc:docMk/>
            <pc:sldMk cId="3332740260" sldId="487"/>
            <ac:spMk id="8" creationId="{6472E7FE-90A6-E131-40D4-E0E80BE40356}"/>
          </ac:spMkLst>
        </pc:spChg>
        <pc:spChg chg="add del mod">
          <ac:chgData name="Scruel Tao" userId="5ea5c98d59b44d4b" providerId="LiveId" clId="{53225E1B-6BB1-44E9-841B-9EDB316A8799}" dt="2023-12-07T07:14:27.200" v="2905" actId="21"/>
          <ac:spMkLst>
            <pc:docMk/>
            <pc:sldMk cId="3332740260" sldId="487"/>
            <ac:spMk id="9" creationId="{C1529A60-0076-66A8-BEC7-EA9B521151A2}"/>
          </ac:spMkLst>
        </pc:spChg>
        <pc:spChg chg="add mod">
          <ac:chgData name="Scruel Tao" userId="5ea5c98d59b44d4b" providerId="LiveId" clId="{53225E1B-6BB1-44E9-841B-9EDB316A8799}" dt="2023-12-07T07:14:44.228" v="2911" actId="14100"/>
          <ac:spMkLst>
            <pc:docMk/>
            <pc:sldMk cId="3332740260" sldId="487"/>
            <ac:spMk id="11" creationId="{F16D6969-45DD-A4A2-AF35-076DB625595D}"/>
          </ac:spMkLst>
        </pc:spChg>
        <pc:spChg chg="add mod">
          <ac:chgData name="Scruel Tao" userId="5ea5c98d59b44d4b" providerId="LiveId" clId="{53225E1B-6BB1-44E9-841B-9EDB316A8799}" dt="2023-12-07T07:16:06.204" v="2945" actId="20577"/>
          <ac:spMkLst>
            <pc:docMk/>
            <pc:sldMk cId="3332740260" sldId="487"/>
            <ac:spMk id="13" creationId="{DFEE9C30-4094-1AFD-A69D-195C70A2335E}"/>
          </ac:spMkLst>
        </pc:spChg>
      </pc:sldChg>
      <pc:sldChg chg="delSp add mod modTransition delAnim">
        <pc:chgData name="Scruel Tao" userId="5ea5c98d59b44d4b" providerId="LiveId" clId="{53225E1B-6BB1-44E9-841B-9EDB316A8799}" dt="2023-12-07T07:09:22.926" v="2856" actId="21"/>
        <pc:sldMkLst>
          <pc:docMk/>
          <pc:sldMk cId="4124326960" sldId="488"/>
        </pc:sldMkLst>
        <pc:spChg chg="del">
          <ac:chgData name="Scruel Tao" userId="5ea5c98d59b44d4b" providerId="LiveId" clId="{53225E1B-6BB1-44E9-841B-9EDB316A8799}" dt="2023-12-07T07:09:22.926" v="2856" actId="21"/>
          <ac:spMkLst>
            <pc:docMk/>
            <pc:sldMk cId="4124326960" sldId="488"/>
            <ac:spMk id="5" creationId="{94D856D0-752A-7661-DE7E-6B95144F67FC}"/>
          </ac:spMkLst>
        </pc:spChg>
      </pc:sldChg>
      <pc:sldChg chg="delSp add del mod delAnim">
        <pc:chgData name="Scruel Tao" userId="5ea5c98d59b44d4b" providerId="LiveId" clId="{53225E1B-6BB1-44E9-841B-9EDB316A8799}" dt="2023-12-07T07:05:35.875" v="2802" actId="2696"/>
        <pc:sldMkLst>
          <pc:docMk/>
          <pc:sldMk cId="2364656916" sldId="489"/>
        </pc:sldMkLst>
        <pc:spChg chg="del">
          <ac:chgData name="Scruel Tao" userId="5ea5c98d59b44d4b" providerId="LiveId" clId="{53225E1B-6BB1-44E9-841B-9EDB316A8799}" dt="2023-12-07T07:05:20.030" v="2801" actId="21"/>
          <ac:spMkLst>
            <pc:docMk/>
            <pc:sldMk cId="2364656916" sldId="489"/>
            <ac:spMk id="5" creationId="{94D856D0-752A-7661-DE7E-6B95144F67FC}"/>
          </ac:spMkLst>
        </pc:spChg>
      </pc:sldChg>
      <pc:sldChg chg="addSp delSp modSp add mod modTransition delAnim modNotesTx">
        <pc:chgData name="Scruel Tao" userId="5ea5c98d59b44d4b" providerId="LiveId" clId="{53225E1B-6BB1-44E9-841B-9EDB316A8799}" dt="2023-12-07T07:13:47.329" v="2901" actId="21"/>
        <pc:sldMkLst>
          <pc:docMk/>
          <pc:sldMk cId="4015332447" sldId="489"/>
        </pc:sldMkLst>
        <pc:spChg chg="mod">
          <ac:chgData name="Scruel Tao" userId="5ea5c98d59b44d4b" providerId="LiveId" clId="{53225E1B-6BB1-44E9-841B-9EDB316A8799}" dt="2023-12-07T07:12:24.866" v="2880"/>
          <ac:spMkLst>
            <pc:docMk/>
            <pc:sldMk cId="4015332447" sldId="489"/>
            <ac:spMk id="3" creationId="{0E2FC508-1AFD-A957-52F2-FA1DEF2A9D27}"/>
          </ac:spMkLst>
        </pc:spChg>
        <pc:spChg chg="del mod">
          <ac:chgData name="Scruel Tao" userId="5ea5c98d59b44d4b" providerId="LiveId" clId="{53225E1B-6BB1-44E9-841B-9EDB316A8799}" dt="2023-12-07T07:11:16.475" v="2872" actId="21"/>
          <ac:spMkLst>
            <pc:docMk/>
            <pc:sldMk cId="4015332447" sldId="489"/>
            <ac:spMk id="4" creationId="{8E7D4B2E-6100-A9E7-A239-658A77CDDE71}"/>
          </ac:spMkLst>
        </pc:spChg>
        <pc:spChg chg="mod">
          <ac:chgData name="Scruel Tao" userId="5ea5c98d59b44d4b" providerId="LiveId" clId="{53225E1B-6BB1-44E9-841B-9EDB316A8799}" dt="2023-12-07T07:13:44.846" v="2900" actId="13926"/>
          <ac:spMkLst>
            <pc:docMk/>
            <pc:sldMk cId="4015332447" sldId="489"/>
            <ac:spMk id="6" creationId="{34AFC372-405C-F2AB-364E-38D330D93CB5}"/>
          </ac:spMkLst>
        </pc:spChg>
        <pc:spChg chg="del">
          <ac:chgData name="Scruel Tao" userId="5ea5c98d59b44d4b" providerId="LiveId" clId="{53225E1B-6BB1-44E9-841B-9EDB316A8799}" dt="2023-12-07T07:07:53.896" v="2838" actId="21"/>
          <ac:spMkLst>
            <pc:docMk/>
            <pc:sldMk cId="4015332447" sldId="489"/>
            <ac:spMk id="7" creationId="{73C92AAE-396C-F77B-41EB-5495F6645D66}"/>
          </ac:spMkLst>
        </pc:spChg>
        <pc:spChg chg="add del mod">
          <ac:chgData name="Scruel Tao" userId="5ea5c98d59b44d4b" providerId="LiveId" clId="{53225E1B-6BB1-44E9-841B-9EDB316A8799}" dt="2023-12-07T07:13:47.329" v="2901" actId="21"/>
          <ac:spMkLst>
            <pc:docMk/>
            <pc:sldMk cId="4015332447" sldId="489"/>
            <ac:spMk id="8" creationId="{650D6539-36A2-4242-77ED-E7A5C952E1F6}"/>
          </ac:spMkLst>
        </pc:spChg>
        <pc:spChg chg="add del">
          <ac:chgData name="Scruel Tao" userId="5ea5c98d59b44d4b" providerId="LiveId" clId="{53225E1B-6BB1-44E9-841B-9EDB316A8799}" dt="2023-12-07T07:06:40.057" v="2821" actId="22"/>
          <ac:spMkLst>
            <pc:docMk/>
            <pc:sldMk cId="4015332447" sldId="489"/>
            <ac:spMk id="11" creationId="{704BF32E-623A-7EA7-9AB0-F0BB1AA42CD9}"/>
          </ac:spMkLst>
        </pc:spChg>
        <pc:spChg chg="add mod">
          <ac:chgData name="Scruel Tao" userId="5ea5c98d59b44d4b" providerId="LiveId" clId="{53225E1B-6BB1-44E9-841B-9EDB316A8799}" dt="2023-12-07T07:11:13.919" v="2871"/>
          <ac:spMkLst>
            <pc:docMk/>
            <pc:sldMk cId="4015332447" sldId="489"/>
            <ac:spMk id="12" creationId="{89C6C535-1E55-609A-D95E-EA7BFA028CA6}"/>
          </ac:spMkLst>
        </pc:spChg>
      </pc:sldChg>
      <pc:sldChg chg="modSp add del mod ord modTransition">
        <pc:chgData name="Scruel Tao" userId="5ea5c98d59b44d4b" providerId="LiveId" clId="{53225E1B-6BB1-44E9-841B-9EDB316A8799}" dt="2023-12-07T07:12:26.621" v="2881" actId="47"/>
        <pc:sldMkLst>
          <pc:docMk/>
          <pc:sldMk cId="1225173914" sldId="490"/>
        </pc:sldMkLst>
        <pc:spChg chg="mod">
          <ac:chgData name="Scruel Tao" userId="5ea5c98d59b44d4b" providerId="LiveId" clId="{53225E1B-6BB1-44E9-841B-9EDB316A8799}" dt="2023-12-07T07:10:52.952" v="2870" actId="21"/>
          <ac:spMkLst>
            <pc:docMk/>
            <pc:sldMk cId="1225173914" sldId="490"/>
            <ac:spMk id="3" creationId="{0E2FC508-1AFD-A957-52F2-FA1DEF2A9D27}"/>
          </ac:spMkLst>
        </pc:spChg>
      </pc:sldChg>
      <pc:sldChg chg="modSp add mod">
        <pc:chgData name="Scruel Tao" userId="5ea5c98d59b44d4b" providerId="LiveId" clId="{53225E1B-6BB1-44E9-841B-9EDB316A8799}" dt="2023-12-07T07:14:17.184" v="2903" actId="115"/>
        <pc:sldMkLst>
          <pc:docMk/>
          <pc:sldMk cId="3845754547" sldId="490"/>
        </pc:sldMkLst>
        <pc:spChg chg="mod">
          <ac:chgData name="Scruel Tao" userId="5ea5c98d59b44d4b" providerId="LiveId" clId="{53225E1B-6BB1-44E9-841B-9EDB316A8799}" dt="2023-12-07T07:14:17.184" v="2903" actId="115"/>
          <ac:spMkLst>
            <pc:docMk/>
            <pc:sldMk cId="3845754547" sldId="490"/>
            <ac:spMk id="8" creationId="{650D6539-36A2-4242-77ED-E7A5C952E1F6}"/>
          </ac:spMkLst>
        </pc:spChg>
      </pc:sldChg>
      <pc:sldChg chg="modSp add del mod modTransition">
        <pc:chgData name="Scruel Tao" userId="5ea5c98d59b44d4b" providerId="LiveId" clId="{53225E1B-6BB1-44E9-841B-9EDB316A8799}" dt="2023-12-07T07:28:17.884" v="3148" actId="2696"/>
        <pc:sldMkLst>
          <pc:docMk/>
          <pc:sldMk cId="472357119" sldId="491"/>
        </pc:sldMkLst>
        <pc:spChg chg="mod">
          <ac:chgData name="Scruel Tao" userId="5ea5c98d59b44d4b" providerId="LiveId" clId="{53225E1B-6BB1-44E9-841B-9EDB316A8799}" dt="2023-12-07T07:20:05.141" v="2986" actId="20577"/>
          <ac:spMkLst>
            <pc:docMk/>
            <pc:sldMk cId="472357119" sldId="491"/>
            <ac:spMk id="7" creationId="{989455C0-6172-CD2D-7A48-0EAE760DFF5D}"/>
          </ac:spMkLst>
        </pc:spChg>
      </pc:sldChg>
      <pc:sldChg chg="addSp delSp modSp add mod modTransition delAnim modNotesTx">
        <pc:chgData name="Scruel Tao" userId="5ea5c98d59b44d4b" providerId="LiveId" clId="{53225E1B-6BB1-44E9-841B-9EDB316A8799}" dt="2023-12-08T09:45:56.045" v="8035"/>
        <pc:sldMkLst>
          <pc:docMk/>
          <pc:sldMk cId="2821573677" sldId="492"/>
        </pc:sldMkLst>
        <pc:spChg chg="del mod">
          <ac:chgData name="Scruel Tao" userId="5ea5c98d59b44d4b" providerId="LiveId" clId="{53225E1B-6BB1-44E9-841B-9EDB316A8799}" dt="2023-12-07T07:21:00.539" v="2991" actId="21"/>
          <ac:spMkLst>
            <pc:docMk/>
            <pc:sldMk cId="2821573677" sldId="492"/>
            <ac:spMk id="3" creationId="{0E2FC508-1AFD-A957-52F2-FA1DEF2A9D27}"/>
          </ac:spMkLst>
        </pc:spChg>
        <pc:spChg chg="del">
          <ac:chgData name="Scruel Tao" userId="5ea5c98d59b44d4b" providerId="LiveId" clId="{53225E1B-6BB1-44E9-841B-9EDB316A8799}" dt="2023-12-07T07:21:01.674" v="2992" actId="21"/>
          <ac:spMkLst>
            <pc:docMk/>
            <pc:sldMk cId="2821573677" sldId="492"/>
            <ac:spMk id="4" creationId="{2B02CBDE-6A79-FC1F-EA00-0AF32202D20E}"/>
          </ac:spMkLst>
        </pc:spChg>
        <pc:spChg chg="del">
          <ac:chgData name="Scruel Tao" userId="5ea5c98d59b44d4b" providerId="LiveId" clId="{53225E1B-6BB1-44E9-841B-9EDB316A8799}" dt="2023-12-07T07:21:02.677" v="2993" actId="21"/>
          <ac:spMkLst>
            <pc:docMk/>
            <pc:sldMk cId="2821573677" sldId="492"/>
            <ac:spMk id="5" creationId="{94D856D0-752A-7661-DE7E-6B95144F67FC}"/>
          </ac:spMkLst>
        </pc:spChg>
        <pc:spChg chg="del mod">
          <ac:chgData name="Scruel Tao" userId="5ea5c98d59b44d4b" providerId="LiveId" clId="{53225E1B-6BB1-44E9-841B-9EDB316A8799}" dt="2023-12-07T07:24:09.704" v="3051" actId="478"/>
          <ac:spMkLst>
            <pc:docMk/>
            <pc:sldMk cId="2821573677" sldId="492"/>
            <ac:spMk id="6" creationId="{34AFC372-405C-F2AB-364E-38D330D93CB5}"/>
          </ac:spMkLst>
        </pc:spChg>
        <pc:spChg chg="add mod">
          <ac:chgData name="Scruel Tao" userId="5ea5c98d59b44d4b" providerId="LiveId" clId="{53225E1B-6BB1-44E9-841B-9EDB316A8799}" dt="2023-12-07T07:24:39.297" v="3059" actId="1076"/>
          <ac:spMkLst>
            <pc:docMk/>
            <pc:sldMk cId="2821573677" sldId="492"/>
            <ac:spMk id="7" creationId="{845AC0EC-DB9A-C2B2-28E5-CA4461FED4A9}"/>
          </ac:spMkLst>
        </pc:spChg>
        <pc:spChg chg="add mod">
          <ac:chgData name="Scruel Tao" userId="5ea5c98d59b44d4b" providerId="LiveId" clId="{53225E1B-6BB1-44E9-841B-9EDB316A8799}" dt="2023-12-07T07:25:11.616" v="3062" actId="20577"/>
          <ac:spMkLst>
            <pc:docMk/>
            <pc:sldMk cId="2821573677" sldId="492"/>
            <ac:spMk id="9" creationId="{9B641184-0F83-7005-A17E-2463CE508721}"/>
          </ac:spMkLst>
        </pc:spChg>
      </pc:sldChg>
      <pc:sldChg chg="add del">
        <pc:chgData name="Scruel Tao" userId="5ea5c98d59b44d4b" providerId="LiveId" clId="{53225E1B-6BB1-44E9-841B-9EDB316A8799}" dt="2023-12-07T07:27:47.024" v="3144" actId="47"/>
        <pc:sldMkLst>
          <pc:docMk/>
          <pc:sldMk cId="2666905746" sldId="493"/>
        </pc:sldMkLst>
      </pc:sldChg>
      <pc:sldChg chg="modSp add mod modTransition modNotesTx">
        <pc:chgData name="Scruel Tao" userId="5ea5c98d59b44d4b" providerId="LiveId" clId="{53225E1B-6BB1-44E9-841B-9EDB316A8799}" dt="2023-12-08T09:46:01.253" v="8037"/>
        <pc:sldMkLst>
          <pc:docMk/>
          <pc:sldMk cId="910587083" sldId="494"/>
        </pc:sldMkLst>
        <pc:spChg chg="mod">
          <ac:chgData name="Scruel Tao" userId="5ea5c98d59b44d4b" providerId="LiveId" clId="{53225E1B-6BB1-44E9-841B-9EDB316A8799}" dt="2023-12-07T07:34:18.648" v="3539" actId="20577"/>
          <ac:spMkLst>
            <pc:docMk/>
            <pc:sldMk cId="910587083" sldId="494"/>
            <ac:spMk id="6" creationId="{34AFC372-405C-F2AB-364E-38D330D93CB5}"/>
          </ac:spMkLst>
        </pc:spChg>
      </pc:sldChg>
      <pc:sldChg chg="addSp modSp add mod modAnim modNotesTx">
        <pc:chgData name="Scruel Tao" userId="5ea5c98d59b44d4b" providerId="LiveId" clId="{53225E1B-6BB1-44E9-841B-9EDB316A8799}" dt="2023-12-07T07:34:55.470" v="3550"/>
        <pc:sldMkLst>
          <pc:docMk/>
          <pc:sldMk cId="3758599318" sldId="495"/>
        </pc:sldMkLst>
        <pc:spChg chg="add mod">
          <ac:chgData name="Scruel Tao" userId="5ea5c98d59b44d4b" providerId="LiveId" clId="{53225E1B-6BB1-44E9-841B-9EDB316A8799}" dt="2023-12-07T07:33:33.879" v="3525" actId="21"/>
          <ac:spMkLst>
            <pc:docMk/>
            <pc:sldMk cId="3758599318" sldId="495"/>
            <ac:spMk id="3" creationId="{9B0DBADB-28B7-515E-487A-D4A001DD1647}"/>
          </ac:spMkLst>
        </pc:spChg>
        <pc:spChg chg="mod">
          <ac:chgData name="Scruel Tao" userId="5ea5c98d59b44d4b" providerId="LiveId" clId="{53225E1B-6BB1-44E9-841B-9EDB316A8799}" dt="2023-12-07T07:34:55.470" v="3550"/>
          <ac:spMkLst>
            <pc:docMk/>
            <pc:sldMk cId="3758599318" sldId="495"/>
            <ac:spMk id="4" creationId="{5F19A2AC-D971-19B9-E062-BFD2864DD27C}"/>
          </ac:spMkLst>
        </pc:spChg>
        <pc:spChg chg="mod">
          <ac:chgData name="Scruel Tao" userId="5ea5c98d59b44d4b" providerId="LiveId" clId="{53225E1B-6BB1-44E9-841B-9EDB316A8799}" dt="2023-12-07T07:25:06.383" v="3061" actId="1076"/>
          <ac:spMkLst>
            <pc:docMk/>
            <pc:sldMk cId="3758599318" sldId="495"/>
            <ac:spMk id="5" creationId="{94D856D0-752A-7661-DE7E-6B95144F67FC}"/>
          </ac:spMkLst>
        </pc:spChg>
      </pc:sldChg>
      <pc:sldChg chg="addSp modSp add mod modAnim">
        <pc:chgData name="Scruel Tao" userId="5ea5c98d59b44d4b" providerId="LiveId" clId="{53225E1B-6BB1-44E9-841B-9EDB316A8799}" dt="2023-12-07T07:35:09.682" v="3564" actId="20577"/>
        <pc:sldMkLst>
          <pc:docMk/>
          <pc:sldMk cId="3721946219" sldId="496"/>
        </pc:sldMkLst>
        <pc:spChg chg="mod">
          <ac:chgData name="Scruel Tao" userId="5ea5c98d59b44d4b" providerId="LiveId" clId="{53225E1B-6BB1-44E9-841B-9EDB316A8799}" dt="2023-12-07T07:35:09.682" v="3564" actId="20577"/>
          <ac:spMkLst>
            <pc:docMk/>
            <pc:sldMk cId="3721946219" sldId="496"/>
            <ac:spMk id="3" creationId="{9B0DBADB-28B7-515E-487A-D4A001DD1647}"/>
          </ac:spMkLst>
        </pc:spChg>
        <pc:spChg chg="mod">
          <ac:chgData name="Scruel Tao" userId="5ea5c98d59b44d4b" providerId="LiveId" clId="{53225E1B-6BB1-44E9-841B-9EDB316A8799}" dt="2023-12-07T07:34:57.630" v="3551"/>
          <ac:spMkLst>
            <pc:docMk/>
            <pc:sldMk cId="3721946219" sldId="496"/>
            <ac:spMk id="4" creationId="{5F19A2AC-D971-19B9-E062-BFD2864DD27C}"/>
          </ac:spMkLst>
        </pc:spChg>
        <pc:spChg chg="mod">
          <ac:chgData name="Scruel Tao" userId="5ea5c98d59b44d4b" providerId="LiveId" clId="{53225E1B-6BB1-44E9-841B-9EDB316A8799}" dt="2023-12-07T07:29:18.683" v="3179" actId="1076"/>
          <ac:spMkLst>
            <pc:docMk/>
            <pc:sldMk cId="3721946219" sldId="496"/>
            <ac:spMk id="5" creationId="{94D856D0-752A-7661-DE7E-6B95144F67FC}"/>
          </ac:spMkLst>
        </pc:spChg>
        <pc:spChg chg="add mod">
          <ac:chgData name="Scruel Tao" userId="5ea5c98d59b44d4b" providerId="LiveId" clId="{53225E1B-6BB1-44E9-841B-9EDB316A8799}" dt="2023-12-07T07:31:30.702" v="3478" actId="1035"/>
          <ac:spMkLst>
            <pc:docMk/>
            <pc:sldMk cId="3721946219" sldId="496"/>
            <ac:spMk id="6" creationId="{FBDA085F-B283-3853-872D-75DC5135EF40}"/>
          </ac:spMkLst>
        </pc:spChg>
      </pc:sldChg>
      <pc:sldChg chg="modSp add modAnim">
        <pc:chgData name="Scruel Tao" userId="5ea5c98d59b44d4b" providerId="LiveId" clId="{53225E1B-6BB1-44E9-841B-9EDB316A8799}" dt="2023-12-07T07:38:45.173" v="3841"/>
        <pc:sldMkLst>
          <pc:docMk/>
          <pc:sldMk cId="3330177411" sldId="497"/>
        </pc:sldMkLst>
        <pc:spChg chg="mod">
          <ac:chgData name="Scruel Tao" userId="5ea5c98d59b44d4b" providerId="LiveId" clId="{53225E1B-6BB1-44E9-841B-9EDB316A8799}" dt="2023-12-07T07:38:21.431" v="3838" actId="13926"/>
          <ac:spMkLst>
            <pc:docMk/>
            <pc:sldMk cId="3330177411" sldId="497"/>
            <ac:spMk id="6" creationId="{34AFC372-405C-F2AB-364E-38D330D93CB5}"/>
          </ac:spMkLst>
        </pc:spChg>
      </pc:sldChg>
      <pc:sldChg chg="add del">
        <pc:chgData name="Scruel Tao" userId="5ea5c98d59b44d4b" providerId="LiveId" clId="{53225E1B-6BB1-44E9-841B-9EDB316A8799}" dt="2023-12-07T07:31:22.223" v="3474"/>
        <pc:sldMkLst>
          <pc:docMk/>
          <pc:sldMk cId="3455768553" sldId="497"/>
        </pc:sldMkLst>
      </pc:sldChg>
      <pc:sldChg chg="addSp delSp modSp add mod modTransition modAnim">
        <pc:chgData name="Scruel Tao" userId="5ea5c98d59b44d4b" providerId="LiveId" clId="{53225E1B-6BB1-44E9-841B-9EDB316A8799}" dt="2023-12-07T07:48:54.774" v="4295"/>
        <pc:sldMkLst>
          <pc:docMk/>
          <pc:sldMk cId="1999174209" sldId="498"/>
        </pc:sldMkLst>
        <pc:spChg chg="add del mod">
          <ac:chgData name="Scruel Tao" userId="5ea5c98d59b44d4b" providerId="LiveId" clId="{53225E1B-6BB1-44E9-841B-9EDB316A8799}" dt="2023-12-07T07:39:48.164" v="3857" actId="21"/>
          <ac:spMkLst>
            <pc:docMk/>
            <pc:sldMk cId="1999174209" sldId="498"/>
            <ac:spMk id="3" creationId="{0E2FC508-1AFD-A957-52F2-FA1DEF2A9D27}"/>
          </ac:spMkLst>
        </pc:spChg>
        <pc:spChg chg="add mod">
          <ac:chgData name="Scruel Tao" userId="5ea5c98d59b44d4b" providerId="LiveId" clId="{53225E1B-6BB1-44E9-841B-9EDB316A8799}" dt="2023-12-07T07:41:25.161" v="3978" actId="20577"/>
          <ac:spMkLst>
            <pc:docMk/>
            <pc:sldMk cId="1999174209" sldId="498"/>
            <ac:spMk id="4" creationId="{573D53C8-07B2-89FB-0168-14A96E18E868}"/>
          </ac:spMkLst>
        </pc:spChg>
        <pc:spChg chg="mod">
          <ac:chgData name="Scruel Tao" userId="5ea5c98d59b44d4b" providerId="LiveId" clId="{53225E1B-6BB1-44E9-841B-9EDB316A8799}" dt="2023-12-07T07:40:12.475" v="3912" actId="1035"/>
          <ac:spMkLst>
            <pc:docMk/>
            <pc:sldMk cId="1999174209" sldId="498"/>
            <ac:spMk id="6" creationId="{34AFC372-405C-F2AB-364E-38D330D93CB5}"/>
          </ac:spMkLst>
        </pc:spChg>
      </pc:sldChg>
      <pc:sldChg chg="addSp delSp modSp add mod modTransition modAnim">
        <pc:chgData name="Scruel Tao" userId="5ea5c98d59b44d4b" providerId="LiveId" clId="{53225E1B-6BB1-44E9-841B-9EDB316A8799}" dt="2023-12-07T07:50:06.820" v="4304"/>
        <pc:sldMkLst>
          <pc:docMk/>
          <pc:sldMk cId="757161471" sldId="499"/>
        </pc:sldMkLst>
        <pc:spChg chg="del mod">
          <ac:chgData name="Scruel Tao" userId="5ea5c98d59b44d4b" providerId="LiveId" clId="{53225E1B-6BB1-44E9-841B-9EDB316A8799}" dt="2023-12-07T07:42:50.502" v="4021" actId="21"/>
          <ac:spMkLst>
            <pc:docMk/>
            <pc:sldMk cId="757161471" sldId="499"/>
            <ac:spMk id="3" creationId="{0E2FC508-1AFD-A957-52F2-FA1DEF2A9D27}"/>
          </ac:spMkLst>
        </pc:spChg>
        <pc:spChg chg="mod">
          <ac:chgData name="Scruel Tao" userId="5ea5c98d59b44d4b" providerId="LiveId" clId="{53225E1B-6BB1-44E9-841B-9EDB316A8799}" dt="2023-12-07T07:42:53.467" v="4022" actId="1076"/>
          <ac:spMkLst>
            <pc:docMk/>
            <pc:sldMk cId="757161471" sldId="499"/>
            <ac:spMk id="4" creationId="{677BC021-CEC9-AFEB-7915-C179AA6893E1}"/>
          </ac:spMkLst>
        </pc:spChg>
        <pc:spChg chg="add">
          <ac:chgData name="Scruel Tao" userId="5ea5c98d59b44d4b" providerId="LiveId" clId="{53225E1B-6BB1-44E9-841B-9EDB316A8799}" dt="2023-12-07T07:43:01.712" v="4024" actId="11529"/>
          <ac:spMkLst>
            <pc:docMk/>
            <pc:sldMk cId="757161471" sldId="499"/>
            <ac:spMk id="5" creationId="{03B5CDF2-798E-5399-1E89-33E0065E786C}"/>
          </ac:spMkLst>
        </pc:spChg>
        <pc:spChg chg="add mod">
          <ac:chgData name="Scruel Tao" userId="5ea5c98d59b44d4b" providerId="LiveId" clId="{53225E1B-6BB1-44E9-841B-9EDB316A8799}" dt="2023-12-07T07:48:07.145" v="4288" actId="1076"/>
          <ac:spMkLst>
            <pc:docMk/>
            <pc:sldMk cId="757161471" sldId="499"/>
            <ac:spMk id="6" creationId="{175374DF-A568-3BAF-AC8F-052134A71D00}"/>
          </ac:spMkLst>
        </pc:spChg>
      </pc:sldChg>
      <pc:sldChg chg="modSp add mod modAnim modNotesTx">
        <pc:chgData name="Scruel Tao" userId="5ea5c98d59b44d4b" providerId="LiveId" clId="{53225E1B-6BB1-44E9-841B-9EDB316A8799}" dt="2023-12-07T07:50:57.834" v="4332" actId="20577"/>
        <pc:sldMkLst>
          <pc:docMk/>
          <pc:sldMk cId="795205364" sldId="500"/>
        </pc:sldMkLst>
        <pc:spChg chg="mod">
          <ac:chgData name="Scruel Tao" userId="5ea5c98d59b44d4b" providerId="LiveId" clId="{53225E1B-6BB1-44E9-841B-9EDB316A8799}" dt="2023-12-07T07:50:54.857" v="4331" actId="20577"/>
          <ac:spMkLst>
            <pc:docMk/>
            <pc:sldMk cId="795205364" sldId="500"/>
            <ac:spMk id="6" creationId="{175374DF-A568-3BAF-AC8F-052134A71D00}"/>
          </ac:spMkLst>
        </pc:spChg>
      </pc:sldChg>
      <pc:sldChg chg="modSp add mod">
        <pc:chgData name="Scruel Tao" userId="5ea5c98d59b44d4b" providerId="LiveId" clId="{53225E1B-6BB1-44E9-841B-9EDB316A8799}" dt="2023-12-07T07:48:27.416" v="4293" actId="21"/>
        <pc:sldMkLst>
          <pc:docMk/>
          <pc:sldMk cId="1732823548" sldId="501"/>
        </pc:sldMkLst>
        <pc:spChg chg="mod">
          <ac:chgData name="Scruel Tao" userId="5ea5c98d59b44d4b" providerId="LiveId" clId="{53225E1B-6BB1-44E9-841B-9EDB316A8799}" dt="2023-12-07T07:48:27.416" v="4293" actId="21"/>
          <ac:spMkLst>
            <pc:docMk/>
            <pc:sldMk cId="1732823548" sldId="501"/>
            <ac:spMk id="6" creationId="{175374DF-A568-3BAF-AC8F-052134A71D00}"/>
          </ac:spMkLst>
        </pc:spChg>
      </pc:sldChg>
      <pc:sldChg chg="modSp add mod">
        <pc:chgData name="Scruel Tao" userId="5ea5c98d59b44d4b" providerId="LiveId" clId="{53225E1B-6BB1-44E9-841B-9EDB316A8799}" dt="2023-12-07T07:50:26.822" v="4312" actId="20577"/>
        <pc:sldMkLst>
          <pc:docMk/>
          <pc:sldMk cId="762676922" sldId="502"/>
        </pc:sldMkLst>
        <pc:spChg chg="mod">
          <ac:chgData name="Scruel Tao" userId="5ea5c98d59b44d4b" providerId="LiveId" clId="{53225E1B-6BB1-44E9-841B-9EDB316A8799}" dt="2023-12-07T07:50:26.822" v="4312" actId="20577"/>
          <ac:spMkLst>
            <pc:docMk/>
            <pc:sldMk cId="762676922" sldId="502"/>
            <ac:spMk id="6" creationId="{175374DF-A568-3BAF-AC8F-052134A71D00}"/>
          </ac:spMkLst>
        </pc:spChg>
      </pc:sldChg>
      <pc:sldChg chg="modSp add modAnim">
        <pc:chgData name="Scruel Tao" userId="5ea5c98d59b44d4b" providerId="LiveId" clId="{53225E1B-6BB1-44E9-841B-9EDB316A8799}" dt="2023-12-10T15:51:25.557" v="8865" actId="207"/>
        <pc:sldMkLst>
          <pc:docMk/>
          <pc:sldMk cId="952330669" sldId="503"/>
        </pc:sldMkLst>
        <pc:spChg chg="mod">
          <ac:chgData name="Scruel Tao" userId="5ea5c98d59b44d4b" providerId="LiveId" clId="{53225E1B-6BB1-44E9-841B-9EDB316A8799}" dt="2023-12-10T15:51:25.557" v="8865" actId="207"/>
          <ac:spMkLst>
            <pc:docMk/>
            <pc:sldMk cId="952330669" sldId="503"/>
            <ac:spMk id="3" creationId="{0E2FC508-1AFD-A957-52F2-FA1DEF2A9D27}"/>
          </ac:spMkLst>
        </pc:spChg>
      </pc:sldChg>
      <pc:sldChg chg="modSp add mod modAnim">
        <pc:chgData name="Scruel Tao" userId="5ea5c98d59b44d4b" providerId="LiveId" clId="{53225E1B-6BB1-44E9-841B-9EDB316A8799}" dt="2023-12-08T07:46:44.661" v="4760" actId="20577"/>
        <pc:sldMkLst>
          <pc:docMk/>
          <pc:sldMk cId="245696686" sldId="504"/>
        </pc:sldMkLst>
        <pc:spChg chg="mod">
          <ac:chgData name="Scruel Tao" userId="5ea5c98d59b44d4b" providerId="LiveId" clId="{53225E1B-6BB1-44E9-841B-9EDB316A8799}" dt="2023-12-08T07:46:44.661" v="4760" actId="20577"/>
          <ac:spMkLst>
            <pc:docMk/>
            <pc:sldMk cId="245696686" sldId="504"/>
            <ac:spMk id="3" creationId="{0E2FC508-1AFD-A957-52F2-FA1DEF2A9D27}"/>
          </ac:spMkLst>
        </pc:spChg>
      </pc:sldChg>
      <pc:sldChg chg="addSp delSp modSp add mod ord addAnim delAnim modAnim">
        <pc:chgData name="Scruel Tao" userId="5ea5c98d59b44d4b" providerId="LiveId" clId="{53225E1B-6BB1-44E9-841B-9EDB316A8799}" dt="2023-12-08T08:07:49.902" v="5354" actId="478"/>
        <pc:sldMkLst>
          <pc:docMk/>
          <pc:sldMk cId="4197383344" sldId="505"/>
        </pc:sldMkLst>
        <pc:spChg chg="mod">
          <ac:chgData name="Scruel Tao" userId="5ea5c98d59b44d4b" providerId="LiveId" clId="{53225E1B-6BB1-44E9-841B-9EDB316A8799}" dt="2023-12-08T07:59:42.203" v="4964"/>
          <ac:spMkLst>
            <pc:docMk/>
            <pc:sldMk cId="4197383344" sldId="505"/>
            <ac:spMk id="2" creationId="{BAD162F0-2175-84E9-2387-55F669162449}"/>
          </ac:spMkLst>
        </pc:spChg>
        <pc:spChg chg="mod">
          <ac:chgData name="Scruel Tao" userId="5ea5c98d59b44d4b" providerId="LiveId" clId="{53225E1B-6BB1-44E9-841B-9EDB316A8799}" dt="2023-12-08T08:06:35.292" v="5316" actId="21"/>
          <ac:spMkLst>
            <pc:docMk/>
            <pc:sldMk cId="4197383344" sldId="505"/>
            <ac:spMk id="3" creationId="{0E2FC508-1AFD-A957-52F2-FA1DEF2A9D27}"/>
          </ac:spMkLst>
        </pc:spChg>
        <pc:spChg chg="add del">
          <ac:chgData name="Scruel Tao" userId="5ea5c98d59b44d4b" providerId="LiveId" clId="{53225E1B-6BB1-44E9-841B-9EDB316A8799}" dt="2023-12-08T08:07:49.902" v="5354" actId="478"/>
          <ac:spMkLst>
            <pc:docMk/>
            <pc:sldMk cId="4197383344" sldId="505"/>
            <ac:spMk id="4" creationId="{4E6C3868-11A9-6A00-23E5-1CEDD3975468}"/>
          </ac:spMkLst>
        </pc:spChg>
        <pc:spChg chg="mod">
          <ac:chgData name="Scruel Tao" userId="5ea5c98d59b44d4b" providerId="LiveId" clId="{53225E1B-6BB1-44E9-841B-9EDB316A8799}" dt="2023-12-08T07:58:31.657" v="4857" actId="368"/>
          <ac:spMkLst>
            <pc:docMk/>
            <pc:sldMk cId="4197383344" sldId="505"/>
            <ac:spMk id="5" creationId="{33BD2D4D-8E08-CB2B-9427-F09ADB38EB07}"/>
          </ac:spMkLst>
        </pc:spChg>
      </pc:sldChg>
      <pc:sldChg chg="addSp delSp modSp add mod modTransition modAnim modNotesTx">
        <pc:chgData name="Scruel Tao" userId="5ea5c98d59b44d4b" providerId="LiveId" clId="{53225E1B-6BB1-44E9-841B-9EDB316A8799}" dt="2023-12-08T08:04:59.933" v="5288"/>
        <pc:sldMkLst>
          <pc:docMk/>
          <pc:sldMk cId="129791962" sldId="506"/>
        </pc:sldMkLst>
        <pc:spChg chg="del mod">
          <ac:chgData name="Scruel Tao" userId="5ea5c98d59b44d4b" providerId="LiveId" clId="{53225E1B-6BB1-44E9-841B-9EDB316A8799}" dt="2023-12-08T08:00:36.434" v="4978" actId="478"/>
          <ac:spMkLst>
            <pc:docMk/>
            <pc:sldMk cId="129791962" sldId="506"/>
            <ac:spMk id="3" creationId="{0E2FC508-1AFD-A957-52F2-FA1DEF2A9D27}"/>
          </ac:spMkLst>
        </pc:spChg>
        <pc:spChg chg="mod">
          <ac:chgData name="Scruel Tao" userId="5ea5c98d59b44d4b" providerId="LiveId" clId="{53225E1B-6BB1-44E9-841B-9EDB316A8799}" dt="2023-12-08T08:04:16.060" v="5274" actId="1076"/>
          <ac:spMkLst>
            <pc:docMk/>
            <pc:sldMk cId="129791962" sldId="506"/>
            <ac:spMk id="4" creationId="{4E6C3868-11A9-6A00-23E5-1CEDD3975468}"/>
          </ac:spMkLst>
        </pc:spChg>
        <pc:spChg chg="mod">
          <ac:chgData name="Scruel Tao" userId="5ea5c98d59b44d4b" providerId="LiveId" clId="{53225E1B-6BB1-44E9-841B-9EDB316A8799}" dt="2023-12-08T08:00:39.051" v="4979" actId="1076"/>
          <ac:spMkLst>
            <pc:docMk/>
            <pc:sldMk cId="129791962" sldId="506"/>
            <ac:spMk id="5" creationId="{33BD2D4D-8E08-CB2B-9427-F09ADB38EB07}"/>
          </ac:spMkLst>
        </pc:spChg>
        <pc:spChg chg="add mod">
          <ac:chgData name="Scruel Tao" userId="5ea5c98d59b44d4b" providerId="LiveId" clId="{53225E1B-6BB1-44E9-841B-9EDB316A8799}" dt="2023-12-08T08:03:50.671" v="5273" actId="20577"/>
          <ac:spMkLst>
            <pc:docMk/>
            <pc:sldMk cId="129791962" sldId="506"/>
            <ac:spMk id="6" creationId="{37F52D96-FFE0-2154-93B8-A6F174C4DD5E}"/>
          </ac:spMkLst>
        </pc:spChg>
      </pc:sldChg>
      <pc:sldChg chg="addSp delSp modSp add mod modTransition addAnim delAnim modAnim modNotesTx">
        <pc:chgData name="Scruel Tao" userId="5ea5c98d59b44d4b" providerId="LiveId" clId="{53225E1B-6BB1-44E9-841B-9EDB316A8799}" dt="2023-12-08T09:40:19.141" v="7882"/>
        <pc:sldMkLst>
          <pc:docMk/>
          <pc:sldMk cId="1705167654" sldId="507"/>
        </pc:sldMkLst>
        <pc:spChg chg="del">
          <ac:chgData name="Scruel Tao" userId="5ea5c98d59b44d4b" providerId="LiveId" clId="{53225E1B-6BB1-44E9-841B-9EDB316A8799}" dt="2023-12-08T08:05:38.374" v="5290" actId="21"/>
          <ac:spMkLst>
            <pc:docMk/>
            <pc:sldMk cId="1705167654" sldId="507"/>
            <ac:spMk id="3" creationId="{0E2FC508-1AFD-A957-52F2-FA1DEF2A9D27}"/>
          </ac:spMkLst>
        </pc:spChg>
        <pc:spChg chg="mod">
          <ac:chgData name="Scruel Tao" userId="5ea5c98d59b44d4b" providerId="LiveId" clId="{53225E1B-6BB1-44E9-841B-9EDB316A8799}" dt="2023-12-08T08:07:55.757" v="5356" actId="1076"/>
          <ac:spMkLst>
            <pc:docMk/>
            <pc:sldMk cId="1705167654" sldId="507"/>
            <ac:spMk id="4" creationId="{4E6C3868-11A9-6A00-23E5-1CEDD3975468}"/>
          </ac:spMkLst>
        </pc:spChg>
        <pc:spChg chg="mod">
          <ac:chgData name="Scruel Tao" userId="5ea5c98d59b44d4b" providerId="LiveId" clId="{53225E1B-6BB1-44E9-841B-9EDB316A8799}" dt="2023-12-08T08:07:10.624" v="5324" actId="21"/>
          <ac:spMkLst>
            <pc:docMk/>
            <pc:sldMk cId="1705167654" sldId="507"/>
            <ac:spMk id="5" creationId="{33BD2D4D-8E08-CB2B-9427-F09ADB38EB07}"/>
          </ac:spMkLst>
        </pc:spChg>
        <pc:spChg chg="add del mod">
          <ac:chgData name="Scruel Tao" userId="5ea5c98d59b44d4b" providerId="LiveId" clId="{53225E1B-6BB1-44E9-841B-9EDB316A8799}" dt="2023-12-08T08:05:40.460" v="5291" actId="21"/>
          <ac:spMkLst>
            <pc:docMk/>
            <pc:sldMk cId="1705167654" sldId="507"/>
            <ac:spMk id="7" creationId="{27118C7B-4D1C-017D-9C66-91118AA8C8A2}"/>
          </ac:spMkLst>
        </pc:spChg>
        <pc:spChg chg="add del mod">
          <ac:chgData name="Scruel Tao" userId="5ea5c98d59b44d4b" providerId="LiveId" clId="{53225E1B-6BB1-44E9-841B-9EDB316A8799}" dt="2023-12-08T08:10:39.794" v="5624" actId="20577"/>
          <ac:spMkLst>
            <pc:docMk/>
            <pc:sldMk cId="1705167654" sldId="507"/>
            <ac:spMk id="8" creationId="{C5A86A01-AD2A-50C7-0419-69B2846AF147}"/>
          </ac:spMkLst>
        </pc:spChg>
      </pc:sldChg>
      <pc:sldChg chg="modSp add mod modAnim">
        <pc:chgData name="Scruel Tao" userId="5ea5c98d59b44d4b" providerId="LiveId" clId="{53225E1B-6BB1-44E9-841B-9EDB316A8799}" dt="2023-12-08T09:40:43.532" v="7884"/>
        <pc:sldMkLst>
          <pc:docMk/>
          <pc:sldMk cId="2542099542" sldId="508"/>
        </pc:sldMkLst>
        <pc:spChg chg="mod">
          <ac:chgData name="Scruel Tao" userId="5ea5c98d59b44d4b" providerId="LiveId" clId="{53225E1B-6BB1-44E9-841B-9EDB316A8799}" dt="2023-12-08T08:11:47.297" v="5739" actId="1076"/>
          <ac:spMkLst>
            <pc:docMk/>
            <pc:sldMk cId="2542099542" sldId="508"/>
            <ac:spMk id="4" creationId="{4E6C3868-11A9-6A00-23E5-1CEDD3975468}"/>
          </ac:spMkLst>
        </pc:spChg>
        <pc:spChg chg="mod">
          <ac:chgData name="Scruel Tao" userId="5ea5c98d59b44d4b" providerId="LiveId" clId="{53225E1B-6BB1-44E9-841B-9EDB316A8799}" dt="2023-12-08T08:11:43.552" v="5738" actId="13926"/>
          <ac:spMkLst>
            <pc:docMk/>
            <pc:sldMk cId="2542099542" sldId="508"/>
            <ac:spMk id="5" creationId="{33BD2D4D-8E08-CB2B-9427-F09ADB38EB07}"/>
          </ac:spMkLst>
        </pc:spChg>
        <pc:spChg chg="mod">
          <ac:chgData name="Scruel Tao" userId="5ea5c98d59b44d4b" providerId="LiveId" clId="{53225E1B-6BB1-44E9-841B-9EDB316A8799}" dt="2023-12-08T08:11:56.510" v="5743" actId="1076"/>
          <ac:spMkLst>
            <pc:docMk/>
            <pc:sldMk cId="2542099542" sldId="508"/>
            <ac:spMk id="8" creationId="{C5A86A01-AD2A-50C7-0419-69B2846AF147}"/>
          </ac:spMkLst>
        </pc:spChg>
      </pc:sldChg>
      <pc:sldChg chg="delSp modSp add mod modTransition delAnim modAnim modNotesTx">
        <pc:chgData name="Scruel Tao" userId="5ea5c98d59b44d4b" providerId="LiveId" clId="{53225E1B-6BB1-44E9-841B-9EDB316A8799}" dt="2023-12-08T09:41:11.419" v="7886"/>
        <pc:sldMkLst>
          <pc:docMk/>
          <pc:sldMk cId="2657964244" sldId="509"/>
        </pc:sldMkLst>
        <pc:spChg chg="del">
          <ac:chgData name="Scruel Tao" userId="5ea5c98d59b44d4b" providerId="LiveId" clId="{53225E1B-6BB1-44E9-841B-9EDB316A8799}" dt="2023-12-08T08:56:56.301" v="5745" actId="21"/>
          <ac:spMkLst>
            <pc:docMk/>
            <pc:sldMk cId="2657964244" sldId="509"/>
            <ac:spMk id="4" creationId="{4E6C3868-11A9-6A00-23E5-1CEDD3975468}"/>
          </ac:spMkLst>
        </pc:spChg>
        <pc:spChg chg="mod">
          <ac:chgData name="Scruel Tao" userId="5ea5c98d59b44d4b" providerId="LiveId" clId="{53225E1B-6BB1-44E9-841B-9EDB316A8799}" dt="2023-12-08T09:41:01.667" v="7885" actId="113"/>
          <ac:spMkLst>
            <pc:docMk/>
            <pc:sldMk cId="2657964244" sldId="509"/>
            <ac:spMk id="8" creationId="{C5A86A01-AD2A-50C7-0419-69B2846AF147}"/>
          </ac:spMkLst>
        </pc:spChg>
      </pc:sldChg>
      <pc:sldChg chg="addSp delSp modSp add mod modTransition delAnim modAnim">
        <pc:chgData name="Scruel Tao" userId="5ea5c98d59b44d4b" providerId="LiveId" clId="{53225E1B-6BB1-44E9-841B-9EDB316A8799}" dt="2023-12-08T09:42:06.625" v="7892"/>
        <pc:sldMkLst>
          <pc:docMk/>
          <pc:sldMk cId="821707730" sldId="510"/>
        </pc:sldMkLst>
        <pc:spChg chg="add del">
          <ac:chgData name="Scruel Tao" userId="5ea5c98d59b44d4b" providerId="LiveId" clId="{53225E1B-6BB1-44E9-841B-9EDB316A8799}" dt="2023-12-08T09:03:32.573" v="6008"/>
          <ac:spMkLst>
            <pc:docMk/>
            <pc:sldMk cId="821707730" sldId="510"/>
            <ac:spMk id="3" creationId="{6E3D408D-0C0E-72E2-3069-5D36DE46FA02}"/>
          </ac:spMkLst>
        </pc:spChg>
        <pc:spChg chg="del">
          <ac:chgData name="Scruel Tao" userId="5ea5c98d59b44d4b" providerId="LiveId" clId="{53225E1B-6BB1-44E9-841B-9EDB316A8799}" dt="2023-12-08T09:14:57.228" v="6480" actId="478"/>
          <ac:spMkLst>
            <pc:docMk/>
            <pc:sldMk cId="821707730" sldId="510"/>
            <ac:spMk id="4" creationId="{4E6C3868-11A9-6A00-23E5-1CEDD3975468}"/>
          </ac:spMkLst>
        </pc:spChg>
        <pc:spChg chg="mod">
          <ac:chgData name="Scruel Tao" userId="5ea5c98d59b44d4b" providerId="LiveId" clId="{53225E1B-6BB1-44E9-841B-9EDB316A8799}" dt="2023-12-08T09:36:45.580" v="7676" actId="1076"/>
          <ac:spMkLst>
            <pc:docMk/>
            <pc:sldMk cId="821707730" sldId="510"/>
            <ac:spMk id="5" creationId="{33BD2D4D-8E08-CB2B-9427-F09ADB38EB07}"/>
          </ac:spMkLst>
        </pc:spChg>
        <pc:spChg chg="add del">
          <ac:chgData name="Scruel Tao" userId="5ea5c98d59b44d4b" providerId="LiveId" clId="{53225E1B-6BB1-44E9-841B-9EDB316A8799}" dt="2023-12-08T09:03:38.340" v="6010"/>
          <ac:spMkLst>
            <pc:docMk/>
            <pc:sldMk cId="821707730" sldId="510"/>
            <ac:spMk id="6" creationId="{5917559E-B80C-2516-5F8D-57734A118779}"/>
          </ac:spMkLst>
        </pc:spChg>
        <pc:spChg chg="add mod">
          <ac:chgData name="Scruel Tao" userId="5ea5c98d59b44d4b" providerId="LiveId" clId="{53225E1B-6BB1-44E9-841B-9EDB316A8799}" dt="2023-12-08T09:15:28.053" v="6535" actId="20577"/>
          <ac:spMkLst>
            <pc:docMk/>
            <pc:sldMk cId="821707730" sldId="510"/>
            <ac:spMk id="7" creationId="{A3B31F01-4F3F-0413-8387-70492409BE1B}"/>
          </ac:spMkLst>
        </pc:spChg>
        <pc:spChg chg="del mod">
          <ac:chgData name="Scruel Tao" userId="5ea5c98d59b44d4b" providerId="LiveId" clId="{53225E1B-6BB1-44E9-841B-9EDB316A8799}" dt="2023-12-08T09:14:47.281" v="6444" actId="478"/>
          <ac:spMkLst>
            <pc:docMk/>
            <pc:sldMk cId="821707730" sldId="510"/>
            <ac:spMk id="8" creationId="{C5A86A01-AD2A-50C7-0419-69B2846AF147}"/>
          </ac:spMkLst>
        </pc:spChg>
      </pc:sldChg>
      <pc:sldChg chg="add del">
        <pc:chgData name="Scruel Tao" userId="5ea5c98d59b44d4b" providerId="LiveId" clId="{53225E1B-6BB1-44E9-841B-9EDB316A8799}" dt="2023-12-08T08:58:52.697" v="5769" actId="2696"/>
        <pc:sldMkLst>
          <pc:docMk/>
          <pc:sldMk cId="2087354804" sldId="510"/>
        </pc:sldMkLst>
      </pc:sldChg>
      <pc:sldChg chg="add del">
        <pc:chgData name="Scruel Tao" userId="5ea5c98d59b44d4b" providerId="LiveId" clId="{53225E1B-6BB1-44E9-841B-9EDB316A8799}" dt="2023-12-08T09:00:58.571" v="5966" actId="2696"/>
        <pc:sldMkLst>
          <pc:docMk/>
          <pc:sldMk cId="2652079033" sldId="510"/>
        </pc:sldMkLst>
      </pc:sldChg>
      <pc:sldChg chg="add del">
        <pc:chgData name="Scruel Tao" userId="5ea5c98d59b44d4b" providerId="LiveId" clId="{53225E1B-6BB1-44E9-841B-9EDB316A8799}" dt="2023-12-08T09:21:28.709" v="6858" actId="47"/>
        <pc:sldMkLst>
          <pc:docMk/>
          <pc:sldMk cId="3555805423" sldId="511"/>
        </pc:sldMkLst>
      </pc:sldChg>
      <pc:sldChg chg="addSp modSp add mod modTransition modAnim modNotesTx">
        <pc:chgData name="Scruel Tao" userId="5ea5c98d59b44d4b" providerId="LiveId" clId="{53225E1B-6BB1-44E9-841B-9EDB316A8799}" dt="2023-12-08T09:45:48.292" v="8034"/>
        <pc:sldMkLst>
          <pc:docMk/>
          <pc:sldMk cId="3513727206" sldId="512"/>
        </pc:sldMkLst>
        <pc:spChg chg="mod">
          <ac:chgData name="Scruel Tao" userId="5ea5c98d59b44d4b" providerId="LiveId" clId="{53225E1B-6BB1-44E9-841B-9EDB316A8799}" dt="2023-12-08T09:08:44.028" v="6314" actId="20577"/>
          <ac:spMkLst>
            <pc:docMk/>
            <pc:sldMk cId="3513727206" sldId="512"/>
            <ac:spMk id="3" creationId="{0E2FC508-1AFD-A957-52F2-FA1DEF2A9D27}"/>
          </ac:spMkLst>
        </pc:spChg>
        <pc:spChg chg="add mod">
          <ac:chgData name="Scruel Tao" userId="5ea5c98d59b44d4b" providerId="LiveId" clId="{53225E1B-6BB1-44E9-841B-9EDB316A8799}" dt="2023-12-08T09:42:18.053" v="7895" actId="1076"/>
          <ac:spMkLst>
            <pc:docMk/>
            <pc:sldMk cId="3513727206" sldId="512"/>
            <ac:spMk id="4" creationId="{326593A5-3AC3-FAE0-AC5F-5C71D5E81392}"/>
          </ac:spMkLst>
        </pc:spChg>
        <pc:spChg chg="mod">
          <ac:chgData name="Scruel Tao" userId="5ea5c98d59b44d4b" providerId="LiveId" clId="{53225E1B-6BB1-44E9-841B-9EDB316A8799}" dt="2023-12-08T09:25:39.120" v="7031" actId="2711"/>
          <ac:spMkLst>
            <pc:docMk/>
            <pc:sldMk cId="3513727206" sldId="512"/>
            <ac:spMk id="5" creationId="{33BD2D4D-8E08-CB2B-9427-F09ADB38EB07}"/>
          </ac:spMkLst>
        </pc:spChg>
      </pc:sldChg>
      <pc:sldChg chg="addSp delSp modSp add mod modTransition">
        <pc:chgData name="Scruel Tao" userId="5ea5c98d59b44d4b" providerId="LiveId" clId="{53225E1B-6BB1-44E9-841B-9EDB316A8799}" dt="2023-12-08T09:42:47.175" v="7899"/>
        <pc:sldMkLst>
          <pc:docMk/>
          <pc:sldMk cId="2197916339" sldId="513"/>
        </pc:sldMkLst>
        <pc:spChg chg="add del">
          <ac:chgData name="Scruel Tao" userId="5ea5c98d59b44d4b" providerId="LiveId" clId="{53225E1B-6BB1-44E9-841B-9EDB316A8799}" dt="2023-12-08T09:17:16.671" v="6773"/>
          <ac:spMkLst>
            <pc:docMk/>
            <pc:sldMk cId="2197916339" sldId="513"/>
            <ac:spMk id="3" creationId="{40E6C98D-C408-9DC5-E8EF-DC8313B28572}"/>
          </ac:spMkLst>
        </pc:spChg>
        <pc:spChg chg="mod">
          <ac:chgData name="Scruel Tao" userId="5ea5c98d59b44d4b" providerId="LiveId" clId="{53225E1B-6BB1-44E9-841B-9EDB316A8799}" dt="2023-12-08T09:26:03.969" v="7033" actId="2711"/>
          <ac:spMkLst>
            <pc:docMk/>
            <pc:sldMk cId="2197916339" sldId="513"/>
            <ac:spMk id="5" creationId="{33BD2D4D-8E08-CB2B-9427-F09ADB38EB07}"/>
          </ac:spMkLst>
        </pc:spChg>
        <pc:spChg chg="mod">
          <ac:chgData name="Scruel Tao" userId="5ea5c98d59b44d4b" providerId="LiveId" clId="{53225E1B-6BB1-44E9-841B-9EDB316A8799}" dt="2023-12-08T09:16:44.993" v="6771" actId="20577"/>
          <ac:spMkLst>
            <pc:docMk/>
            <pc:sldMk cId="2197916339" sldId="513"/>
            <ac:spMk id="7" creationId="{A3B31F01-4F3F-0413-8387-70492409BE1B}"/>
          </ac:spMkLst>
        </pc:spChg>
      </pc:sldChg>
      <pc:sldChg chg="addSp delSp modSp add mod modTransition modAnim modNotesTx">
        <pc:chgData name="Scruel Tao" userId="5ea5c98d59b44d4b" providerId="LiveId" clId="{53225E1B-6BB1-44E9-841B-9EDB316A8799}" dt="2023-12-08T09:45:46.320" v="8033"/>
        <pc:sldMkLst>
          <pc:docMk/>
          <pc:sldMk cId="2080533409" sldId="514"/>
        </pc:sldMkLst>
        <pc:spChg chg="mod">
          <ac:chgData name="Scruel Tao" userId="5ea5c98d59b44d4b" providerId="LiveId" clId="{53225E1B-6BB1-44E9-841B-9EDB316A8799}" dt="2023-12-08T09:18:17.621" v="6801" actId="20577"/>
          <ac:spMkLst>
            <pc:docMk/>
            <pc:sldMk cId="2080533409" sldId="514"/>
            <ac:spMk id="3" creationId="{0E2FC508-1AFD-A957-52F2-FA1DEF2A9D27}"/>
          </ac:spMkLst>
        </pc:spChg>
        <pc:spChg chg="mod">
          <ac:chgData name="Scruel Tao" userId="5ea5c98d59b44d4b" providerId="LiveId" clId="{53225E1B-6BB1-44E9-841B-9EDB316A8799}" dt="2023-12-08T09:20:37.588" v="6850" actId="1076"/>
          <ac:spMkLst>
            <pc:docMk/>
            <pc:sldMk cId="2080533409" sldId="514"/>
            <ac:spMk id="4" creationId="{326593A5-3AC3-FAE0-AC5F-5C71D5E81392}"/>
          </ac:spMkLst>
        </pc:spChg>
        <pc:spChg chg="mod">
          <ac:chgData name="Scruel Tao" userId="5ea5c98d59b44d4b" providerId="LiveId" clId="{53225E1B-6BB1-44E9-841B-9EDB316A8799}" dt="2023-12-08T09:38:21.268" v="7848"/>
          <ac:spMkLst>
            <pc:docMk/>
            <pc:sldMk cId="2080533409" sldId="514"/>
            <ac:spMk id="5" creationId="{33BD2D4D-8E08-CB2B-9427-F09ADB38EB07}"/>
          </ac:spMkLst>
        </pc:spChg>
        <pc:spChg chg="add del">
          <ac:chgData name="Scruel Tao" userId="5ea5c98d59b44d4b" providerId="LiveId" clId="{53225E1B-6BB1-44E9-841B-9EDB316A8799}" dt="2023-12-08T09:19:31.135" v="6812"/>
          <ac:spMkLst>
            <pc:docMk/>
            <pc:sldMk cId="2080533409" sldId="514"/>
            <ac:spMk id="6" creationId="{F45F2EF9-9C9F-9A02-87B3-F1CCDCE790E4}"/>
          </ac:spMkLst>
        </pc:spChg>
        <pc:spChg chg="add del">
          <ac:chgData name="Scruel Tao" userId="5ea5c98d59b44d4b" providerId="LiveId" clId="{53225E1B-6BB1-44E9-841B-9EDB316A8799}" dt="2023-12-08T09:19:49.516" v="6822"/>
          <ac:spMkLst>
            <pc:docMk/>
            <pc:sldMk cId="2080533409" sldId="514"/>
            <ac:spMk id="7" creationId="{8549372B-13E0-6853-A846-423E1C10AD2A}"/>
          </ac:spMkLst>
        </pc:spChg>
        <pc:spChg chg="add mod">
          <ac:chgData name="Scruel Tao" userId="5ea5c98d59b44d4b" providerId="LiveId" clId="{53225E1B-6BB1-44E9-841B-9EDB316A8799}" dt="2023-12-08T09:44:54.072" v="7984" actId="1076"/>
          <ac:spMkLst>
            <pc:docMk/>
            <pc:sldMk cId="2080533409" sldId="514"/>
            <ac:spMk id="8" creationId="{CB79946F-AD41-2714-DE14-D87669B0B8B6}"/>
          </ac:spMkLst>
        </pc:spChg>
      </pc:sldChg>
      <pc:sldChg chg="addSp delSp modSp add mod">
        <pc:chgData name="Scruel Tao" userId="5ea5c98d59b44d4b" providerId="LiveId" clId="{53225E1B-6BB1-44E9-841B-9EDB316A8799}" dt="2023-12-08T09:45:22.554" v="8029" actId="20577"/>
        <pc:sldMkLst>
          <pc:docMk/>
          <pc:sldMk cId="833359333" sldId="515"/>
        </pc:sldMkLst>
        <pc:spChg chg="mod">
          <ac:chgData name="Scruel Tao" userId="5ea5c98d59b44d4b" providerId="LiveId" clId="{53225E1B-6BB1-44E9-841B-9EDB316A8799}" dt="2023-12-08T09:45:22.554" v="8029" actId="20577"/>
          <ac:spMkLst>
            <pc:docMk/>
            <pc:sldMk cId="833359333" sldId="515"/>
            <ac:spMk id="3" creationId="{0E2FC508-1AFD-A957-52F2-FA1DEF2A9D27}"/>
          </ac:spMkLst>
        </pc:spChg>
        <pc:spChg chg="add del">
          <ac:chgData name="Scruel Tao" userId="5ea5c98d59b44d4b" providerId="LiveId" clId="{53225E1B-6BB1-44E9-841B-9EDB316A8799}" dt="2023-12-08T09:23:47.516" v="6972"/>
          <ac:spMkLst>
            <pc:docMk/>
            <pc:sldMk cId="833359333" sldId="515"/>
            <ac:spMk id="4" creationId="{EEFBD8D7-E2AE-5BAA-A686-8FFD03424902}"/>
          </ac:spMkLst>
        </pc:spChg>
        <pc:spChg chg="mod">
          <ac:chgData name="Scruel Tao" userId="5ea5c98d59b44d4b" providerId="LiveId" clId="{53225E1B-6BB1-44E9-841B-9EDB316A8799}" dt="2023-12-08T09:30:33.766" v="7214" actId="2711"/>
          <ac:spMkLst>
            <pc:docMk/>
            <pc:sldMk cId="833359333" sldId="515"/>
            <ac:spMk id="5" creationId="{33BD2D4D-8E08-CB2B-9427-F09ADB38EB07}"/>
          </ac:spMkLst>
        </pc:spChg>
        <pc:spChg chg="add del mod">
          <ac:chgData name="Scruel Tao" userId="5ea5c98d59b44d4b" providerId="LiveId" clId="{53225E1B-6BB1-44E9-841B-9EDB316A8799}" dt="2023-12-08T09:30:12.476" v="7205" actId="21"/>
          <ac:spMkLst>
            <pc:docMk/>
            <pc:sldMk cId="833359333" sldId="515"/>
            <ac:spMk id="6" creationId="{62E8B630-F0E8-C52F-6D81-F16EF9746D95}"/>
          </ac:spMkLst>
        </pc:spChg>
      </pc:sldChg>
      <pc:sldChg chg="addSp delSp modSp add mod modTransition addAnim delAnim modAnim">
        <pc:chgData name="Scruel Tao" userId="5ea5c98d59b44d4b" providerId="LiveId" clId="{53225E1B-6BB1-44E9-841B-9EDB316A8799}" dt="2023-12-08T09:57:20.979" v="8144"/>
        <pc:sldMkLst>
          <pc:docMk/>
          <pc:sldMk cId="143615857" sldId="516"/>
        </pc:sldMkLst>
        <pc:spChg chg="del mod">
          <ac:chgData name="Scruel Tao" userId="5ea5c98d59b44d4b" providerId="LiveId" clId="{53225E1B-6BB1-44E9-841B-9EDB316A8799}" dt="2023-12-08T09:35:50.563" v="7526" actId="21"/>
          <ac:spMkLst>
            <pc:docMk/>
            <pc:sldMk cId="143615857" sldId="516"/>
            <ac:spMk id="3" creationId="{0E2FC508-1AFD-A957-52F2-FA1DEF2A9D27}"/>
          </ac:spMkLst>
        </pc:spChg>
        <pc:spChg chg="mod">
          <ac:chgData name="Scruel Tao" userId="5ea5c98d59b44d4b" providerId="LiveId" clId="{53225E1B-6BB1-44E9-841B-9EDB316A8799}" dt="2023-12-08T09:38:30.916" v="7854" actId="20577"/>
          <ac:spMkLst>
            <pc:docMk/>
            <pc:sldMk cId="143615857" sldId="516"/>
            <ac:spMk id="5" creationId="{33BD2D4D-8E08-CB2B-9427-F09ADB38EB07}"/>
          </ac:spMkLst>
        </pc:spChg>
        <pc:spChg chg="add del mod">
          <ac:chgData name="Scruel Tao" userId="5ea5c98d59b44d4b" providerId="LiveId" clId="{53225E1B-6BB1-44E9-841B-9EDB316A8799}" dt="2023-12-08T09:36:01.169" v="7527" actId="478"/>
          <ac:spMkLst>
            <pc:docMk/>
            <pc:sldMk cId="143615857" sldId="516"/>
            <ac:spMk id="6" creationId="{0BE534AC-125E-7E5A-EC82-E4EDAFE1F768}"/>
          </ac:spMkLst>
        </pc:spChg>
        <pc:spChg chg="add del mod">
          <ac:chgData name="Scruel Tao" userId="5ea5c98d59b44d4b" providerId="LiveId" clId="{53225E1B-6BB1-44E9-841B-9EDB316A8799}" dt="2023-12-08T09:37:15.351" v="7681" actId="478"/>
          <ac:spMkLst>
            <pc:docMk/>
            <pc:sldMk cId="143615857" sldId="516"/>
            <ac:spMk id="7" creationId="{553B4B59-537B-91F6-492D-B172A64B29F9}"/>
          </ac:spMkLst>
        </pc:spChg>
        <pc:spChg chg="add mod">
          <ac:chgData name="Scruel Tao" userId="5ea5c98d59b44d4b" providerId="LiveId" clId="{53225E1B-6BB1-44E9-841B-9EDB316A8799}" dt="2023-12-08T09:56:58.771" v="8141" actId="20577"/>
          <ac:spMkLst>
            <pc:docMk/>
            <pc:sldMk cId="143615857" sldId="516"/>
            <ac:spMk id="8" creationId="{E8740CFB-74B3-F103-87CA-84BD7B740108}"/>
          </ac:spMkLst>
        </pc:spChg>
      </pc:sldChg>
      <pc:sldChg chg="addSp delSp modSp add mod modTransition">
        <pc:chgData name="Scruel Tao" userId="5ea5c98d59b44d4b" providerId="LiveId" clId="{53225E1B-6BB1-44E9-841B-9EDB316A8799}" dt="2023-12-08T09:57:37.447" v="8147" actId="20577"/>
        <pc:sldMkLst>
          <pc:docMk/>
          <pc:sldMk cId="2704815063" sldId="517"/>
        </pc:sldMkLst>
        <pc:spChg chg="mod">
          <ac:chgData name="Scruel Tao" userId="5ea5c98d59b44d4b" providerId="LiveId" clId="{53225E1B-6BB1-44E9-841B-9EDB316A8799}" dt="2023-12-08T09:57:37.447" v="8147" actId="20577"/>
          <ac:spMkLst>
            <pc:docMk/>
            <pc:sldMk cId="2704815063" sldId="517"/>
            <ac:spMk id="3" creationId="{0E2FC508-1AFD-A957-52F2-FA1DEF2A9D27}"/>
          </ac:spMkLst>
        </pc:spChg>
        <pc:spChg chg="add del">
          <ac:chgData name="Scruel Tao" userId="5ea5c98d59b44d4b" providerId="LiveId" clId="{53225E1B-6BB1-44E9-841B-9EDB316A8799}" dt="2023-12-08T09:31:48.016" v="7269" actId="21"/>
          <ac:spMkLst>
            <pc:docMk/>
            <pc:sldMk cId="2704815063" sldId="517"/>
            <ac:spMk id="4" creationId="{A7CE407B-89D4-A7C7-5B26-DEBEB5477E5E}"/>
          </ac:spMkLst>
        </pc:spChg>
        <pc:spChg chg="mod">
          <ac:chgData name="Scruel Tao" userId="5ea5c98d59b44d4b" providerId="LiveId" clId="{53225E1B-6BB1-44E9-841B-9EDB316A8799}" dt="2023-12-08T09:32:31.545" v="7359" actId="2711"/>
          <ac:spMkLst>
            <pc:docMk/>
            <pc:sldMk cId="2704815063" sldId="517"/>
            <ac:spMk id="5" creationId="{33BD2D4D-8E08-CB2B-9427-F09ADB38EB07}"/>
          </ac:spMkLst>
        </pc:spChg>
      </pc:sldChg>
      <pc:sldChg chg="modSp add del mod ord modTransition">
        <pc:chgData name="Scruel Tao" userId="5ea5c98d59b44d4b" providerId="LiveId" clId="{53225E1B-6BB1-44E9-841B-9EDB316A8799}" dt="2023-12-08T09:56:09.231" v="8116" actId="47"/>
        <pc:sldMkLst>
          <pc:docMk/>
          <pc:sldMk cId="903253161" sldId="518"/>
        </pc:sldMkLst>
        <pc:spChg chg="mod">
          <ac:chgData name="Scruel Tao" userId="5ea5c98d59b44d4b" providerId="LiveId" clId="{53225E1B-6BB1-44E9-841B-9EDB316A8799}" dt="2023-12-08T09:34:44.501" v="7480"/>
          <ac:spMkLst>
            <pc:docMk/>
            <pc:sldMk cId="903253161" sldId="518"/>
            <ac:spMk id="3" creationId="{0E2FC508-1AFD-A957-52F2-FA1DEF2A9D27}"/>
          </ac:spMkLst>
        </pc:spChg>
      </pc:sldChg>
      <pc:sldChg chg="modSp add del mod">
        <pc:chgData name="Scruel Tao" userId="5ea5c98d59b44d4b" providerId="LiveId" clId="{53225E1B-6BB1-44E9-841B-9EDB316A8799}" dt="2023-12-08T09:36:54.897" v="7677" actId="47"/>
        <pc:sldMkLst>
          <pc:docMk/>
          <pc:sldMk cId="1130803975" sldId="519"/>
        </pc:sldMkLst>
        <pc:spChg chg="mod">
          <ac:chgData name="Scruel Tao" userId="5ea5c98d59b44d4b" providerId="LiveId" clId="{53225E1B-6BB1-44E9-841B-9EDB316A8799}" dt="2023-12-08T09:35:11.401" v="7490" actId="20577"/>
          <ac:spMkLst>
            <pc:docMk/>
            <pc:sldMk cId="1130803975" sldId="519"/>
            <ac:spMk id="3" creationId="{0E2FC508-1AFD-A957-52F2-FA1DEF2A9D27}"/>
          </ac:spMkLst>
        </pc:spChg>
        <pc:spChg chg="mod">
          <ac:chgData name="Scruel Tao" userId="5ea5c98d59b44d4b" providerId="LiveId" clId="{53225E1B-6BB1-44E9-841B-9EDB316A8799}" dt="2023-12-08T09:35:21.312" v="7505" actId="207"/>
          <ac:spMkLst>
            <pc:docMk/>
            <pc:sldMk cId="1130803975" sldId="519"/>
            <ac:spMk id="5" creationId="{33BD2D4D-8E08-CB2B-9427-F09ADB38EB07}"/>
          </ac:spMkLst>
        </pc:spChg>
      </pc:sldChg>
      <pc:sldChg chg="addSp delSp modSp add mod ord modTransition modNotesTx">
        <pc:chgData name="Scruel Tao" userId="5ea5c98d59b44d4b" providerId="LiveId" clId="{53225E1B-6BB1-44E9-841B-9EDB316A8799}" dt="2023-12-08T11:40:59.921" v="8604" actId="20577"/>
        <pc:sldMkLst>
          <pc:docMk/>
          <pc:sldMk cId="4293794962" sldId="519"/>
        </pc:sldMkLst>
        <pc:spChg chg="add del mod">
          <ac:chgData name="Scruel Tao" userId="5ea5c98d59b44d4b" providerId="LiveId" clId="{53225E1B-6BB1-44E9-841B-9EDB316A8799}" dt="2023-12-08T09:49:50.216" v="8068" actId="478"/>
          <ac:spMkLst>
            <pc:docMk/>
            <pc:sldMk cId="4293794962" sldId="519"/>
            <ac:spMk id="4" creationId="{1C371067-C6CC-A73D-C507-4E085E548F25}"/>
          </ac:spMkLst>
        </pc:spChg>
        <pc:spChg chg="mod">
          <ac:chgData name="Scruel Tao" userId="5ea5c98d59b44d4b" providerId="LiveId" clId="{53225E1B-6BB1-44E9-841B-9EDB316A8799}" dt="2023-12-08T09:54:48.113" v="8106" actId="113"/>
          <ac:spMkLst>
            <pc:docMk/>
            <pc:sldMk cId="4293794962" sldId="519"/>
            <ac:spMk id="5" creationId="{33BD2D4D-8E08-CB2B-9427-F09ADB38EB07}"/>
          </ac:spMkLst>
        </pc:spChg>
      </pc:sldChg>
      <pc:sldMasterChg chg="modTransition modSldLayout">
        <pc:chgData name="Scruel Tao" userId="5ea5c98d59b44d4b" providerId="LiveId" clId="{53225E1B-6BB1-44E9-841B-9EDB316A8799}" dt="2023-12-06T08:40:42.619" v="1496"/>
        <pc:sldMasterMkLst>
          <pc:docMk/>
          <pc:sldMasterMk cId="744295838" sldId="2147483661"/>
        </pc:sldMasterMkLst>
        <pc:sldLayoutChg chg="modTransition">
          <pc:chgData name="Scruel Tao" userId="5ea5c98d59b44d4b" providerId="LiveId" clId="{53225E1B-6BB1-44E9-841B-9EDB316A8799}" dt="2023-12-06T08:40:42.619" v="1496"/>
          <pc:sldLayoutMkLst>
            <pc:docMk/>
            <pc:sldMasterMk cId="744295838" sldId="2147483661"/>
            <pc:sldLayoutMk cId="806158155" sldId="2147483662"/>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527115937" sldId="2147483663"/>
          </pc:sldLayoutMkLst>
          <pc:spChg chg="add">
            <ac:chgData name="Scruel Tao" userId="5ea5c98d59b44d4b" providerId="LiveId" clId="{53225E1B-6BB1-44E9-841B-9EDB316A8799}" dt="2023-12-06T08:40:32.425" v="1487"/>
            <ac:spMkLst>
              <pc:docMk/>
              <pc:sldMasterMk cId="744295838" sldId="2147483661"/>
              <pc:sldLayoutMk cId="527115937" sldId="2147483663"/>
              <ac:spMk id="7" creationId="{BFD8CD21-D1D0-E8AE-C308-D7297BF39939}"/>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2616083507" sldId="2147483664"/>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2593358245" sldId="2147483665"/>
          </pc:sldLayoutMkLst>
          <pc:spChg chg="add">
            <ac:chgData name="Scruel Tao" userId="5ea5c98d59b44d4b" providerId="LiveId" clId="{53225E1B-6BB1-44E9-841B-9EDB316A8799}" dt="2023-12-06T08:40:32.425" v="1487"/>
            <ac:spMkLst>
              <pc:docMk/>
              <pc:sldMasterMk cId="744295838" sldId="2147483661"/>
              <pc:sldLayoutMk cId="2593358245" sldId="2147483665"/>
              <ac:spMk id="8" creationId="{9145A3E2-86A3-7394-6E92-96E9F2753E02}"/>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544837842" sldId="2147483666"/>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9556054" sldId="2147483667"/>
          </pc:sldLayoutMkLst>
        </pc:sldLayoutChg>
        <pc:sldLayoutChg chg="modTransition">
          <pc:chgData name="Scruel Tao" userId="5ea5c98d59b44d4b" providerId="LiveId" clId="{53225E1B-6BB1-44E9-841B-9EDB316A8799}" dt="2023-12-06T08:40:42.619" v="1496"/>
          <pc:sldLayoutMkLst>
            <pc:docMk/>
            <pc:sldMasterMk cId="744295838" sldId="2147483661"/>
            <pc:sldLayoutMk cId="1781142368" sldId="2147483668"/>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8654104" sldId="2147483669"/>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660312000" sldId="2147483670"/>
          </pc:sldLayoutMkLst>
        </pc:sldLayoutChg>
        <pc:sldLayoutChg chg="modTransition">
          <pc:chgData name="Scruel Tao" userId="5ea5c98d59b44d4b" providerId="LiveId" clId="{53225E1B-6BB1-44E9-841B-9EDB316A8799}" dt="2023-12-06T08:40:42.619" v="1496"/>
          <pc:sldLayoutMkLst>
            <pc:docMk/>
            <pc:sldMasterMk cId="744295838" sldId="2147483661"/>
            <pc:sldLayoutMk cId="856590338" sldId="2147483671"/>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334996769" sldId="2147483672"/>
          </pc:sldLayoutMkLst>
        </pc:sldLayoutChg>
      </pc:sldMasterChg>
      <pc:sldMasterChg chg="modTransition modSldLayout">
        <pc:chgData name="Scruel Tao" userId="5ea5c98d59b44d4b" providerId="LiveId" clId="{53225E1B-6BB1-44E9-841B-9EDB316A8799}" dt="2023-12-06T08:40:58.912" v="1500"/>
        <pc:sldMasterMkLst>
          <pc:docMk/>
          <pc:sldMasterMk cId="2171149658" sldId="2147483661"/>
        </pc:sldMasterMkLst>
        <pc:sldLayoutChg chg="modTransition">
          <pc:chgData name="Scruel Tao" userId="5ea5c98d59b44d4b" providerId="LiveId" clId="{53225E1B-6BB1-44E9-841B-9EDB316A8799}" dt="2023-12-06T08:40:58.912" v="1500"/>
          <pc:sldLayoutMkLst>
            <pc:docMk/>
            <pc:sldMasterMk cId="2171149658" sldId="2147483661"/>
            <pc:sldLayoutMk cId="3312630458" sldId="2147483662"/>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3003845982" sldId="2147483663"/>
          </pc:sldLayoutMkLst>
          <pc:spChg chg="add">
            <ac:chgData name="Scruel Tao" userId="5ea5c98d59b44d4b" providerId="LiveId" clId="{53225E1B-6BB1-44E9-841B-9EDB316A8799}" dt="2023-12-06T08:40:54.073" v="1497"/>
            <ac:spMkLst>
              <pc:docMk/>
              <pc:sldMasterMk cId="2171149658" sldId="2147483661"/>
              <pc:sldLayoutMk cId="3003845982" sldId="2147483663"/>
              <ac:spMk id="7" creationId="{785A7BD5-57D1-9EC4-1F57-425E4B76A402}"/>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1846308205" sldId="2147483664"/>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2260401760" sldId="2147483665"/>
          </pc:sldLayoutMkLst>
          <pc:spChg chg="add">
            <ac:chgData name="Scruel Tao" userId="5ea5c98d59b44d4b" providerId="LiveId" clId="{53225E1B-6BB1-44E9-841B-9EDB316A8799}" dt="2023-12-06T08:40:54.073" v="1497"/>
            <ac:spMkLst>
              <pc:docMk/>
              <pc:sldMasterMk cId="2171149658" sldId="2147483661"/>
              <pc:sldLayoutMk cId="2260401760" sldId="2147483665"/>
              <ac:spMk id="8" creationId="{B23A67AE-C29D-8653-C099-53400C38E2B0}"/>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3187929603" sldId="2147483666"/>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58725290" sldId="2147483667"/>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763773844" sldId="2147483668"/>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87282877" sldId="2147483669"/>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181273691" sldId="2147483670"/>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325988762" sldId="2147483671"/>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881856766" sldId="2147483672"/>
          </pc:sldLayoutMkLst>
        </pc:sldLayoutChg>
      </pc:sldMasterChg>
      <pc:sldMasterChg chg="modTransition modSldLayout">
        <pc:chgData name="Scruel Tao" userId="5ea5c98d59b44d4b" providerId="LiveId" clId="{53225E1B-6BB1-44E9-841B-9EDB316A8799}" dt="2023-12-06T08:41:06.787" v="1508"/>
        <pc:sldMasterMkLst>
          <pc:docMk/>
          <pc:sldMasterMk cId="2736355990" sldId="2147483661"/>
        </pc:sldMasterMkLst>
        <pc:sldLayoutChg chg="modTransition">
          <pc:chgData name="Scruel Tao" userId="5ea5c98d59b44d4b" providerId="LiveId" clId="{53225E1B-6BB1-44E9-841B-9EDB316A8799}" dt="2023-12-06T08:41:06.787" v="1508"/>
          <pc:sldLayoutMkLst>
            <pc:docMk/>
            <pc:sldMasterMk cId="2736355990" sldId="2147483661"/>
            <pc:sldLayoutMk cId="1725532311" sldId="2147483662"/>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548866358" sldId="2147483663"/>
          </pc:sldLayoutMkLst>
          <pc:spChg chg="add">
            <ac:chgData name="Scruel Tao" userId="5ea5c98d59b44d4b" providerId="LiveId" clId="{53225E1B-6BB1-44E9-841B-9EDB316A8799}" dt="2023-12-06T08:41:03.853" v="1501"/>
            <ac:spMkLst>
              <pc:docMk/>
              <pc:sldMasterMk cId="2736355990" sldId="2147483661"/>
              <pc:sldLayoutMk cId="548866358" sldId="2147483663"/>
              <ac:spMk id="7" creationId="{25FBF07D-6480-FFA3-8EE3-A7B507129ACA}"/>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492044856" sldId="2147483664"/>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2612968550" sldId="2147483665"/>
          </pc:sldLayoutMkLst>
          <pc:spChg chg="add">
            <ac:chgData name="Scruel Tao" userId="5ea5c98d59b44d4b" providerId="LiveId" clId="{53225E1B-6BB1-44E9-841B-9EDB316A8799}" dt="2023-12-06T08:41:03.853" v="1501"/>
            <ac:spMkLst>
              <pc:docMk/>
              <pc:sldMasterMk cId="2736355990" sldId="2147483661"/>
              <pc:sldLayoutMk cId="2612968550" sldId="2147483665"/>
              <ac:spMk id="8" creationId="{8703EC36-0BF1-CB55-D0EF-630A9972BDCD}"/>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1960688815" sldId="2147483666"/>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064551966" sldId="214748366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435028991" sldId="2147483668"/>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2708066385" sldId="2147483669"/>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4129242380" sldId="2147483670"/>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163567612" sldId="214748367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530175965" sldId="2147483678"/>
          </pc:sldLayoutMkLst>
        </pc:sldLayoutChg>
      </pc:sldMasterChg>
      <pc:sldMasterChg chg="modTransition modSldLayout">
        <pc:chgData name="Scruel Tao" userId="5ea5c98d59b44d4b" providerId="LiveId" clId="{53225E1B-6BB1-44E9-841B-9EDB316A8799}" dt="2023-12-06T08:40:58.457" v="1499"/>
        <pc:sldMasterMkLst>
          <pc:docMk/>
          <pc:sldMasterMk cId="1016375428" sldId="2147483674"/>
        </pc:sldMasterMkLst>
        <pc:sldLayoutChg chg="modTransition">
          <pc:chgData name="Scruel Tao" userId="5ea5c98d59b44d4b" providerId="LiveId" clId="{53225E1B-6BB1-44E9-841B-9EDB316A8799}" dt="2023-12-06T08:40:58.457" v="1499"/>
          <pc:sldLayoutMkLst>
            <pc:docMk/>
            <pc:sldMasterMk cId="1016375428" sldId="2147483674"/>
            <pc:sldLayoutMk cId="1400007321" sldId="2147483675"/>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4149445499" sldId="2147483676"/>
          </pc:sldLayoutMkLst>
          <pc:spChg chg="add">
            <ac:chgData name="Scruel Tao" userId="5ea5c98d59b44d4b" providerId="LiveId" clId="{53225E1B-6BB1-44E9-841B-9EDB316A8799}" dt="2023-12-06T08:40:56.872" v="1498"/>
            <ac:spMkLst>
              <pc:docMk/>
              <pc:sldMasterMk cId="1016375428" sldId="2147483674"/>
              <pc:sldLayoutMk cId="4149445499" sldId="2147483676"/>
              <ac:spMk id="7" creationId="{8B5A3E0F-F2FF-A803-5AAB-0F83CDE9A49B}"/>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32500270" sldId="2147483677"/>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2154756243" sldId="2147483678"/>
          </pc:sldLayoutMkLst>
          <pc:spChg chg="add">
            <ac:chgData name="Scruel Tao" userId="5ea5c98d59b44d4b" providerId="LiveId" clId="{53225E1B-6BB1-44E9-841B-9EDB316A8799}" dt="2023-12-06T08:40:56.872" v="1498"/>
            <ac:spMkLst>
              <pc:docMk/>
              <pc:sldMasterMk cId="1016375428" sldId="2147483674"/>
              <pc:sldLayoutMk cId="2154756243" sldId="2147483678"/>
              <ac:spMk id="8" creationId="{72784A81-8978-948F-F75C-D390C0937F6F}"/>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033913542" sldId="2147483679"/>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812172666" sldId="2147483680"/>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04690831" sldId="2147483681"/>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844079514" sldId="2147483682"/>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240717033" sldId="2147483683"/>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755616288" sldId="2147483684"/>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71302169" sldId="2147483685"/>
          </pc:sldLayoutMkLst>
        </pc:sldLayoutChg>
      </pc:sldMasterChg>
      <pc:sldMasterChg chg="modTransition modSldLayout">
        <pc:chgData name="Scruel Tao" userId="5ea5c98d59b44d4b" providerId="LiveId" clId="{53225E1B-6BB1-44E9-841B-9EDB316A8799}" dt="2023-12-06T08:40:42.599" v="1495"/>
        <pc:sldMasterMkLst>
          <pc:docMk/>
          <pc:sldMasterMk cId="1172600381" sldId="2147483674"/>
        </pc:sldMasterMkLst>
        <pc:sldLayoutChg chg="modTransition">
          <pc:chgData name="Scruel Tao" userId="5ea5c98d59b44d4b" providerId="LiveId" clId="{53225E1B-6BB1-44E9-841B-9EDB316A8799}" dt="2023-12-06T08:40:42.599" v="1495"/>
          <pc:sldLayoutMkLst>
            <pc:docMk/>
            <pc:sldMasterMk cId="1172600381" sldId="2147483674"/>
            <pc:sldLayoutMk cId="1286541460" sldId="2147483675"/>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72271796" sldId="2147483676"/>
          </pc:sldLayoutMkLst>
          <pc:spChg chg="add">
            <ac:chgData name="Scruel Tao" userId="5ea5c98d59b44d4b" providerId="LiveId" clId="{53225E1B-6BB1-44E9-841B-9EDB316A8799}" dt="2023-12-06T08:40:34.249" v="1488"/>
            <ac:spMkLst>
              <pc:docMk/>
              <pc:sldMasterMk cId="1172600381" sldId="2147483674"/>
              <pc:sldLayoutMk cId="172271796" sldId="2147483676"/>
              <ac:spMk id="7" creationId="{8B362209-46EE-A074-18E9-AA9164D51B4A}"/>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518219588" sldId="2147483677"/>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399145796" sldId="2147483678"/>
          </pc:sldLayoutMkLst>
          <pc:spChg chg="add">
            <ac:chgData name="Scruel Tao" userId="5ea5c98d59b44d4b" providerId="LiveId" clId="{53225E1B-6BB1-44E9-841B-9EDB316A8799}" dt="2023-12-06T08:40:34.249" v="1488"/>
            <ac:spMkLst>
              <pc:docMk/>
              <pc:sldMasterMk cId="1172600381" sldId="2147483674"/>
              <pc:sldLayoutMk cId="1399145796" sldId="2147483678"/>
              <ac:spMk id="8" creationId="{30C4141D-3BF4-0721-D0BE-EEF270B6A768}"/>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1004325224" sldId="2147483679"/>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1958596467" sldId="2147483680"/>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649717665" sldId="2147483681"/>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16104754" sldId="2147483682"/>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025258821" sldId="2147483683"/>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904753886" sldId="2147483684"/>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2217300327" sldId="2147483685"/>
          </pc:sldLayoutMkLst>
        </pc:sldLayoutChg>
      </pc:sldMasterChg>
      <pc:sldMasterChg chg="modTransition modSldLayout">
        <pc:chgData name="Scruel Tao" userId="5ea5c98d59b44d4b" providerId="LiveId" clId="{53225E1B-6BB1-44E9-841B-9EDB316A8799}" dt="2023-12-06T08:40:42.577" v="1494"/>
        <pc:sldMasterMkLst>
          <pc:docMk/>
          <pc:sldMasterMk cId="3693467699" sldId="2147483687"/>
        </pc:sldMasterMkLst>
        <pc:sldLayoutChg chg="modTransition">
          <pc:chgData name="Scruel Tao" userId="5ea5c98d59b44d4b" providerId="LiveId" clId="{53225E1B-6BB1-44E9-841B-9EDB316A8799}" dt="2023-12-06T08:40:42.577" v="1494"/>
          <pc:sldLayoutMkLst>
            <pc:docMk/>
            <pc:sldMasterMk cId="3693467699" sldId="2147483687"/>
            <pc:sldLayoutMk cId="3616540301" sldId="2147483688"/>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810908844" sldId="2147483689"/>
          </pc:sldLayoutMkLst>
          <pc:spChg chg="add">
            <ac:chgData name="Scruel Tao" userId="5ea5c98d59b44d4b" providerId="LiveId" clId="{53225E1B-6BB1-44E9-841B-9EDB316A8799}" dt="2023-12-06T08:40:36.346" v="1489"/>
            <ac:spMkLst>
              <pc:docMk/>
              <pc:sldMasterMk cId="3693467699" sldId="2147483687"/>
              <pc:sldLayoutMk cId="810908844" sldId="2147483689"/>
              <ac:spMk id="7" creationId="{56D1FB28-FF24-148B-53A3-01E39B9F078D}"/>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2517618915" sldId="2147483690"/>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2671648740" sldId="2147483691"/>
          </pc:sldLayoutMkLst>
          <pc:spChg chg="add">
            <ac:chgData name="Scruel Tao" userId="5ea5c98d59b44d4b" providerId="LiveId" clId="{53225E1B-6BB1-44E9-841B-9EDB316A8799}" dt="2023-12-06T08:40:36.346" v="1489"/>
            <ac:spMkLst>
              <pc:docMk/>
              <pc:sldMasterMk cId="3693467699" sldId="2147483687"/>
              <pc:sldLayoutMk cId="2671648740" sldId="2147483691"/>
              <ac:spMk id="8" creationId="{9942607D-316E-EDBF-6DA9-62C1BCB0EADA}"/>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1204640238" sldId="2147483692"/>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596369205" sldId="2147483693"/>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400767106" sldId="2147483694"/>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232251087" sldId="2147483695"/>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1145169889" sldId="2147483696"/>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2725484190" sldId="2147483697"/>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466495444" sldId="2147483698"/>
          </pc:sldLayoutMkLst>
        </pc:sldLayoutChg>
      </pc:sldMasterChg>
      <pc:sldMasterChg chg="modTransition modSldLayout">
        <pc:chgData name="Scruel Tao" userId="5ea5c98d59b44d4b" providerId="LiveId" clId="{53225E1B-6BB1-44E9-841B-9EDB316A8799}" dt="2023-12-06T08:40:42.557" v="1493"/>
        <pc:sldMasterMkLst>
          <pc:docMk/>
          <pc:sldMasterMk cId="978002529" sldId="2147483700"/>
        </pc:sldMasterMkLst>
        <pc:sldLayoutChg chg="modTransition">
          <pc:chgData name="Scruel Tao" userId="5ea5c98d59b44d4b" providerId="LiveId" clId="{53225E1B-6BB1-44E9-841B-9EDB316A8799}" dt="2023-12-06T08:40:42.557" v="1493"/>
          <pc:sldLayoutMkLst>
            <pc:docMk/>
            <pc:sldMasterMk cId="978002529" sldId="2147483700"/>
            <pc:sldLayoutMk cId="587350009" sldId="2147483701"/>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16439256" sldId="2147483702"/>
          </pc:sldLayoutMkLst>
          <pc:spChg chg="add">
            <ac:chgData name="Scruel Tao" userId="5ea5c98d59b44d4b" providerId="LiveId" clId="{53225E1B-6BB1-44E9-841B-9EDB316A8799}" dt="2023-12-06T08:40:37.190" v="1490"/>
            <ac:spMkLst>
              <pc:docMk/>
              <pc:sldMasterMk cId="978002529" sldId="2147483700"/>
              <pc:sldLayoutMk cId="16439256" sldId="2147483702"/>
              <ac:spMk id="7" creationId="{D8F634D7-673C-516E-58FB-C3FBEE4335AF}"/>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174796203" sldId="2147483703"/>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3901466167" sldId="2147483704"/>
          </pc:sldLayoutMkLst>
          <pc:spChg chg="add">
            <ac:chgData name="Scruel Tao" userId="5ea5c98d59b44d4b" providerId="LiveId" clId="{53225E1B-6BB1-44E9-841B-9EDB316A8799}" dt="2023-12-06T08:40:37.190" v="1490"/>
            <ac:spMkLst>
              <pc:docMk/>
              <pc:sldMasterMk cId="978002529" sldId="2147483700"/>
              <pc:sldLayoutMk cId="3901466167" sldId="2147483704"/>
              <ac:spMk id="8" creationId="{7EDC0703-BFEA-F7AE-12F4-0B2001ADF960}"/>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2920270790" sldId="2147483705"/>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56468845" sldId="2147483706"/>
          </pc:sldLayoutMkLst>
        </pc:sldLayoutChg>
        <pc:sldLayoutChg chg="modTransition">
          <pc:chgData name="Scruel Tao" userId="5ea5c98d59b44d4b" providerId="LiveId" clId="{53225E1B-6BB1-44E9-841B-9EDB316A8799}" dt="2023-12-06T08:40:42.557" v="1493"/>
          <pc:sldLayoutMkLst>
            <pc:docMk/>
            <pc:sldMasterMk cId="978002529" sldId="2147483700"/>
            <pc:sldLayoutMk cId="904948521" sldId="2147483707"/>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8104404" sldId="2147483708"/>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17775386" sldId="2147483709"/>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3119509" sldId="2147483710"/>
          </pc:sldLayoutMkLst>
        </pc:sldLayoutChg>
        <pc:sldLayoutChg chg="modTransition">
          <pc:chgData name="Scruel Tao" userId="5ea5c98d59b44d4b" providerId="LiveId" clId="{53225E1B-6BB1-44E9-841B-9EDB316A8799}" dt="2023-12-06T08:40:42.557" v="1493"/>
          <pc:sldLayoutMkLst>
            <pc:docMk/>
            <pc:sldMasterMk cId="978002529" sldId="2147483700"/>
            <pc:sldLayoutMk cId="3468127062" sldId="2147483711"/>
          </pc:sldLayoutMkLst>
        </pc:sldLayoutChg>
      </pc:sldMasterChg>
      <pc:sldMasterChg chg="modTransition modSldLayout">
        <pc:chgData name="Scruel Tao" userId="5ea5c98d59b44d4b" providerId="LiveId" clId="{53225E1B-6BB1-44E9-841B-9EDB316A8799}" dt="2023-12-06T08:40:42.536" v="1492"/>
        <pc:sldMasterMkLst>
          <pc:docMk/>
          <pc:sldMasterMk cId="1613723098" sldId="2147483713"/>
        </pc:sldMasterMkLst>
        <pc:sldLayoutChg chg="modTransition">
          <pc:chgData name="Scruel Tao" userId="5ea5c98d59b44d4b" providerId="LiveId" clId="{53225E1B-6BB1-44E9-841B-9EDB316A8799}" dt="2023-12-06T08:40:42.536" v="1492"/>
          <pc:sldLayoutMkLst>
            <pc:docMk/>
            <pc:sldMasterMk cId="1613723098" sldId="2147483713"/>
            <pc:sldLayoutMk cId="3457853064" sldId="2147483714"/>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1592467881" sldId="2147483715"/>
          </pc:sldLayoutMkLst>
          <pc:spChg chg="add">
            <ac:chgData name="Scruel Tao" userId="5ea5c98d59b44d4b" providerId="LiveId" clId="{53225E1B-6BB1-44E9-841B-9EDB316A8799}" dt="2023-12-06T08:40:38.177" v="1491"/>
            <ac:spMkLst>
              <pc:docMk/>
              <pc:sldMasterMk cId="1613723098" sldId="2147483713"/>
              <pc:sldLayoutMk cId="1592467881" sldId="2147483715"/>
              <ac:spMk id="7" creationId="{C5636404-587A-E9E4-77B2-A8D147D76BAF}"/>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4080730633" sldId="2147483716"/>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3132376286" sldId="2147483717"/>
          </pc:sldLayoutMkLst>
          <pc:spChg chg="add">
            <ac:chgData name="Scruel Tao" userId="5ea5c98d59b44d4b" providerId="LiveId" clId="{53225E1B-6BB1-44E9-841B-9EDB316A8799}" dt="2023-12-06T08:40:38.177" v="1491"/>
            <ac:spMkLst>
              <pc:docMk/>
              <pc:sldMasterMk cId="1613723098" sldId="2147483713"/>
              <pc:sldLayoutMk cId="3132376286" sldId="2147483717"/>
              <ac:spMk id="8" creationId="{E6171077-8585-07F4-7C63-0E551ED288F5}"/>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842577594" sldId="2147483718"/>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2631501463" sldId="2147483719"/>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032416273" sldId="2147483720"/>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752914576" sldId="2147483721"/>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893809153" sldId="2147483722"/>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1012888131" sldId="2147483723"/>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662013498" sldId="2147483724"/>
          </pc:sldLayoutMkLst>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2024/1/5</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r>
              <a:rPr lang="zh-CN" altLang="en-US" sz="1200" b="0" dirty="0">
                <a:solidFill>
                  <a:srgbClr val="3F9101"/>
                </a:solidFill>
                <a:latin typeface="Consolas" panose="020B0609020204030204" pitchFamily="49" charset="0"/>
              </a:rPr>
              <a:t>。</a:t>
            </a:r>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103</a:t>
            </a:fld>
            <a:endParaRPr lang="zh-CN" altLang="en-US"/>
          </a:p>
        </p:txBody>
      </p:sp>
    </p:spTree>
    <p:extLst>
      <p:ext uri="{BB962C8B-B14F-4D97-AF65-F5344CB8AC3E}">
        <p14:creationId xmlns:p14="http://schemas.microsoft.com/office/powerpoint/2010/main" val="41545405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104</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105</a:t>
            </a:fld>
            <a:endParaRPr lang="zh-CN" altLang="en-US"/>
          </a:p>
        </p:txBody>
      </p:sp>
    </p:spTree>
    <p:extLst>
      <p:ext uri="{BB962C8B-B14F-4D97-AF65-F5344CB8AC3E}">
        <p14:creationId xmlns:p14="http://schemas.microsoft.com/office/powerpoint/2010/main" val="22078800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algn="l"/>
            <a:r>
              <a:rPr lang="en-US" altLang="zh-CN" b="0" dirty="0"/>
              <a:t>from </a:t>
            </a:r>
            <a:r>
              <a:rPr lang="en-US" altLang="zh-CN" b="0" dirty="0" err="1"/>
              <a:t>pathlib</a:t>
            </a:r>
            <a:r>
              <a:rPr lang="en-US" altLang="zh-CN" b="0" dirty="0"/>
              <a:t> import Path</a:t>
            </a:r>
          </a:p>
          <a:p>
            <a:pPr algn="l"/>
            <a:r>
              <a:rPr lang="en-US" altLang="zh-CN" b="0" dirty="0"/>
              <a:t>import </a:t>
            </a:r>
            <a:r>
              <a:rPr lang="en-US" altLang="zh-CN" b="0" dirty="0" err="1"/>
              <a:t>json</a:t>
            </a:r>
            <a:endParaRPr lang="en-US" altLang="zh-CN" b="0" dirty="0"/>
          </a:p>
          <a:p>
            <a:pPr algn="l"/>
            <a:endParaRPr lang="en-US" altLang="zh-CN" b="0" dirty="0"/>
          </a:p>
          <a:p>
            <a:pPr algn="l"/>
            <a:r>
              <a:rPr lang="en-US" altLang="zh-CN" b="0" dirty="0"/>
              <a:t>def </a:t>
            </a:r>
            <a:r>
              <a:rPr lang="en-US" altLang="zh-CN" b="0" dirty="0" err="1"/>
              <a:t>greet_user</a:t>
            </a:r>
            <a:r>
              <a:rPr lang="en-US" altLang="zh-CN" b="0" dirty="0"/>
              <a:t>():</a:t>
            </a:r>
          </a:p>
          <a:p>
            <a:pPr algn="l"/>
            <a:r>
              <a:rPr lang="en-US" altLang="zh-CN" b="0" dirty="0"/>
              <a:t>    """</a:t>
            </a:r>
            <a:r>
              <a:rPr lang="zh-CN" altLang="en-US" b="0" dirty="0"/>
              <a:t>问候用户，并指出其名字</a:t>
            </a:r>
            <a:r>
              <a:rPr lang="en-US" altLang="zh-CN" b="0" dirty="0"/>
              <a:t>"""</a:t>
            </a:r>
          </a:p>
          <a:p>
            <a:pPr algn="l"/>
            <a:r>
              <a:rPr lang="en-US" altLang="zh-CN" b="0" dirty="0"/>
              <a:t>    path = Path('</a:t>
            </a:r>
            <a:r>
              <a:rPr lang="en-US" altLang="zh-CN" b="0" dirty="0" err="1"/>
              <a:t>username.json</a:t>
            </a:r>
            <a:r>
              <a:rPr lang="en-US" altLang="zh-CN" b="0" dirty="0"/>
              <a:t>')</a:t>
            </a:r>
          </a:p>
          <a:p>
            <a:pPr algn="l"/>
            <a:r>
              <a:rPr lang="en-US" altLang="zh-CN" b="0" dirty="0"/>
              <a:t>    if </a:t>
            </a:r>
            <a:r>
              <a:rPr lang="en-US" altLang="zh-CN" b="0" dirty="0" err="1"/>
              <a:t>path.exists</a:t>
            </a:r>
            <a:r>
              <a:rPr lang="en-US" altLang="zh-CN" b="0" dirty="0"/>
              <a:t>():</a:t>
            </a:r>
          </a:p>
          <a:p>
            <a:pPr algn="l"/>
            <a:r>
              <a:rPr lang="en-US" altLang="zh-CN" b="0" dirty="0"/>
              <a:t>      contents = </a:t>
            </a:r>
            <a:r>
              <a:rPr lang="en-US" altLang="zh-CN" b="0" dirty="0" err="1"/>
              <a:t>path.read_text</a:t>
            </a:r>
            <a:r>
              <a:rPr lang="en-US" altLang="zh-CN" b="0" dirty="0"/>
              <a:t>()</a:t>
            </a:r>
          </a:p>
          <a:p>
            <a:pPr algn="l"/>
            <a:r>
              <a:rPr lang="en-US" altLang="zh-CN" b="0" dirty="0"/>
              <a:t>      username = </a:t>
            </a:r>
            <a:r>
              <a:rPr lang="en-US" altLang="zh-CN" b="0" dirty="0" err="1"/>
              <a:t>json.loads</a:t>
            </a:r>
            <a:r>
              <a:rPr lang="en-US" altLang="zh-CN" b="0" dirty="0"/>
              <a:t>(contents)</a:t>
            </a:r>
          </a:p>
          <a:p>
            <a:pPr algn="l"/>
            <a:r>
              <a:rPr lang="en-US" altLang="zh-CN" b="0" dirty="0"/>
              <a:t>      print(</a:t>
            </a:r>
            <a:r>
              <a:rPr lang="en-US" altLang="zh-CN" b="0" dirty="0" err="1"/>
              <a:t>f"Welcome</a:t>
            </a:r>
            <a:r>
              <a:rPr lang="en-US" altLang="zh-CN" b="0" dirty="0"/>
              <a:t> back, {username}!")</a:t>
            </a:r>
          </a:p>
          <a:p>
            <a:pPr algn="l"/>
            <a:r>
              <a:rPr lang="en-US" altLang="zh-CN" b="0" dirty="0"/>
              <a:t>    else:</a:t>
            </a:r>
          </a:p>
          <a:p>
            <a:pPr algn="l"/>
            <a:r>
              <a:rPr lang="en-US" altLang="zh-CN" b="0" dirty="0"/>
              <a:t>      username = input("What is your name? ")</a:t>
            </a:r>
          </a:p>
          <a:p>
            <a:pPr algn="l"/>
            <a:r>
              <a:rPr lang="en-US" altLang="zh-CN" b="0" dirty="0"/>
              <a:t>      contents = </a:t>
            </a:r>
            <a:r>
              <a:rPr lang="en-US" altLang="zh-CN" b="0" dirty="0" err="1"/>
              <a:t>json.dumps</a:t>
            </a:r>
            <a:r>
              <a:rPr lang="en-US" altLang="zh-CN" b="0" dirty="0"/>
              <a:t>(username)</a:t>
            </a:r>
          </a:p>
          <a:p>
            <a:pPr algn="l"/>
            <a:r>
              <a:rPr lang="en-US" altLang="zh-CN" b="0" dirty="0"/>
              <a:t>      </a:t>
            </a:r>
            <a:r>
              <a:rPr lang="en-US" altLang="zh-CN" b="0" dirty="0" err="1"/>
              <a:t>path.write_text</a:t>
            </a:r>
            <a:r>
              <a:rPr lang="en-US" altLang="zh-CN" b="0" dirty="0"/>
              <a:t>(contents)</a:t>
            </a:r>
          </a:p>
          <a:p>
            <a:pPr algn="l"/>
            <a:r>
              <a:rPr lang="en-US" altLang="zh-CN" b="0" dirty="0"/>
              <a:t>      print(</a:t>
            </a:r>
            <a:r>
              <a:rPr lang="en-US" altLang="zh-CN" b="0" dirty="0" err="1"/>
              <a:t>f"We'll</a:t>
            </a:r>
            <a:r>
              <a:rPr lang="en-US" altLang="zh-CN" b="0" dirty="0"/>
              <a:t> remember you when you come back, {username}!")</a:t>
            </a:r>
          </a:p>
          <a:p>
            <a:pPr algn="l"/>
            <a:endParaRPr lang="en-US" altLang="zh-CN" b="0" dirty="0"/>
          </a:p>
          <a:p>
            <a:pPr algn="l"/>
            <a:r>
              <a:rPr lang="en-US" altLang="zh-CN" b="0" dirty="0" err="1"/>
              <a:t>greet_user</a:t>
            </a:r>
            <a:r>
              <a:rPr lang="en-US" altLang="zh-CN" b="0" dirty="0"/>
              <a:t>()</a:t>
            </a:r>
          </a:p>
          <a:p>
            <a:pPr algn="l"/>
            <a:r>
              <a:rPr lang="en-US" altLang="zh-CN" b="0" dirty="0"/>
              <a:t>```</a:t>
            </a:r>
            <a:endParaRPr lang="zh-CN" altLang="en-US" b="0" dirty="0"/>
          </a:p>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106</a:t>
            </a:fld>
            <a:endParaRPr lang="zh-CN" altLang="en-US"/>
          </a:p>
        </p:txBody>
      </p:sp>
    </p:spTree>
    <p:extLst>
      <p:ext uri="{BB962C8B-B14F-4D97-AF65-F5344CB8AC3E}">
        <p14:creationId xmlns:p14="http://schemas.microsoft.com/office/powerpoint/2010/main" val="385731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107</a:t>
            </a:fld>
            <a:endParaRPr lang="zh-CN" altLang="en-US"/>
          </a:p>
        </p:txBody>
      </p:sp>
    </p:spTree>
    <p:extLst>
      <p:ext uri="{BB962C8B-B14F-4D97-AF65-F5344CB8AC3E}">
        <p14:creationId xmlns:p14="http://schemas.microsoft.com/office/powerpoint/2010/main" val="7167062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事实上来说，这不算多的，不过这里的主要目的，是为了简单演示重构的思路。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108</a:t>
            </a:fld>
            <a:endParaRPr lang="zh-CN" altLang="en-US"/>
          </a:p>
        </p:txBody>
      </p:sp>
    </p:spTree>
    <p:extLst>
      <p:ext uri="{BB962C8B-B14F-4D97-AF65-F5344CB8AC3E}">
        <p14:creationId xmlns:p14="http://schemas.microsoft.com/office/powerpoint/2010/main" val="42149543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109</a:t>
            </a:fld>
            <a:endParaRPr lang="zh-CN" altLang="en-US"/>
          </a:p>
        </p:txBody>
      </p:sp>
    </p:spTree>
    <p:extLst>
      <p:ext uri="{BB962C8B-B14F-4D97-AF65-F5344CB8AC3E}">
        <p14:creationId xmlns:p14="http://schemas.microsoft.com/office/powerpoint/2010/main" val="3584521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110</a:t>
            </a:fld>
            <a:endParaRPr lang="zh-CN" altLang="en-US"/>
          </a:p>
        </p:txBody>
      </p:sp>
    </p:spTree>
    <p:extLst>
      <p:ext uri="{BB962C8B-B14F-4D97-AF65-F5344CB8AC3E}">
        <p14:creationId xmlns:p14="http://schemas.microsoft.com/office/powerpoint/2010/main" val="31983770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111</a:t>
            </a:fld>
            <a:endParaRPr lang="zh-CN" altLang="en-US"/>
          </a:p>
        </p:txBody>
      </p:sp>
    </p:spTree>
    <p:extLst>
      <p:ext uri="{BB962C8B-B14F-4D97-AF65-F5344CB8AC3E}">
        <p14:creationId xmlns:p14="http://schemas.microsoft.com/office/powerpoint/2010/main" val="13718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提示用户输入用户名</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br>
              <a:rPr lang="en-US" altLang="zh-CN" dirty="0">
                <a:solidFill>
                  <a:srgbClr val="0086B3"/>
                </a:solidFill>
                <a:effectLst/>
              </a:rPr>
            </a:br>
            <a:br>
              <a:rPr lang="en-US" altLang="zh-CN" dirty="0">
                <a:solidFill>
                  <a:srgbClr val="0086B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112</a:t>
            </a:fld>
            <a:endParaRPr lang="zh-CN" altLang="en-US"/>
          </a:p>
        </p:txBody>
      </p:sp>
    </p:spTree>
    <p:extLst>
      <p:ext uri="{BB962C8B-B14F-4D97-AF65-F5344CB8AC3E}">
        <p14:creationId xmlns:p14="http://schemas.microsoft.com/office/powerpoint/2010/main" val="23367803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113</a:t>
            </a:fld>
            <a:endParaRPr lang="zh-CN" altLang="en-US"/>
          </a:p>
        </p:txBody>
      </p:sp>
    </p:spTree>
    <p:extLst>
      <p:ext uri="{BB962C8B-B14F-4D97-AF65-F5344CB8AC3E}">
        <p14:creationId xmlns:p14="http://schemas.microsoft.com/office/powerpoint/2010/main" val="1904605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114</a:t>
            </a:fld>
            <a:endParaRPr lang="zh-CN" altLang="en-US"/>
          </a:p>
        </p:txBody>
      </p:sp>
    </p:spTree>
    <p:extLst>
      <p:ext uri="{BB962C8B-B14F-4D97-AF65-F5344CB8AC3E}">
        <p14:creationId xmlns:p14="http://schemas.microsoft.com/office/powerpoint/2010/main" val="35958620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进阶补充：如果我们编写的代码将涉及更深的嵌套，那么还能通过使用“卫语句”进一步</a:t>
            </a:r>
            <a:r>
              <a:rPr lang="zh-CN" altLang="en-US" b="0"/>
              <a:t>简化。</a:t>
            </a:r>
            <a:endParaRPr lang="en-US" altLang="zh-CN" b="0" dirty="0"/>
          </a:p>
          <a:p>
            <a:pPr algn="l"/>
            <a:r>
              <a:rPr lang="en-US" altLang="zh-CN" b="0" dirty="0" err="1"/>
              <a:t>greet_user</a:t>
            </a:r>
            <a:r>
              <a:rPr lang="en-US" altLang="zh-CN" b="0" dirty="0"/>
              <a:t> </a:t>
            </a:r>
            <a:r>
              <a:rPr lang="zh-CN" altLang="en-US" b="0" dirty="0"/>
              <a:t>函数没有那么复杂，但同样能进行简化。</a:t>
            </a:r>
            <a:endParaRPr lang="en-US" altLang="zh-CN"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115</a:t>
            </a:fld>
            <a:endParaRPr lang="zh-CN" altLang="en-US"/>
          </a:p>
        </p:txBody>
      </p:sp>
    </p:spTree>
    <p:extLst>
      <p:ext uri="{BB962C8B-B14F-4D97-AF65-F5344CB8AC3E}">
        <p14:creationId xmlns:p14="http://schemas.microsoft.com/office/powerpoint/2010/main" val="227975310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116</a:t>
            </a:fld>
            <a:endParaRPr lang="zh-CN" altLang="en-US"/>
          </a:p>
        </p:txBody>
      </p:sp>
    </p:spTree>
    <p:extLst>
      <p:ext uri="{BB962C8B-B14F-4D97-AF65-F5344CB8AC3E}">
        <p14:creationId xmlns:p14="http://schemas.microsoft.com/office/powerpoint/2010/main" val="3469974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08023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1868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77639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只能匹配处理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en-US" altLang="zh-CN" sz="1200" b="1" dirty="0">
              <a:solidFill>
                <a:srgbClr val="0200BD"/>
              </a:solidFill>
              <a:latin typeface="Consolas" panose="020B0609020204030204" pitchFamily="49" charset="0"/>
            </a:endParaRPr>
          </a:p>
          <a:p>
            <a:pPr algn="l"/>
            <a:r>
              <a:rPr lang="zh-CN" altLang="en-US" dirty="0"/>
              <a:t>匹配异常的子类</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6147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15715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034117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017265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169746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1126507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3507216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0253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7705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240578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37051463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最后，打印一条消息，指出文件包含多少个单词。</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381539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将文件放到哪里？请回忆路径相关知识，要补充的一点是，相对路径是以程序运行的所在目录为起点的。</a:t>
            </a:r>
            <a:endParaRPr lang="en-US" altLang="zh-CN" b="0" dirty="0">
              <a:solidFill>
                <a:schemeClr val="accent1">
                  <a:lumMod val="75000"/>
                </a:schemeClr>
              </a:solidFill>
              <a:latin typeface="Consolas" panose="020B0609020204030204" pitchFamily="49" charset="0"/>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注：实际上，输出的数会略微偏大，因为这里使用的文本文件包含出版商提供的额外信息，但它与童话爱丽丝漫游奇境记（Alice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1814043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85</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6898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dirty="0"/>
              <a:t>，并且程序也将在尝试分析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87</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88</a:t>
            </a:fld>
            <a:endParaRPr lang="zh-CN" altLang="en-US"/>
          </a:p>
        </p:txBody>
      </p:sp>
    </p:spTree>
    <p:extLst>
      <p:ext uri="{BB962C8B-B14F-4D97-AF65-F5344CB8AC3E}">
        <p14:creationId xmlns:p14="http://schemas.microsoft.com/office/powerpoint/2010/main" val="3672114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89</a:t>
            </a:fld>
            <a:endParaRPr lang="zh-CN" altLang="en-US"/>
          </a:p>
        </p:txBody>
      </p:sp>
    </p:spTree>
    <p:extLst>
      <p:ext uri="{BB962C8B-B14F-4D97-AF65-F5344CB8AC3E}">
        <p14:creationId xmlns:p14="http://schemas.microsoft.com/office/powerpoint/2010/main" val="3685071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90</a:t>
            </a:fld>
            <a:endParaRPr lang="zh-CN" altLang="en-US"/>
          </a:p>
        </p:txBody>
      </p:sp>
    </p:spTree>
    <p:extLst>
      <p:ext uri="{BB962C8B-B14F-4D97-AF65-F5344CB8AC3E}">
        <p14:creationId xmlns:p14="http://schemas.microsoft.com/office/powerpoint/2010/main" val="2268605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91</a:t>
            </a:fld>
            <a:endParaRPr lang="zh-CN" altLang="en-US"/>
          </a:p>
        </p:txBody>
      </p:sp>
    </p:spTree>
    <p:extLst>
      <p:ext uri="{BB962C8B-B14F-4D97-AF65-F5344CB8AC3E}">
        <p14:creationId xmlns:p14="http://schemas.microsoft.com/office/powerpoint/2010/main" val="11324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a:t>
            </a:r>
            <a:r>
              <a:rPr lang="zh-CN" altLang="en-US"/>
              <a:t>注意的是，</a:t>
            </a:r>
            <a:r>
              <a:rPr lang="zh-CN" altLang="en-US" dirty="0"/>
              <a:t>如果你不知道代码写成这样是否合适，那最好不要这样做，静默失败容易导致发生“看不见”的问题，当程序执行后的预期结果不一致时，会使得你难以排查问题的原因。</a:t>
            </a:r>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92</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我们凭借经验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93</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94</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95</a:t>
            </a:fld>
            <a:endParaRPr lang="zh-CN" altLang="en-US"/>
          </a:p>
        </p:txBody>
      </p:sp>
    </p:spTree>
    <p:extLst>
      <p:ext uri="{BB962C8B-B14F-4D97-AF65-F5344CB8AC3E}">
        <p14:creationId xmlns:p14="http://schemas.microsoft.com/office/powerpoint/2010/main" val="3482111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96</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97</a:t>
            </a:fld>
            <a:endParaRPr lang="zh-CN" altLang="en-US"/>
          </a:p>
        </p:txBody>
      </p:sp>
    </p:spTree>
    <p:extLst>
      <p:ext uri="{BB962C8B-B14F-4D97-AF65-F5344CB8AC3E}">
        <p14:creationId xmlns:p14="http://schemas.microsoft.com/office/powerpoint/2010/main" val="21585482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path.read_text</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a:t>
            </a:r>
            <a:r>
              <a:rPr lang="en-US" altLang="zh-CN" sz="2000" b="1" dirty="0" err="1">
                <a:solidFill>
                  <a:schemeClr val="bg1">
                    <a:lumMod val="65000"/>
                  </a:schemeClr>
                </a:solidFill>
                <a:latin typeface="Consolas" panose="020B0609020204030204" pitchFamily="49" charset="0"/>
              </a:rPr>
              <a:t>json.loads</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input("What is your name? ")</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json.dumps</a:t>
            </a:r>
            <a:r>
              <a:rPr lang="en-US" altLang="zh-CN" sz="2000" b="1" dirty="0">
                <a:solidFill>
                  <a:schemeClr val="bg1">
                    <a:lumMod val="65000"/>
                  </a:schemeClr>
                </a:solidFill>
                <a:latin typeface="Consolas" panose="020B0609020204030204" pitchFamily="49" charset="0"/>
              </a:rPr>
              <a:t>(username)</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a:t>
            </a:r>
            <a:r>
              <a:rPr lang="en-US" altLang="zh-CN" sz="2000" b="1" dirty="0" err="1">
                <a:solidFill>
                  <a:schemeClr val="bg1">
                    <a:lumMod val="65000"/>
                  </a:schemeClr>
                </a:solidFill>
                <a:latin typeface="Consolas" panose="020B0609020204030204" pitchFamily="49" charset="0"/>
              </a:rPr>
              <a:t>path.write_text</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f"We'll</a:t>
            </a:r>
            <a:r>
              <a:rPr lang="en-US" altLang="zh-CN" sz="2000" b="1" dirty="0">
                <a:solidFill>
                  <a:schemeClr val="bg1">
                    <a:lumMod val="65000"/>
                  </a:schemeClr>
                </a:solidFill>
                <a:latin typeface="Consolas" panose="020B0609020204030204" pitchFamily="49" charset="0"/>
              </a:rPr>
              <a:t> remember you when you come back, {username}!")</a:t>
            </a:r>
          </a:p>
        </p:txBody>
      </p:sp>
      <p:sp>
        <p:nvSpPr>
          <p:cNvPr id="4" name="箭头: 右 3">
            <a:extLst>
              <a:ext uri="{FF2B5EF4-FFF2-40B4-BE49-F238E27FC236}">
                <a16:creationId xmlns:a16="http://schemas.microsoft.com/office/drawing/2014/main" id="{4E6C3868-11A9-6A00-23E5-1CEDD3975468}"/>
              </a:ext>
            </a:extLst>
          </p:cNvPr>
          <p:cNvSpPr/>
          <p:nvPr/>
        </p:nvSpPr>
        <p:spPr>
          <a:xfrm>
            <a:off x="400594" y="2351314"/>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F52D96-FFE0-2154-93B8-A6F174C4DD5E}"/>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这里使用了 </a:t>
            </a:r>
            <a:r>
              <a:rPr lang="en-US" altLang="zh-CN" sz="2800" dirty="0" err="1">
                <a:latin typeface="Consolas" panose="020B0609020204030204" pitchFamily="49" charset="0"/>
                <a:ea typeface="微软雅黑" panose="020B0503020204020204" pitchFamily="34" charset="-122"/>
              </a:rPr>
              <a:t>pathlib</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模块提供的便利方法 </a:t>
            </a:r>
            <a:r>
              <a:rPr lang="en-US" altLang="zh-CN" sz="2800" b="1" dirty="0">
                <a:solidFill>
                  <a:srgbClr val="258DFF"/>
                </a:solidFill>
                <a:latin typeface="Consolas" panose="020B0609020204030204" pitchFamily="49" charset="0"/>
              </a:rPr>
              <a:t>exists</a:t>
            </a:r>
            <a:r>
              <a:rPr lang="zh-CN" altLang="en-US" sz="2800" dirty="0">
                <a:latin typeface="Consolas" panose="020B0609020204030204" pitchFamily="49" charset="0"/>
                <a:ea typeface="微软雅黑" panose="020B0503020204020204" pitchFamily="34" charset="-122"/>
              </a:rPr>
              <a:t>，避免了文件不存在导致的异常，所以不需要异常捕获块。</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979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这样的过程被称为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dirty="0"/>
              <a:t>重构能让</a:t>
            </a:r>
            <a:r>
              <a:rPr lang="zh-CN" altLang="en-US" b="1" dirty="0">
                <a:solidFill>
                  <a:schemeClr val="accent6">
                    <a:lumMod val="75000"/>
                  </a:schemeClr>
                </a:solidFill>
              </a:rPr>
              <a:t>代码更清晰、更易于理解、更容易扩展</a:t>
            </a:r>
            <a:r>
              <a:rPr lang="zh-CN" altLang="en-US" dirty="0"/>
              <a:t>。</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让我们尝试对之前的 </a:t>
            </a:r>
            <a:r>
              <a:rPr lang="en-US" altLang="zh-CN" dirty="0"/>
              <a:t>remember_me.py </a:t>
            </a:r>
            <a:r>
              <a:rPr lang="zh-CN" altLang="en-US" dirty="0"/>
              <a:t>进行重构，先回顾一下：</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97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704011"/>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我们首先考虑到，模块的主要功能是问候用户，</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所以就将几乎所有代码整理到了函数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051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939142"/>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2059688" y="5777541"/>
            <a:ext cx="8072624" cy="523220"/>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我们还可以给函数增加文档字符串，来说明其作用</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42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C5A86A01-AD2A-50C7-0419-69B2846AF147}"/>
              </a:ext>
            </a:extLst>
          </p:cNvPr>
          <p:cNvSpPr txBox="1"/>
          <p:nvPr/>
        </p:nvSpPr>
        <p:spPr>
          <a:xfrm>
            <a:off x="2798953" y="5764289"/>
            <a:ext cx="6594093" cy="523220"/>
          </a:xfrm>
          <a:prstGeom prst="rect">
            <a:avLst/>
          </a:prstGeom>
          <a:noFill/>
        </p:spPr>
        <p:txBody>
          <a:bodyPr wrap="square">
            <a:spAutoFit/>
          </a:bodyPr>
          <a:lstStyle/>
          <a:p>
            <a:r>
              <a:rPr lang="zh-CN" altLang="en-US" sz="2800" b="1" dirty="0">
                <a:solidFill>
                  <a:schemeClr val="accent2">
                    <a:lumMod val="75000"/>
                  </a:schemeClr>
                </a:solidFill>
                <a:latin typeface="Consolas" panose="020B0609020204030204" pitchFamily="49" charset="0"/>
                <a:ea typeface="微软雅黑" panose="020B0503020204020204" pitchFamily="34" charset="-122"/>
              </a:rPr>
              <a:t>函数中的代码包含的代码是不是太多了？</a:t>
            </a:r>
            <a:endParaRPr lang="en-US" altLang="zh-CN" sz="2800" b="1" dirty="0">
              <a:solidFill>
                <a:schemeClr val="accent2">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579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724149" y="3004431"/>
            <a:ext cx="6743701" cy="3046988"/>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get_store_username</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p>
          <a:p>
            <a:r>
              <a:rPr lang="en-US" altLang="zh-CN" sz="24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如果存储了用户名，就获取它</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if </a:t>
            </a:r>
            <a:r>
              <a:rPr lang="en-US" altLang="zh-CN" sz="2400" b="1" dirty="0" err="1">
                <a:solidFill>
                  <a:schemeClr val="bg1">
                    <a:lumMod val="65000"/>
                  </a:schemeClr>
                </a:solidFill>
                <a:latin typeface="Consolas" panose="020B0609020204030204" pitchFamily="49" charset="0"/>
              </a:rPr>
              <a:t>path.exists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username = </a:t>
            </a:r>
            <a:r>
              <a:rPr lang="en-US" altLang="zh-CN" sz="2400" b="1" dirty="0" err="1">
                <a:solidFill>
                  <a:schemeClr val="bg1">
                    <a:lumMod val="65000"/>
                  </a:schemeClr>
                </a:solidFill>
                <a:latin typeface="Consolas" panose="020B0609020204030204" pitchFamily="49" charset="0"/>
              </a:rPr>
              <a:t>json.loads</a:t>
            </a:r>
            <a:r>
              <a:rPr lang="en-US" altLang="zh-CN" sz="2400" b="1" dirty="0">
                <a:solidFill>
                  <a:schemeClr val="bg1">
                    <a:lumMod val="65000"/>
                  </a:schemeClr>
                </a:solidFill>
                <a:latin typeface="Consolas" panose="020B0609020204030204" pitchFamily="49" charset="0"/>
              </a:rPr>
              <a:t>(contents)</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kumimoji="0" lang="zh-CN" altLang="zh-CN" sz="2400" b="1" i="0" u="none" strike="noStrike" cap="none" normalizeH="0" baseline="0" dirty="0">
                <a:ln>
                  <a:noFill/>
                </a:ln>
                <a:solidFill>
                  <a:srgbClr val="9E58A3"/>
                </a:solidFill>
                <a:effectLst/>
                <a:latin typeface="Consolas" panose="020B0609020204030204" pitchFamily="49" charset="0"/>
              </a:rPr>
              <a:t>return</a:t>
            </a:r>
            <a:r>
              <a:rPr kumimoji="0" lang="en-US" altLang="zh-CN" sz="2400" b="1" i="0" u="none" strike="noStrike" cap="none" normalizeH="0" baseline="0" dirty="0">
                <a:ln>
                  <a:noFill/>
                </a:ln>
                <a:solidFill>
                  <a:srgbClr val="9E58A3"/>
                </a:solidFill>
                <a:effectLst/>
                <a:latin typeface="Consolas" panose="020B0609020204030204" pitchFamily="49" charset="0"/>
              </a:rPr>
              <a:t> </a:t>
            </a:r>
            <a:r>
              <a:rPr lang="en-US" altLang="zh-CN" sz="2400" b="1" dirty="0">
                <a:solidFill>
                  <a:srgbClr val="333333"/>
                </a:solidFill>
                <a:latin typeface="Consolas" panose="020B0609020204030204" pitchFamily="49" charset="0"/>
              </a:rPr>
              <a:t>username</a:t>
            </a:r>
          </a:p>
          <a:p>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        </a:t>
            </a:r>
            <a:r>
              <a:rPr lang="zh-CN" altLang="zh-CN" sz="2400" b="1" dirty="0">
                <a:solidFill>
                  <a:srgbClr val="9E58A3"/>
                </a:solidFill>
                <a:latin typeface="Consolas" panose="020B0609020204030204" pitchFamily="49" charset="0"/>
              </a:rPr>
              <a:t>return</a:t>
            </a:r>
            <a:r>
              <a:rPr lang="en-US" altLang="zh-CN" sz="2400" b="1" dirty="0">
                <a:solidFill>
                  <a:srgbClr val="9E58A3"/>
                </a:solidFill>
                <a:latin typeface="Consolas" panose="020B0609020204030204" pitchFamily="49" charset="0"/>
              </a:rPr>
              <a:t> None</a:t>
            </a:r>
            <a:endParaRPr lang="en-US" altLang="zh-CN" sz="2400" b="1" dirty="0">
              <a:solidFill>
                <a:srgbClr val="333333"/>
              </a:solidFill>
              <a:latin typeface="Consolas" panose="020B0609020204030204" pitchFamily="49" charset="0"/>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为此解决上一页提出的问题，我们首先将获取已存储用户名的代码进行整理，并将它们放入一个新创建的函数中去：</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21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再用新函数重构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highlight>
                  <a:srgbClr val="FFFFFF"/>
                </a:highlight>
                <a:latin typeface="Consolas" panose="020B0609020204030204" pitchFamily="49" charset="0"/>
              </a:rPr>
              <a:t>    path = Path('</a:t>
            </a:r>
            <a:r>
              <a:rPr lang="en-US" altLang="zh-CN" sz="2000" b="1" dirty="0" err="1">
                <a:solidFill>
                  <a:schemeClr val="bg1">
                    <a:lumMod val="65000"/>
                  </a:schemeClr>
                </a:solidFill>
                <a:highlight>
                  <a:srgbClr val="FFFFFF"/>
                </a:highlight>
                <a:latin typeface="Consolas" panose="020B0609020204030204" pitchFamily="49" charset="0"/>
              </a:rPr>
              <a:t>username.json</a:t>
            </a:r>
            <a:r>
              <a:rPr lang="en-US" altLang="zh-CN" sz="2000" b="1" dirty="0">
                <a:solidFill>
                  <a:schemeClr val="bg1">
                    <a:lumMod val="65000"/>
                  </a:schemeClr>
                </a:solidFill>
                <a:highlight>
                  <a:srgbClr val="FFFFFF"/>
                </a:highlight>
                <a:latin typeface="Consolas" panose="020B0609020204030204" pitchFamily="49" charset="0"/>
              </a:rPr>
              <a:t>')</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username </a:t>
            </a:r>
            <a:r>
              <a:rPr lang="en-US" altLang="zh-CN" sz="2000" b="1" dirty="0">
                <a:solidFill>
                  <a:srgbClr val="A71D5D"/>
                </a:solidFill>
                <a:highlight>
                  <a:srgbClr val="FFFFFF"/>
                </a:highlight>
                <a:latin typeface="Consolas" panose="020B0609020204030204" pitchFamily="49" charset="0"/>
              </a:rPr>
              <a:t>= </a:t>
            </a:r>
            <a:r>
              <a:rPr lang="en-US" altLang="zh-CN" sz="2000" b="1" dirty="0" err="1">
                <a:solidFill>
                  <a:srgbClr val="258DFF"/>
                </a:solidFill>
                <a:highlight>
                  <a:srgbClr val="FFFFFF"/>
                </a:highlight>
                <a:latin typeface="Consolas" panose="020B0609020204030204" pitchFamily="49" charset="0"/>
              </a:rPr>
              <a:t>get_store_username</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333333"/>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a:solidFill>
                  <a:srgbClr val="333333"/>
                </a:solidFill>
                <a:highlight>
                  <a:srgbClr val="FFFFFF"/>
                </a:highlight>
                <a:latin typeface="Consolas" panose="020B0609020204030204" pitchFamily="49" charset="0"/>
              </a:rPr>
              <a:t>username</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111381"/>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7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300080" y="2960440"/>
            <a:ext cx="7591840" cy="2308324"/>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def </a:t>
            </a:r>
            <a:r>
              <a:rPr kumimoji="0" lang="zh-CN" altLang="zh-CN" sz="2400" b="1" i="0" u="none" strike="noStrike" kern="1200" cap="none" spc="0" normalizeH="0" baseline="0" noProof="0" dirty="0">
                <a:ln>
                  <a:noFill/>
                </a:ln>
                <a:solidFill>
                  <a:srgbClr val="795DA3"/>
                </a:solidFill>
                <a:effectLst/>
                <a:uLnTx/>
                <a:uFillTx/>
                <a:latin typeface="Consolas" panose="020B0609020204030204" pitchFamily="49" charset="0"/>
                <a:ea typeface="黑体" panose="02010609060101010101" pitchFamily="49" charset="-122"/>
              </a:rPr>
              <a:t>get_new_username</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0086B3"/>
                </a:solidFill>
                <a:effectLst/>
                <a:uLnTx/>
                <a:uFillTx/>
                <a:latin typeface="Consolas" panose="020B0609020204030204" pitchFamily="49" charset="0"/>
                <a:ea typeface="黑体" panose="02010609060101010101" pitchFamily="49" charset="-122"/>
              </a:rPr>
              <a:t>path</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969896"/>
                </a:solidFill>
                <a:effectLst/>
                <a:uLnTx/>
                <a:uFillTx/>
                <a:latin typeface="微软雅黑" panose="020B0503020204020204" pitchFamily="34" charset="-122"/>
                <a:ea typeface="微软雅黑" panose="020B0503020204020204" pitchFamily="34" charset="-122"/>
              </a:rPr>
              <a:t>提示用户输入用户名</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username = input("What is your name? ")</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contents = json.dumps(username)</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path.write_text(contents)</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return </a:t>
            </a:r>
            <a:r>
              <a:rPr kumimoji="0" lang="zh-CN"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rPr>
              <a:t>username</a:t>
            </a:r>
            <a:endParaRPr kumimoji="0" lang="zh-CN" altLang="zh-CN" sz="2400" b="1"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继续将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函数中的另一个代码块提取出来，当没有存储用户名时提示用户输入的代码放在一个独立的函数中：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979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继续重构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latin typeface="Consolas" panose="020B0609020204030204" pitchFamily="49" charset="0"/>
              </a:rPr>
              <a:t>    ...</a:t>
            </a:r>
            <a:br>
              <a:rPr lang="en-US" altLang="zh-CN" sz="2000" b="1" dirty="0">
                <a:solidFill>
                  <a:schemeClr val="bg1">
                    <a:lumMod val="65000"/>
                  </a:schemeClr>
                </a:solidFill>
                <a:highlight>
                  <a:srgbClr val="FFFFFF"/>
                </a:highlight>
                <a:latin typeface="Consolas" panose="020B0609020204030204" pitchFamily="49" charset="0"/>
              </a:rPr>
            </a:br>
            <a:r>
              <a:rPr lang="en-US" altLang="zh-CN" sz="2000" b="1" dirty="0">
                <a:solidFill>
                  <a:schemeClr val="bg1">
                    <a:lumMod val="65000"/>
                  </a:schemeClr>
                </a:solidFill>
                <a:highlight>
                  <a:srgbClr val="FFFFFF"/>
                </a:highlight>
                <a:latin typeface="Consolas" panose="020B0609020204030204" pitchFamily="49" charset="0"/>
              </a:rPr>
              <a:t>    if username:</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chemeClr val="bg1">
                    <a:lumMod val="65000"/>
                  </a:schemeClr>
                </a:solidFill>
                <a:effectLst/>
                <a:latin typeface="Consolas" panose="020B0609020204030204" pitchFamily="49" charset="0"/>
              </a:rPr>
              <a:t>        </a:t>
            </a:r>
            <a:r>
              <a:rPr kumimoji="0" lang="zh-CN" altLang="zh-CN" sz="2000" b="1" i="0" u="none" strike="noStrike" cap="none" normalizeH="0" baseline="0" dirty="0">
                <a:ln>
                  <a:noFill/>
                </a:ln>
                <a:solidFill>
                  <a:schemeClr val="bg1">
                    <a:lumMod val="65000"/>
                  </a:schemeClr>
                </a:solidFill>
                <a:effectLst/>
                <a:latin typeface="Consolas" panose="020B0609020204030204" pitchFamily="49" charset="0"/>
              </a:rPr>
              <a:t>print(f"We'll remember you when you come back, {username}!")</a:t>
            </a:r>
            <a:endParaRPr lang="en-US" altLang="zh-CN" sz="2000" b="1" dirty="0">
              <a:solidFill>
                <a:schemeClr val="bg1">
                  <a:lumMod val="65000"/>
                </a:schemeClr>
              </a:solidFill>
              <a:latin typeface="Consolas" panose="020B0609020204030204" pitchFamily="49" charset="0"/>
            </a:endParaRP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973628"/>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B79946F-AD41-2714-DE14-D87669B0B8B6}"/>
              </a:ext>
            </a:extLst>
          </p:cNvPr>
          <p:cNvSpPr txBox="1"/>
          <p:nvPr/>
        </p:nvSpPr>
        <p:spPr>
          <a:xfrm>
            <a:off x="6703840" y="2726466"/>
            <a:ext cx="4983335"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微软雅黑" panose="020B0503020204020204" pitchFamily="34" charset="-122"/>
              </a:rPr>
              <a:t>重构到此为止，简单再过一遍</a:t>
            </a:r>
            <a:endParaRPr lang="en-US" altLang="zh-CN" sz="2800" b="1" dirty="0">
              <a:solidFill>
                <a:schemeClr val="accent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8053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针对最初的代码，我们首先将代码重构到了 </a:t>
            </a:r>
            <a:r>
              <a:rPr kumimoji="0" lang="zh-CN" altLang="zh-CN" sz="2800" b="1" i="0" u="none" strike="noStrike" cap="none" normalizeH="0" baseline="0" dirty="0">
                <a:ln>
                  <a:noFill/>
                </a:ln>
                <a:solidFill>
                  <a:srgbClr val="795DA3"/>
                </a:solidFill>
                <a:effectLst/>
                <a:latin typeface="Consolas" panose="020B0609020204030204" pitchFamily="49" charset="0"/>
              </a:rPr>
              <a:t>greet_user</a:t>
            </a:r>
            <a:r>
              <a:rPr lang="en-US" altLang="zh-CN" dirty="0"/>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3785652"/>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接下来额外定义了两个专门的函数，以减轻其负担：</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如果存储了用户名，就获取它</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br>
              <a:rPr kumimoji="0" lang="zh-CN" altLang="zh-CN" sz="2000" b="1" i="0" u="none" strike="noStrike" cap="none" normalizeH="0" baseline="0" dirty="0">
                <a:ln>
                  <a:noFill/>
                </a:ln>
                <a:solidFill>
                  <a:srgbClr val="0086B3"/>
                </a:solidFill>
                <a:effectLst/>
                <a:latin typeface="Consolas" panose="020B0609020204030204" pitchFamily="49" charset="0"/>
              </a:rPr>
            </a:br>
            <a:r>
              <a:rPr kumimoji="0" lang="zh-CN" altLang="zh-CN" sz="2000" b="1" i="0" u="none" strike="noStrike" cap="none" normalizeH="0" baseline="0" dirty="0">
                <a:ln>
                  <a:noFill/>
                </a:ln>
                <a:solidFill>
                  <a:srgbClr val="0086B3"/>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None</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提示用户输入用户名</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81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根据两个新函数，我们的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函数得以简化：</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eaLnBrk="0" fontAlgn="base" hangingPunct="0">
              <a:spcBef>
                <a:spcPct val="0"/>
              </a:spcBef>
              <a:spcAft>
                <a:spcPct val="0"/>
              </a:spcAf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9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801560"/>
            <a:ext cx="10848975" cy="286232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endParaRPr kumimoji="0" lang="zh-CN" altLang="zh-CN" sz="2800" b="1" i="0" u="none" strike="noStrike" cap="none" normalizeH="0" baseline="0" dirty="0">
              <a:ln>
                <a:noFill/>
              </a:ln>
              <a:solidFill>
                <a:schemeClr val="bg1">
                  <a:lumMod val="65000"/>
                </a:schemeClr>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8740CFB-74B3-F103-87CA-84BD7B740108}"/>
              </a:ext>
            </a:extLst>
          </p:cNvPr>
          <p:cNvSpPr txBox="1"/>
          <p:nvPr/>
        </p:nvSpPr>
        <p:spPr>
          <a:xfrm>
            <a:off x="1446039" y="5037703"/>
            <a:ext cx="9633296"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重构后的最终版本，每个函数都将执行单一而清晰的任务！</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要编写出清晰且</a:t>
            </a:r>
            <a:r>
              <a:rPr lang="zh-CN" altLang="en-US" sz="2800" b="1" dirty="0">
                <a:solidFill>
                  <a:schemeClr val="accent1">
                    <a:lumMod val="75000"/>
                  </a:schemeClr>
                </a:solidFill>
                <a:latin typeface="Consolas" panose="020B0609020204030204" pitchFamily="49" charset="0"/>
                <a:ea typeface="微软雅黑" panose="020B0503020204020204" pitchFamily="34" charset="-122"/>
              </a:rPr>
              <a:t>易于维护和扩展</a:t>
            </a:r>
            <a:r>
              <a:rPr lang="zh-CN" altLang="en-US" sz="2800" dirty="0">
                <a:latin typeface="Consolas" panose="020B0609020204030204" pitchFamily="49" charset="0"/>
                <a:ea typeface="微软雅黑" panose="020B0503020204020204" pitchFamily="34" charset="-122"/>
              </a:rPr>
              <a:t>的代码，重构是必不可少的。</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361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fontScale="92500"/>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r>
              <a:rPr lang="zh-CN" altLang="en-US"/>
              <a:t>学习了如何重构代码，使得代码更加易于维护和扩展。</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10000"/>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了解并学习更多 </a:t>
            </a:r>
            <a:r>
              <a:rPr lang="en-US" altLang="zh-CN" dirty="0"/>
              <a:t>except </a:t>
            </a:r>
            <a:r>
              <a:rPr lang="zh-CN" altLang="en-US" dirty="0"/>
              <a:t>的语法：</a:t>
            </a:r>
            <a:endParaRPr lang="en-US" altLang="zh-CN" dirty="0"/>
          </a:p>
          <a:p>
            <a:pPr lvl="1"/>
            <a:r>
              <a:rPr lang="zh-CN" altLang="en-US" dirty="0"/>
              <a:t>学习如何为捕获到的异常设置别名，以及如何捕获多个异常</a:t>
            </a:r>
            <a:endParaRPr lang="en-US" altLang="zh-CN" dirty="0"/>
          </a:p>
          <a:p>
            <a:pPr lvl="1"/>
            <a:r>
              <a:rPr lang="zh-CN" altLang="en-US" dirty="0"/>
              <a:t>学习如何捕获所有异常，并学习如何打印出捕获的任意异常</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在编程中，指定路径的方式有两种：</a:t>
            </a:r>
            <a:endParaRPr lang="en-US" altLang="zh-CN"/>
          </a:p>
          <a:p>
            <a:r>
              <a:rPr lang="zh-CN" altLang="en-US" sz="2400" b="1"/>
              <a:t>相对文件路径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到相对于当前运行程序的所在目录的指定位置查找</a:t>
            </a:r>
            <a:endParaRPr lang="en-US" altLang="zh-CN" sz="2400"/>
          </a:p>
          <a:p>
            <a:r>
              <a:rPr lang="zh-CN" altLang="en-US" sz="2400" b="1"/>
              <a:t>绝对文件路径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不管当前运行程序的所在目录，从根目录开始按指定位置查找</a:t>
            </a:r>
            <a:endParaRPr lang="en-US" altLang="zh-CN" sz="240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solidFill>
                  <a:schemeClr val="bg1">
                    <a:lumMod val="65000"/>
                  </a:schemeClr>
                </a:solidFill>
                <a:latin typeface="Consolas" panose="020B0609020204030204" pitchFamily="49" charset="0"/>
                <a:ea typeface="微软雅黑" panose="020B0503020204020204" pitchFamily="34" charset="-122"/>
              </a:rPr>
              <a:t>。</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298245" y="332440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dirty="0">
                <a:latin typeface="Consolas" panose="020B0609020204030204" pitchFamily="49" charset="0"/>
                <a:ea typeface="微软雅黑" panose="020B0503020204020204" pitchFamily="34" charset="-122"/>
              </a:rPr>
              <a:t>50 </a:t>
            </a:r>
            <a:r>
              <a:rPr lang="zh-CN" altLang="en-US" dirty="0">
                <a:latin typeface="Consolas" panose="020B0609020204030204" pitchFamily="49" charset="0"/>
                <a:ea typeface="微软雅黑" panose="020B0503020204020204" pitchFamily="34" charset="-122"/>
              </a:rPr>
              <a:t>位，以免屏幕显示不下过多的数字影响效果，其中 </a:t>
            </a:r>
            <a:r>
              <a:rPr lang="en-US" altLang="zh-CN" dirty="0">
                <a:latin typeface="Consolas" panose="020B0609020204030204" pitchFamily="49" charset="0"/>
                <a:ea typeface="微软雅黑" panose="020B0503020204020204" pitchFamily="34" charset="-122"/>
              </a:rPr>
              <a:t>52 </a:t>
            </a:r>
            <a:r>
              <a:rPr lang="zh-CN" altLang="en-US" dirty="0">
                <a:latin typeface="Consolas" panose="020B0609020204030204" pitchFamily="49" charset="0"/>
                <a:ea typeface="微软雅黑" panose="020B0503020204020204" pitchFamily="34" charset="-122"/>
              </a:rPr>
              <a:t>包括了 </a:t>
            </a:r>
            <a:r>
              <a:rPr lang="en-US" altLang="zh-CN" dirty="0">
                <a:latin typeface="Consolas" panose="020B0609020204030204" pitchFamily="49" charset="0"/>
                <a:ea typeface="微软雅黑" panose="020B0503020204020204" pitchFamily="34" charset="-122"/>
              </a:rPr>
              <a:t>"3." </a:t>
            </a:r>
            <a:r>
              <a:rPr lang="zh-CN" altLang="en-US" dirty="0">
                <a:latin typeface="Consolas" panose="020B0609020204030204" pitchFamily="49" charset="0"/>
                <a:ea typeface="微软雅黑" panose="020B0503020204020204" pitchFamily="34" charset="-122"/>
              </a:rPr>
              <a:t>这两个字符。</a:t>
            </a:r>
            <a:endParaRPr lang="en-US" altLang="zh-CN"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240529" y="47674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087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2725443" y="3127890"/>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48660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974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r>
              <a:rPr lang="en-US" altLang="zh-CN" sz="2400" dirty="0">
                <a:highlight>
                  <a:srgbClr val="F0F0F0"/>
                </a:highlight>
              </a:rPr>
              <a:t>file_reader.py</a:t>
            </a:r>
            <a:r>
              <a:rPr lang="zh-CN" altLang="en-US" sz="2400" dirty="0"/>
              <a:t>：主程序文件（下一页给出）</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帮助</a:t>
            </a:r>
            <a:r>
              <a:rPr lang="zh-CN" altLang="en-US" dirty="0">
                <a:solidFill>
                  <a:schemeClr val="accent1">
                    <a:lumMod val="75000"/>
                  </a:schemeClr>
                </a:solidFill>
              </a:rPr>
              <a:t>我们</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2033587" y="3302816"/>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3152548" y="2203018"/>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286006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highlight>
                  <a:srgbClr val="FFFAD4"/>
                </a:highlight>
                <a:latin typeface="Consolas" panose="020B0609020204030204" pitchFamily="49" charset="0"/>
              </a:rPr>
              <a:t>print</a:t>
            </a:r>
            <a:r>
              <a:rPr lang="en-US" altLang="zh-CN" sz="2400" b="1" dirty="0">
                <a:solidFill>
                  <a:srgbClr val="3F9101"/>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A71D5D"/>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3F9101"/>
                </a:solidFill>
                <a:highlight>
                  <a:srgbClr val="FFFAD4"/>
                </a:highlight>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90173" y="34004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6A9A70AD-CCBE-1D62-0372-A2B41CEF8CB1}"/>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1</a:t>
            </a:r>
          </a:p>
          <a:p>
            <a:r>
              <a:rPr lang="en-US" altLang="zh-CN" sz="2800" dirty="0">
                <a:solidFill>
                  <a:srgbClr val="333333"/>
                </a:solidFill>
                <a:latin typeface="Consolas" panose="020B0609020204030204" pitchFamily="49" charset="0"/>
              </a:rPr>
              <a:t>Continue!</a:t>
            </a:r>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如果运行 </a:t>
            </a:r>
            <a:r>
              <a:rPr lang="en-US" altLang="zh-CN" sz="2800" b="1" dirty="0">
                <a:solidFill>
                  <a:schemeClr val="bg1">
                    <a:lumMod val="65000"/>
                  </a:schemeClr>
                </a:solidFill>
                <a:latin typeface="Consolas" panose="020B0609020204030204" pitchFamily="49" charset="0"/>
              </a:rPr>
              <a:t>try </a:t>
            </a:r>
            <a:r>
              <a:rPr lang="zh-CN" altLang="en-US" sz="2800" dirty="0">
                <a:solidFill>
                  <a:schemeClr val="bg1">
                    <a:lumMod val="65000"/>
                  </a:schemeClr>
                </a:solidFill>
                <a:latin typeface="Consolas" panose="020B0609020204030204" pitchFamily="49" charset="0"/>
                <a:ea typeface="微软雅黑" panose="020B0503020204020204" pitchFamily="34" charset="-122"/>
              </a:rPr>
              <a:t>中的代码没有给出异常，</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将会跳过 </a:t>
            </a:r>
            <a:r>
              <a:rPr lang="en-US" altLang="zh-CN" sz="2800" b="1" dirty="0">
                <a:solidFill>
                  <a:schemeClr val="bg1">
                    <a:lumMod val="65000"/>
                  </a:schemeClr>
                </a:solidFill>
                <a:latin typeface="Consolas" panose="020B0609020204030204" pitchFamily="49" charset="0"/>
              </a:rPr>
              <a:t>except</a:t>
            </a:r>
            <a:r>
              <a:rPr lang="en-US" altLang="zh-CN" sz="2800"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代码块</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E450F14-EDCA-BDA6-D4F8-CB5D94CD6BD4}"/>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箭头: 下 7">
            <a:extLst>
              <a:ext uri="{FF2B5EF4-FFF2-40B4-BE49-F238E27FC236}">
                <a16:creationId xmlns:a16="http://schemas.microsoft.com/office/drawing/2014/main" id="{B0F32225-52D8-9606-E63B-B61DAEF9D0A5}"/>
              </a:ext>
            </a:extLst>
          </p:cNvPr>
          <p:cNvSpPr/>
          <p:nvPr/>
        </p:nvSpPr>
        <p:spPr>
          <a:xfrm>
            <a:off x="7044748" y="3041828"/>
            <a:ext cx="270452" cy="276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3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在执行出现错误时，用户将会看到友好的提示信息，而不是 </a:t>
            </a:r>
            <a:r>
              <a:rPr lang="en-US" altLang="zh-CN" dirty="0">
                <a:latin typeface="Consolas" panose="020B0609020204030204" pitchFamily="49" charset="0"/>
                <a:ea typeface="微软雅黑" panose="020B0503020204020204" pitchFamily="34" charset="-122"/>
              </a:rPr>
              <a:t>traceback</a:t>
            </a:r>
          </a:p>
          <a:p>
            <a:pPr marL="0" indent="0">
              <a:buNone/>
            </a:pPr>
            <a:endParaRPr lang="en-US" altLang="zh-CN"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63864C84-96AB-DAFF-3054-08EE510C1EAC}"/>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a:p>
            <a:r>
              <a:rPr lang="en-US" altLang="zh-CN" sz="2800" dirty="0">
                <a:solidFill>
                  <a:srgbClr val="333333"/>
                </a:solidFill>
                <a:latin typeface="Consolas" panose="020B0609020204030204" pitchFamily="49" charset="0"/>
              </a:rPr>
              <a:t>Continue!</a:t>
            </a: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A34CE432-2859-E38F-6E68-504898A18D93}"/>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23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打开我们的主程序文件，写入下面的代码：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557462"/>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但如果用户输入了 </a:t>
            </a:r>
            <a:r>
              <a:rPr lang="en-US" altLang="zh-CN" sz="2800" dirty="0">
                <a:solidFill>
                  <a:schemeClr val="bg1">
                    <a:lumMod val="65000"/>
                  </a:schemeClr>
                </a:solidFill>
                <a:latin typeface="Consolas" panose="020B0609020204030204" pitchFamily="49" charset="0"/>
                <a:ea typeface="微软雅黑" panose="020B0503020204020204" pitchFamily="34" charset="-122"/>
              </a:rPr>
              <a:t>0 </a:t>
            </a:r>
            <a:r>
              <a:rPr lang="zh-CN" altLang="en-US" sz="2800" dirty="0">
                <a:solidFill>
                  <a:schemeClr val="bg1">
                    <a:lumMod val="65000"/>
                  </a:schemeClr>
                </a:solidFill>
                <a:latin typeface="Consolas" panose="020B0609020204030204" pitchFamily="49" charset="0"/>
                <a:ea typeface="微软雅黑" panose="020B0503020204020204" pitchFamily="34" charset="-122"/>
              </a:rPr>
              <a:t>作为被除数，</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就会给出错误</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662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为了避免意外崩溃，我们用 </a:t>
            </a:r>
            <a:r>
              <a:rPr lang="en-US" altLang="zh-CN" b="1" dirty="0">
                <a:solidFill>
                  <a:srgbClr val="9E58A3"/>
                </a:solidFill>
              </a:rPr>
              <a:t>try-except </a:t>
            </a:r>
            <a:r>
              <a:rPr lang="zh-CN" altLang="en-US" dirty="0"/>
              <a:t>代码块们将可能发生异常的代码行包裹起来：</a:t>
            </a:r>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7169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57203"/>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与以往的代码块不太一样，这里额外包含一个 </a:t>
            </a:r>
            <a:r>
              <a:rPr lang="en-US" altLang="zh-CN" sz="2800" b="1" dirty="0">
                <a:solidFill>
                  <a:srgbClr val="9E58A3"/>
                </a:solidFill>
                <a:latin typeface="Consolas" panose="020B0609020204030204" pitchFamily="49" charset="0"/>
              </a:rPr>
              <a:t>else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其中的代码只有在 </a:t>
            </a:r>
            <a:r>
              <a:rPr lang="en-US" altLang="zh-CN" sz="2800" b="1" dirty="0">
                <a:solidFill>
                  <a:srgbClr val="9E58A3"/>
                </a:solidFill>
                <a:latin typeface="Consolas" panose="020B0609020204030204" pitchFamily="49" charset="0"/>
              </a:rPr>
              <a:t>try</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块中的语句被成功执行（没有给出异常）后才会执行</a:t>
            </a: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0972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992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36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在没有创建 </a:t>
            </a:r>
            <a:r>
              <a:rPr lang="en-US" altLang="zh-CN" dirty="0"/>
              <a:t>alice.txt </a:t>
            </a:r>
            <a:r>
              <a:rPr lang="zh-CN" altLang="en-US" dirty="0"/>
              <a:t>文件前，直接尝试运行这段代码，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b="1" dirty="0" err="1">
                <a:latin typeface="Consolas" panose="020B0609020204030204" pitchFamily="49" charset="0"/>
                <a:ea typeface="微软雅黑" panose="020B0503020204020204" pitchFamily="34" charset="-122"/>
              </a:rPr>
              <a:t>pathlib</a:t>
            </a:r>
            <a:r>
              <a:rPr lang="en-US" altLang="zh-CN" b="1" dirty="0">
                <a:latin typeface="Consolas" panose="020B0609020204030204" pitchFamily="49" charset="0"/>
                <a:ea typeface="微软雅黑" panose="020B0503020204020204" pitchFamily="34" charset="-122"/>
              </a:rPr>
              <a:t> </a:t>
            </a:r>
            <a:r>
              <a:rPr lang="zh-CN" altLang="en-US" b="1" dirty="0">
                <a:latin typeface="Consolas" panose="020B0609020204030204" pitchFamily="49" charset="0"/>
                <a:ea typeface="微软雅黑" panose="020B0503020204020204" pitchFamily="34" charset="-122"/>
              </a:rPr>
              <a:t>模块</a:t>
            </a:r>
            <a:r>
              <a:rPr lang="zh-CN" altLang="en-US" dirty="0">
                <a:latin typeface="Consolas" panose="020B0609020204030204" pitchFamily="49" charset="0"/>
                <a:ea typeface="微软雅黑" panose="020B0503020204020204" pitchFamily="34" charset="-122"/>
              </a:rPr>
              <a:t>，它能帮助我们在各种操作系统中处理文件和目录。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a:t>
            </a:r>
            <a:r>
              <a:rPr lang="zh-CN" altLang="en-US" b="1" dirty="0">
                <a:latin typeface="Consolas" panose="020B0609020204030204" pitchFamily="49" charset="0"/>
                <a:ea typeface="微软雅黑" panose="020B0503020204020204" pitchFamily="34" charset="-122"/>
              </a:rPr>
              <a:t>库（</a:t>
            </a:r>
            <a:r>
              <a:rPr lang="en-US" altLang="zh-CN" b="1" dirty="0">
                <a:highlight>
                  <a:srgbClr val="FFFAD4"/>
                </a:highlight>
                <a:latin typeface="Consolas" panose="020B0609020204030204" pitchFamily="49" charset="0"/>
                <a:ea typeface="微软雅黑" panose="020B0503020204020204" pitchFamily="34" charset="-122"/>
              </a:rPr>
              <a:t>lib</a:t>
            </a:r>
            <a:r>
              <a:rPr lang="en-US" altLang="zh-CN" b="1" dirty="0">
                <a:latin typeface="Consolas" panose="020B0609020204030204" pitchFamily="49" charset="0"/>
                <a:ea typeface="微软雅黑" panose="020B0503020204020204" pitchFamily="34" charset="-122"/>
              </a:rPr>
              <a:t>rary</a:t>
            </a:r>
            <a:r>
              <a:rPr lang="zh-CN" altLang="en-US" b="1" dirty="0">
                <a:latin typeface="Consolas" panose="020B0609020204030204" pitchFamily="49" charset="0"/>
                <a:ea typeface="微软雅黑" panose="020B0503020204020204" pitchFamily="34" charset="-122"/>
              </a:rPr>
              <a:t>）</a:t>
            </a:r>
            <a:endParaRPr lang="en-US" altLang="zh-CN" b="1" dirty="0">
              <a:latin typeface="Consolas" panose="020B0609020204030204" pitchFamily="49" charset="0"/>
              <a:ea typeface="微软雅黑" panose="020B0503020204020204" pitchFamily="34" charset="-122"/>
            </a:endParaRPr>
          </a:p>
          <a:p>
            <a:pPr marL="0" indent="0">
              <a:buNone/>
            </a:pPr>
            <a:r>
              <a:rPr lang="en-US" altLang="zh-CN" dirty="0" err="1">
                <a:latin typeface="Consolas" panose="020B0609020204030204" pitchFamily="49" charset="0"/>
                <a:ea typeface="微软雅黑" panose="020B0503020204020204" pitchFamily="34" charset="-122"/>
              </a:rPr>
              <a:t>pathlib</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41243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我们可以分析一下给出的 </a:t>
            </a:r>
            <a:r>
              <a:rPr lang="en-US" altLang="zh-CN" dirty="0">
                <a:solidFill>
                  <a:schemeClr val="bg1">
                    <a:lumMod val="65000"/>
                  </a:schemeClr>
                </a:solidFill>
              </a:rPr>
              <a:t>traceback </a:t>
            </a:r>
            <a:r>
              <a:rPr lang="zh-CN" altLang="en-US" dirty="0">
                <a:solidFill>
                  <a:schemeClr val="bg1">
                    <a:lumMod val="65000"/>
                  </a:schemeClr>
                </a:solidFill>
              </a:rPr>
              <a:t>信息：</a:t>
            </a:r>
            <a:endParaRPr lang="en-US" altLang="zh-CN" dirty="0">
              <a:solidFill>
                <a:schemeClr val="bg1">
                  <a:lumMod val="65000"/>
                </a:schemeClr>
              </a:solidFill>
            </a:endParaRPr>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517121" y="399124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169277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a:t>
            </a:r>
          </a:p>
          <a:p>
            <a:pPr lvl="0"/>
            <a:r>
              <a:rPr lang="en-US" altLang="zh-CN" sz="2000" b="1" dirty="0" err="1">
                <a:solidFill>
                  <a:srgbClr val="7F0000"/>
                </a:solidFill>
                <a:highlight>
                  <a:srgbClr val="FFFAD4"/>
                </a:highlight>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7" name="文本框 6">
            <a:extLst>
              <a:ext uri="{FF2B5EF4-FFF2-40B4-BE49-F238E27FC236}">
                <a16:creationId xmlns:a16="http://schemas.microsoft.com/office/drawing/2014/main" id="{95E76856-95C5-CE1F-D952-E575C31B03E9}"/>
              </a:ext>
            </a:extLst>
          </p:cNvPr>
          <p:cNvSpPr txBox="1"/>
          <p:nvPr/>
        </p:nvSpPr>
        <p:spPr>
          <a:xfrm>
            <a:off x="922873" y="4750407"/>
            <a:ext cx="10515599" cy="1384995"/>
          </a:xfrm>
          <a:prstGeom prst="rect">
            <a:avLst/>
          </a:prstGeom>
          <a:noFill/>
        </p:spPr>
        <p:txBody>
          <a:bodyPr wrap="square">
            <a:spAutoFit/>
          </a:bodyPr>
          <a:lstStyle/>
          <a:p>
            <a:r>
              <a:rPr lang="zh-CN" altLang="en-US" sz="2800" b="0" i="0" u="none" strike="noStrike" baseline="0" dirty="0">
                <a:latin typeface="微软雅黑" panose="020B0503020204020204" pitchFamily="34" charset="-122"/>
                <a:ea typeface="微软雅黑" panose="020B0503020204020204" pitchFamily="34" charset="-122"/>
              </a:rPr>
              <a:t>从最后一行可以得知，代码引发的是 </a:t>
            </a:r>
            <a:r>
              <a:rPr lang="en-US" altLang="zh-CN" sz="2800" b="1" dirty="0" err="1">
                <a:solidFill>
                  <a:srgbClr val="7F0000"/>
                </a:solidFill>
                <a:highlight>
                  <a:srgbClr val="FFFAD4"/>
                </a:highlight>
                <a:latin typeface="Consolas" panose="020B0609020204030204" pitchFamily="49" charset="0"/>
              </a:rPr>
              <a:t>FileNotFoundError</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异常。</a:t>
            </a:r>
            <a:endParaRPr lang="en-US" altLang="zh-CN" sz="2800" b="0" i="0" u="none" strike="noStrike" baseline="0" dirty="0">
              <a:latin typeface="微软雅黑" panose="020B0503020204020204" pitchFamily="34" charset="-122"/>
              <a:ea typeface="微软雅黑" panose="020B0503020204020204" pitchFamily="34" charset="-122"/>
            </a:endParaRPr>
          </a:p>
          <a:p>
            <a:r>
              <a:rPr lang="zh-CN" altLang="en-US" sz="2800" b="0" i="0" u="none" strike="noStrike" baseline="0" dirty="0">
                <a:latin typeface="微软雅黑" panose="020B0503020204020204" pitchFamily="34" charset="-122"/>
                <a:ea typeface="微软雅黑" panose="020B0503020204020204" pitchFamily="34" charset="-122"/>
              </a:rPr>
              <a:t>这一点很重要，它让我们知道应该在要编写的 </a:t>
            </a:r>
            <a:r>
              <a:rPr lang="en-US" altLang="zh-CN" sz="2800" b="1" dirty="0">
                <a:solidFill>
                  <a:srgbClr val="9E58A3"/>
                </a:solidFill>
                <a:latin typeface="Consolas" panose="020B0609020204030204" pitchFamily="49" charset="0"/>
              </a:rPr>
              <a:t>except</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代码块中使用哪种异常。</a:t>
            </a:r>
            <a:endParaRPr lang="en-US" altLang="zh-CN" sz="2800" b="0"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1533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b="1" dirty="0">
                <a:solidFill>
                  <a:srgbClr val="7F0000"/>
                </a:solidFill>
                <a:highlight>
                  <a:srgbClr val="FFFAD4"/>
                </a:highlight>
                <a:latin typeface="Consolas" panose="020B0609020204030204" pitchFamily="49" charset="0"/>
              </a:rPr>
              <a:t>File "</a:t>
            </a:r>
            <a:r>
              <a:rPr lang="en-US" altLang="zh-CN" sz="2000" b="1" u="sng" dirty="0">
                <a:solidFill>
                  <a:srgbClr val="00007F"/>
                </a:solidFill>
                <a:highlight>
                  <a:srgbClr val="FFFAD4"/>
                </a:highlight>
                <a:latin typeface="Consolas" panose="020B0609020204030204" pitchFamily="49" charset="0"/>
              </a:rPr>
              <a:t>alice.py</a:t>
            </a:r>
            <a:r>
              <a:rPr lang="en-US" altLang="zh-CN" sz="2000" b="1" dirty="0">
                <a:solidFill>
                  <a:srgbClr val="7F0000"/>
                </a:solidFill>
                <a:highlight>
                  <a:srgbClr val="FFFAD4"/>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8" name="文本框 7">
            <a:extLst>
              <a:ext uri="{FF2B5EF4-FFF2-40B4-BE49-F238E27FC236}">
                <a16:creationId xmlns:a16="http://schemas.microsoft.com/office/drawing/2014/main" id="{650D6539-36A2-4242-77ED-E7A5C952E1F6}"/>
              </a:ext>
            </a:extLst>
          </p:cNvPr>
          <p:cNvSpPr txBox="1"/>
          <p:nvPr/>
        </p:nvSpPr>
        <p:spPr>
          <a:xfrm>
            <a:off x="1872343" y="5181295"/>
            <a:ext cx="8447314" cy="954107"/>
          </a:xfrm>
          <a:prstGeom prst="rect">
            <a:avLst/>
          </a:prstGeom>
          <a:noFill/>
        </p:spPr>
        <p:txBody>
          <a:bodyPr wrap="square">
            <a:spAutoFit/>
          </a:bodyPr>
          <a:lstStyle/>
          <a:p>
            <a:pPr algn="l"/>
            <a:r>
              <a:rPr lang="zh-CN" altLang="en-US" sz="2800" b="0" i="0" u="none" strike="noStrike" baseline="0" dirty="0">
                <a:latin typeface="微软雅黑" panose="020B0503020204020204" pitchFamily="34" charset="-122"/>
                <a:ea typeface="微软雅黑" panose="020B0503020204020204" pitchFamily="34" charset="-122"/>
              </a:rPr>
              <a:t>从第二行可知，错误发生在文件 </a:t>
            </a:r>
            <a:r>
              <a:rPr lang="en-US" altLang="zh-CN" sz="2800" b="1" dirty="0">
                <a:solidFill>
                  <a:srgbClr val="00007F"/>
                </a:solidFill>
                <a:highlight>
                  <a:srgbClr val="FFFAD4"/>
                </a:highlight>
                <a:latin typeface="Consolas" panose="020B0609020204030204" pitchFamily="49" charset="0"/>
              </a:rPr>
              <a:t>alice.py</a:t>
            </a:r>
            <a:r>
              <a:rPr lang="en-US" altLang="zh-CN" sz="2800" b="1" dirty="0">
                <a:solidFill>
                  <a:srgbClr val="00007F"/>
                </a:solidFill>
                <a:highlight>
                  <a:srgbClr val="FFFFFF"/>
                </a:highlight>
                <a:latin typeface="Consolas" panose="020B0609020204030204" pitchFamily="49" charset="0"/>
              </a:rPr>
              <a:t> </a:t>
            </a:r>
            <a:r>
              <a:rPr lang="zh-CN" altLang="en-US" sz="2800" b="0" i="0" u="none" strike="noStrike" baseline="0" dirty="0">
                <a:latin typeface="微软雅黑" panose="020B0503020204020204" pitchFamily="34" charset="-122"/>
                <a:ea typeface="微软雅黑" panose="020B0503020204020204" pitchFamily="34" charset="-122"/>
              </a:rPr>
              <a:t>的第四行。</a:t>
            </a:r>
            <a:endParaRPr lang="en-US" altLang="zh-CN" sz="2800" b="0" i="0" u="none" strike="noStrike" baseline="0" dirty="0">
              <a:latin typeface="微软雅黑" panose="020B0503020204020204" pitchFamily="34" charset="-122"/>
              <a:ea typeface="微软雅黑" panose="020B0503020204020204" pitchFamily="34" charset="-122"/>
            </a:endParaRPr>
          </a:p>
          <a:p>
            <a:pPr algn="l"/>
            <a:r>
              <a:rPr lang="zh-CN" altLang="en-US" sz="2800" b="0" i="0" u="none" strike="noStrike" baseline="0" dirty="0">
                <a:latin typeface="微软雅黑" panose="020B0503020204020204" pitchFamily="34" charset="-122"/>
                <a:ea typeface="微软雅黑" panose="020B0503020204020204" pitchFamily="34" charset="-122"/>
              </a:rPr>
              <a:t>接下来的一行列出了导致错误的代码行内容。</a:t>
            </a:r>
            <a:endParaRPr lang="en-US" altLang="zh-CN" sz="2800" b="0" i="0" u="none" strike="noStrike" baseline="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575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1" name="左大括号 10">
            <a:extLst>
              <a:ext uri="{FF2B5EF4-FFF2-40B4-BE49-F238E27FC236}">
                <a16:creationId xmlns:a16="http://schemas.microsoft.com/office/drawing/2014/main" id="{F16D6969-45DD-A4A2-AF35-076DB625595D}"/>
              </a:ext>
            </a:extLst>
          </p:cNvPr>
          <p:cNvSpPr/>
          <p:nvPr/>
        </p:nvSpPr>
        <p:spPr>
          <a:xfrm>
            <a:off x="792009" y="4432979"/>
            <a:ext cx="444137" cy="1458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EE9C30-4094-1AFD-A69D-195C70A2335E}"/>
              </a:ext>
            </a:extLst>
          </p:cNvPr>
          <p:cNvSpPr txBox="1"/>
          <p:nvPr/>
        </p:nvSpPr>
        <p:spPr>
          <a:xfrm>
            <a:off x="134119" y="4253401"/>
            <a:ext cx="615553" cy="1817525"/>
          </a:xfrm>
          <a:prstGeom prst="rect">
            <a:avLst/>
          </a:prstGeom>
          <a:noFill/>
        </p:spPr>
        <p:txBody>
          <a:bodyPr vert="eaVert" wrap="square">
            <a:spAutoFit/>
          </a:bodyPr>
          <a:lstStyle/>
          <a:p>
            <a:r>
              <a:rPr lang="zh-CN" altLang="en-US" sz="2800" dirty="0">
                <a:latin typeface="微软雅黑" panose="020B0503020204020204" pitchFamily="34" charset="-122"/>
                <a:ea typeface="微软雅黑" panose="020B0503020204020204" pitchFamily="34" charset="-122"/>
              </a:rPr>
              <a:t>一般忽略</a:t>
            </a:r>
          </a:p>
        </p:txBody>
      </p:sp>
    </p:spTree>
    <p:extLst>
      <p:ext uri="{BB962C8B-B14F-4D97-AF65-F5344CB8AC3E}">
        <p14:creationId xmlns:p14="http://schemas.microsoft.com/office/powerpoint/2010/main" val="333274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845AC0EC-DB9A-C2B2-28E5-CA4461FED4A9}"/>
              </a:ext>
            </a:extLst>
          </p:cNvPr>
          <p:cNvSpPr txBox="1"/>
          <p:nvPr/>
        </p:nvSpPr>
        <p:spPr>
          <a:xfrm>
            <a:off x="1492516" y="21091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文本框 8">
            <a:extLst>
              <a:ext uri="{FF2B5EF4-FFF2-40B4-BE49-F238E27FC236}">
                <a16:creationId xmlns:a16="http://schemas.microsoft.com/office/drawing/2014/main" id="{9B641184-0F83-7005-A17E-2463CE508721}"/>
              </a:ext>
            </a:extLst>
          </p:cNvPr>
          <p:cNvSpPr txBox="1"/>
          <p:nvPr/>
        </p:nvSpPr>
        <p:spPr>
          <a:xfrm>
            <a:off x="2541269" y="5179108"/>
            <a:ext cx="710946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而对于成功读入的文本，我们可以做一些分析，例如尝试计算它包含多少个单词。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7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323435" y="1716815"/>
            <a:ext cx="9206965" cy="4893647"/>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path = Path('alice.txt')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(encoding='utf-8')</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except </a:t>
            </a:r>
            <a:r>
              <a:rPr lang="en-US" altLang="zh-CN" sz="2400" b="1" dirty="0" err="1">
                <a:solidFill>
                  <a:schemeClr val="bg1">
                    <a:lumMod val="65000"/>
                  </a:schemeClr>
                </a:solidFill>
                <a:latin typeface="Consolas" panose="020B0609020204030204" pitchFamily="49" charset="0"/>
              </a:rPr>
              <a:t>FileNotFoundError</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print(</a:t>
            </a:r>
            <a:r>
              <a:rPr lang="en-US" altLang="zh-CN" sz="2400" b="1" dirty="0" err="1">
                <a:solidFill>
                  <a:schemeClr val="bg1">
                    <a:lumMod val="65000"/>
                  </a:schemeClr>
                </a:solidFill>
                <a:latin typeface="Consolas" panose="020B0609020204030204" pitchFamily="49" charset="0"/>
              </a:rPr>
              <a:t>f"Sorry</a:t>
            </a:r>
            <a:r>
              <a:rPr lang="en-US" altLang="zh-CN" sz="2400" b="1" dirty="0">
                <a:solidFill>
                  <a:schemeClr val="bg1">
                    <a:lumMod val="65000"/>
                  </a:schemeClr>
                </a:solidFill>
                <a:latin typeface="Consolas" panose="020B0609020204030204" pitchFamily="49" charset="0"/>
              </a:rPr>
              <a:t>, the file {path} does not exist.")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1058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08843" y="292444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F4AA57B-C9DE-D194-EC30-FD82F29D5263}"/>
              </a:ext>
            </a:extLst>
          </p:cNvPr>
          <p:cNvSpPr txBox="1"/>
          <p:nvPr/>
        </p:nvSpPr>
        <p:spPr>
          <a:xfrm>
            <a:off x="2279019" y="5299646"/>
            <a:ext cx="763396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这些代码都放在 </a:t>
            </a:r>
            <a:r>
              <a:rPr lang="en-US" altLang="zh-CN" sz="2800" dirty="0">
                <a:latin typeface="微软雅黑" panose="020B0503020204020204" pitchFamily="34" charset="-122"/>
                <a:ea typeface="微软雅黑" panose="020B0503020204020204" pitchFamily="34" charset="-122"/>
              </a:rPr>
              <a:t>else </a:t>
            </a:r>
            <a:r>
              <a:rPr lang="zh-CN" altLang="en-US" sz="2800" dirty="0">
                <a:latin typeface="微软雅黑" panose="020B0503020204020204" pitchFamily="34" charset="-122"/>
                <a:ea typeface="微软雅黑" panose="020B0503020204020204" pitchFamily="34" charset="-122"/>
              </a:rPr>
              <a:t>代码块中，仅当 </a:t>
            </a:r>
            <a:r>
              <a:rPr lang="en-US" altLang="zh-CN" sz="2800" dirty="0">
                <a:latin typeface="Consolas" panose="020B0609020204030204" pitchFamily="49" charset="0"/>
                <a:ea typeface="微软雅黑" panose="020B0503020204020204" pitchFamily="34" charset="-122"/>
              </a:rPr>
              <a:t>try</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块成功执行（没有异常）时，才会执行它们。</a:t>
            </a: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59064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对变量 </a:t>
            </a:r>
            <a:r>
              <a:rPr lang="en-US" altLang="zh-CN" sz="2800" dirty="0">
                <a:latin typeface="微软雅黑" panose="020B0503020204020204" pitchFamily="34" charset="-122"/>
                <a:ea typeface="微软雅黑" panose="020B0503020204020204" pitchFamily="34" charset="-122"/>
              </a:rPr>
              <a:t>contents </a:t>
            </a:r>
            <a:r>
              <a:rPr lang="zh-CN" altLang="en-US" sz="2800" dirty="0">
                <a:latin typeface="微软雅黑" panose="020B0503020204020204" pitchFamily="34" charset="-122"/>
                <a:ea typeface="微软雅黑" panose="020B0503020204020204" pitchFamily="34" charset="-122"/>
              </a:rPr>
              <a:t>调用 </a:t>
            </a:r>
            <a:r>
              <a:rPr lang="zh-CN" altLang="zh-CN" sz="2800" b="1" dirty="0">
                <a:solidFill>
                  <a:srgbClr val="258DFF"/>
                </a:solidFill>
                <a:latin typeface="Consolas" panose="020B0609020204030204" pitchFamily="49" charset="0"/>
                <a:ea typeface="微软雅黑" panose="020B0503020204020204" pitchFamily="34" charset="-122"/>
              </a:rPr>
              <a:t>split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方法，我们将得到一个列表，其中包含这部童话中的所有单词。</a:t>
            </a:r>
          </a:p>
        </p:txBody>
      </p:sp>
    </p:spTree>
    <p:extLst>
      <p:ext uri="{BB962C8B-B14F-4D97-AF65-F5344CB8AC3E}">
        <p14:creationId xmlns:p14="http://schemas.microsoft.com/office/powerpoint/2010/main" val="37585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917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通过对这个列表调用 </a:t>
            </a:r>
            <a:r>
              <a:rPr lang="zh-CN" altLang="zh-CN" sz="2800" b="1" dirty="0">
                <a:solidFill>
                  <a:srgbClr val="0200BD"/>
                </a:solidFill>
                <a:latin typeface="Consolas" panose="020B0609020204030204" pitchFamily="49" charset="0"/>
                <a:ea typeface="微软雅黑" panose="020B0503020204020204" pitchFamily="34" charset="-122"/>
              </a:rPr>
              <a:t>len</a:t>
            </a:r>
            <a:r>
              <a:rPr lang="zh-CN" altLang="en-US" sz="2800" dirty="0">
                <a:latin typeface="微软雅黑" panose="020B0503020204020204" pitchFamily="34" charset="-122"/>
                <a:ea typeface="微软雅黑" panose="020B0503020204020204" pitchFamily="34" charset="-122"/>
              </a:rPr>
              <a:t>，我们就可知道原始字符串大致包含多少个单词。</a:t>
            </a:r>
          </a:p>
        </p:txBody>
      </p:sp>
      <p:sp>
        <p:nvSpPr>
          <p:cNvPr id="6" name="箭头: 右 5">
            <a:extLst>
              <a:ext uri="{FF2B5EF4-FFF2-40B4-BE49-F238E27FC236}">
                <a16:creationId xmlns:a16="http://schemas.microsoft.com/office/drawing/2014/main" id="{FBDA085F-B283-3853-872D-75DC5135EF40}"/>
              </a:ext>
            </a:extLst>
          </p:cNvPr>
          <p:cNvSpPr/>
          <p:nvPr/>
        </p:nvSpPr>
        <p:spPr>
          <a:xfrm>
            <a:off x="838032" y="44068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219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现在将文件 </a:t>
            </a:r>
            <a:r>
              <a:rPr lang="en-US" altLang="zh-CN" dirty="0"/>
              <a:t>alice.txt </a:t>
            </a:r>
            <a:r>
              <a:rPr lang="zh-CN" altLang="en-US" dirty="0"/>
              <a:t>移动到执行程序的相同目录中，让 </a:t>
            </a:r>
            <a:r>
              <a:rPr lang="en-US" altLang="zh-CN" dirty="0"/>
              <a:t>try </a:t>
            </a:r>
            <a:r>
              <a:rPr lang="zh-CN" altLang="en-US" dirty="0"/>
              <a:t>代码块能够成功地执行，执行结果如下：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5" y="5204457"/>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highlight>
                  <a:srgbClr val="FFFAD4"/>
                </a:highlight>
                <a:latin typeface="Consolas" panose="020B0609020204030204" pitchFamily="49" charset="0"/>
                <a:ea typeface="微软雅黑" panose="020B0503020204020204" pitchFamily="34" charset="-122"/>
              </a:rPr>
              <a:t>def </a:t>
            </a:r>
            <a:r>
              <a:rPr lang="zh-CN" altLang="zh-CN" sz="2000" b="1" dirty="0">
                <a:solidFill>
                  <a:srgbClr val="795DA3"/>
                </a:solidFill>
                <a:highlight>
                  <a:srgbClr val="FFFAD4"/>
                </a:highlight>
                <a:latin typeface="Consolas" panose="020B0609020204030204" pitchFamily="49" charset="0"/>
                <a:ea typeface="微软雅黑" panose="020B0503020204020204" pitchFamily="34" charset="-122"/>
              </a:rPr>
              <a:t>count_words</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0086B3"/>
                </a:solidFill>
                <a:highlight>
                  <a:srgbClr val="FFFAD4"/>
                </a:highlight>
                <a:latin typeface="Consolas" panose="020B0609020204030204" pitchFamily="49" charset="0"/>
                <a:ea typeface="微软雅黑" panose="020B0503020204020204" pitchFamily="34" charset="-122"/>
              </a:rPr>
              <a:t>path</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A71D5D"/>
                </a:solidFill>
                <a:highlight>
                  <a:srgbClr val="FFFAD4"/>
                </a:highlight>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highlight>
                  <a:srgbClr val="FFFAD4"/>
                </a:highlight>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301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187078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73D53C8-07B2-89FB-0168-14A96E18E868}"/>
              </a:ext>
            </a:extLst>
          </p:cNvPr>
          <p:cNvSpPr txBox="1"/>
          <p:nvPr/>
        </p:nvSpPr>
        <p:spPr>
          <a:xfrm>
            <a:off x="2164944" y="5551472"/>
            <a:ext cx="786211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文件名都是简单字符串，我们在循环中将它们转换为 </a:t>
            </a:r>
            <a:r>
              <a:rPr lang="en-US" altLang="zh-CN" sz="2800" dirty="0">
                <a:latin typeface="Consolas" panose="020B0609020204030204" pitchFamily="49" charset="0"/>
                <a:ea typeface="微软雅黑" panose="020B0503020204020204" pitchFamily="34" charset="-122"/>
              </a:rPr>
              <a:t>Path</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对象，再调用 </a:t>
            </a:r>
            <a:r>
              <a:rPr lang="zh-CN" altLang="zh-CN" sz="2800" b="1" dirty="0">
                <a:solidFill>
                  <a:srgbClr val="795DA3"/>
                </a:solidFill>
                <a:latin typeface="Consolas" panose="020B0609020204030204" pitchFamily="49" charset="0"/>
                <a:ea typeface="微软雅黑" panose="020B0503020204020204" pitchFamily="34" charset="-122"/>
              </a:rPr>
              <a:t>count_words</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99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当我们把列出的文本文件放入目录（但故意不将文件 </a:t>
            </a:r>
            <a:r>
              <a:rPr lang="en-US" altLang="zh-CN" dirty="0"/>
              <a:t>siddhartha.txt </a:t>
            </a:r>
            <a:r>
              <a:rPr lang="zh-CN" altLang="en-US" dirty="0"/>
              <a:t>放入目录，这丝毫不影响这个程序处理其他文件）后，运行的结果如下：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51998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程序如期完成了运行，并友好提示了 </a:t>
            </a:r>
            <a:r>
              <a:rPr lang="en-US" altLang="zh-CN" sz="2800" dirty="0">
                <a:solidFill>
                  <a:srgbClr val="333333"/>
                </a:solidFill>
                <a:latin typeface="Consolas" panose="020B0609020204030204" pitchFamily="49" charset="0"/>
                <a:ea typeface="微软雅黑" panose="020B0503020204020204" pitchFamily="34" charset="-122"/>
              </a:rPr>
              <a:t>siddhartha.txt </a:t>
            </a:r>
            <a:r>
              <a:rPr lang="zh-CN" altLang="en-US" sz="2800" dirty="0">
                <a:solidFill>
                  <a:srgbClr val="333333"/>
                </a:solidFill>
                <a:latin typeface="Consolas" panose="020B0609020204030204" pitchFamily="49" charset="0"/>
                <a:ea typeface="微软雅黑" panose="020B0503020204020204" pitchFamily="34" charset="-122"/>
              </a:rPr>
              <a:t>文件不存在。</a:t>
            </a:r>
            <a:endParaRPr lang="en-US" altLang="zh-CN" sz="2800"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5716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7328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algn="l"/>
            <a:r>
              <a:rPr lang="zh-CN" altLang="en-US" sz="2800" dirty="0">
                <a:latin typeface="Consolas" panose="020B0609020204030204" pitchFamily="49" charset="0"/>
                <a:ea typeface="微软雅黑" panose="020B0503020204020204" pitchFamily="34" charset="-122"/>
              </a:rPr>
              <a:t>且程序也将在尝试分析 </a:t>
            </a:r>
            <a:r>
              <a:rPr lang="en-US" altLang="zh-CN" sz="2800" dirty="0">
                <a:latin typeface="Consolas" panose="020B0609020204030204" pitchFamily="49" charset="0"/>
                <a:ea typeface="微软雅黑" panose="020B0503020204020204" pitchFamily="34" charset="-122"/>
              </a:rPr>
              <a:t>Siddhartha </a:t>
            </a:r>
            <a:r>
              <a:rPr lang="zh-CN" altLang="en-US" sz="2800" dirty="0">
                <a:latin typeface="Consolas" panose="020B0609020204030204" pitchFamily="49" charset="0"/>
                <a:ea typeface="微软雅黑" panose="020B0503020204020204" pitchFamily="34" charset="-122"/>
              </a:rPr>
              <a:t>后停止运行</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根本不会继续分析 </a:t>
            </a:r>
            <a:r>
              <a:rPr lang="en-US" altLang="zh-CN" sz="2800" dirty="0">
                <a:latin typeface="Consolas" panose="020B0609020204030204" pitchFamily="49" charset="0"/>
                <a:ea typeface="微软雅黑" panose="020B0503020204020204" pitchFamily="34" charset="-122"/>
              </a:rPr>
              <a:t>Moby Dick </a:t>
            </a:r>
            <a:r>
              <a:rPr lang="zh-CN" altLang="en-US" sz="2800" dirty="0">
                <a:latin typeface="Consolas" panose="020B0609020204030204" pitchFamily="49" charset="0"/>
                <a:ea typeface="微软雅黑" panose="020B0503020204020204" pitchFamily="34" charset="-122"/>
              </a:rPr>
              <a:t>和 </a:t>
            </a:r>
            <a:r>
              <a:rPr lang="en-US" altLang="zh-CN" sz="2800" dirty="0">
                <a:latin typeface="Consolas" panose="020B0609020204030204" pitchFamily="49" charset="0"/>
                <a:ea typeface="微软雅黑" panose="020B0503020204020204" pitchFamily="34" charset="-122"/>
              </a:rPr>
              <a:t>Little Women</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626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275313"/>
            <a:ext cx="9206964"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可以看到在这个示例中，使用 </a:t>
            </a:r>
            <a:r>
              <a:rPr lang="en-US" altLang="zh-CN" sz="2800" dirty="0">
                <a:solidFill>
                  <a:srgbClr val="9E58A3"/>
                </a:solidFill>
                <a:latin typeface="Consolas" panose="020B0609020204030204" pitchFamily="49" charset="0"/>
              </a:rPr>
              <a:t>try-except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代码块有两个</a:t>
            </a:r>
            <a:r>
              <a:rPr lang="zh-CN" altLang="en-US" sz="2800" dirty="0">
                <a:solidFill>
                  <a:schemeClr val="accent6">
                    <a:lumMod val="75000"/>
                  </a:schemeClr>
                </a:solidFill>
                <a:latin typeface="Consolas" panose="020B0609020204030204" pitchFamily="49" charset="0"/>
                <a:ea typeface="微软雅黑" panose="020B0503020204020204" pitchFamily="34" charset="-122"/>
              </a:rPr>
              <a:t>重要的优点</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一是避免用户看到易让人困惑的 </a:t>
            </a:r>
            <a:r>
              <a:rPr lang="en-US" altLang="zh-CN" sz="2800" dirty="0">
                <a:latin typeface="Consolas" panose="020B0609020204030204" pitchFamily="49" charset="0"/>
                <a:ea typeface="微软雅黑" panose="020B0503020204020204" pitchFamily="34" charset="-122"/>
              </a:rPr>
              <a:t>traceback</a:t>
            </a: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二是让程序可以继续分析能够找到的其他文件</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9520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关键字来表示什么都不做，这样既不会给出 </a:t>
            </a:r>
            <a:r>
              <a:rPr lang="en-US" altLang="zh-CN" dirty="0"/>
              <a:t>traceback</a:t>
            </a:r>
            <a:r>
              <a:rPr lang="zh-CN" altLang="en-US" dirty="0"/>
              <a:t>，也不会给出友好的错误提示：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a:t>
            </a:r>
            <a:endParaRPr lang="en-US" altLang="zh-CN" dirty="0"/>
          </a:p>
          <a:p>
            <a:pPr marL="0" indent="0">
              <a:buNone/>
            </a:pPr>
            <a:r>
              <a:rPr lang="zh-CN" altLang="en-US" dirty="0"/>
              <a:t>如果用户</a:t>
            </a:r>
            <a:r>
              <a:rPr lang="zh-CN" altLang="en-US" u="sng" dirty="0"/>
              <a:t>知道要分析哪些文件</a:t>
            </a:r>
            <a:r>
              <a:rPr lang="zh-CN" altLang="en-US" dirty="0"/>
              <a:t>，他们可能希望在有文件（因不存在而）未被分析时，能够收到一条提醒消息。</a:t>
            </a:r>
            <a:endParaRPr lang="en-US" altLang="zh-CN" dirty="0"/>
          </a:p>
          <a:p>
            <a:pPr marL="0" indent="0">
              <a:buNone/>
            </a:pPr>
            <a:r>
              <a:rPr lang="zh-CN" altLang="en-US" dirty="0"/>
              <a:t>如果用户</a:t>
            </a:r>
            <a:r>
              <a:rPr lang="zh-CN" altLang="en-US" u="sng" dirty="0"/>
              <a:t>只想看到结果</a:t>
            </a:r>
            <a:r>
              <a:rPr lang="zh-CN" altLang="en-US" dirty="0"/>
              <a:t>，并不知道要分析哪些文件，可能就无须在有些文件不存在时告知他们。</a:t>
            </a:r>
            <a:endParaRPr lang="en-US" altLang="zh-CN" dirty="0"/>
          </a:p>
          <a:p>
            <a:pPr marL="0" indent="0">
              <a:buNone/>
            </a:pPr>
            <a:r>
              <a:rPr lang="zh-CN" altLang="en-US" dirty="0"/>
              <a:t>向用户显示他们不想看到的信息，可能会</a:t>
            </a:r>
            <a:r>
              <a:rPr lang="zh-CN" altLang="en-US" dirty="0">
                <a:solidFill>
                  <a:schemeClr val="accent2">
                    <a:lumMod val="75000"/>
                  </a:schemeClr>
                </a:solidFill>
              </a:rPr>
              <a:t>降低可用性和易用性</a:t>
            </a:r>
            <a:r>
              <a:rPr lang="zh-CN" altLang="en-US" dirty="0"/>
              <a:t>。</a:t>
            </a:r>
            <a:endParaRPr lang="en-US" altLang="zh-CN" dirty="0"/>
          </a:p>
          <a:p>
            <a:pPr marL="0" indent="0">
              <a:buNone/>
            </a:pPr>
            <a:endParaRPr lang="en-US" altLang="zh-CN" dirty="0"/>
          </a:p>
          <a:p>
            <a:pPr marL="0" indent="0">
              <a:buNone/>
            </a:pPr>
            <a:r>
              <a:rPr lang="en-US" altLang="zh-CN" dirty="0"/>
              <a:t>Python </a:t>
            </a:r>
            <a:r>
              <a:rPr lang="zh-CN" altLang="en-US" dirty="0"/>
              <a:t>的错误处理结构让你能够细致地控制与用户共享错误信息的程度，要共享多少信息，完全由你决定。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很多程序要求用户输入某种信息，比如让用户存储游戏首选项或提供要可视化的数据，运行时一般会将数据保存在某个数据结构中。</a:t>
            </a:r>
            <a:endParaRPr lang="en-US" altLang="zh-CN" dirty="0"/>
          </a:p>
          <a:p>
            <a:pPr marL="0" indent="0">
              <a:buNone/>
            </a:pPr>
            <a:r>
              <a:rPr lang="zh-CN" altLang="en-US" dirty="0"/>
              <a:t>不过当用户关闭程序时，我们又如何</a:t>
            </a:r>
            <a:r>
              <a:rPr lang="zh-CN" altLang="en-US" b="1" dirty="0"/>
              <a:t>保存</a:t>
            </a:r>
            <a:r>
              <a:rPr lang="zh-CN" altLang="en-US" dirty="0"/>
              <a:t>他们提供的</a:t>
            </a:r>
            <a:r>
              <a:rPr lang="zh-CN" altLang="en-US" b="1" dirty="0"/>
              <a:t>信息</a:t>
            </a:r>
            <a:r>
              <a:rPr lang="zh-CN" altLang="en-US" dirty="0"/>
              <a:t>？</a:t>
            </a:r>
            <a:endParaRPr lang="en-US" altLang="zh-CN" dirty="0"/>
          </a:p>
          <a:p>
            <a:pPr marL="0" indent="0">
              <a:buNone/>
            </a:pPr>
            <a:endParaRPr lang="en-US" altLang="zh-CN" dirty="0"/>
          </a:p>
          <a:p>
            <a:pPr marL="0" indent="0">
              <a:buNone/>
            </a:pPr>
            <a:r>
              <a:rPr lang="zh-CN" altLang="en-US" dirty="0"/>
              <a:t>一种简单的方式是使用模块 </a:t>
            </a:r>
            <a:r>
              <a:rPr lang="en-US" altLang="zh-CN" dirty="0" err="1"/>
              <a:t>json</a:t>
            </a:r>
            <a:r>
              <a:rPr lang="zh-CN" altLang="en-US" dirty="0"/>
              <a:t>，它提供了存储数据的相关函数。</a:t>
            </a:r>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模块 </a:t>
            </a:r>
            <a:r>
              <a:rPr lang="en-US" altLang="zh-CN" dirty="0" err="1"/>
              <a:t>json</a:t>
            </a:r>
            <a:r>
              <a:rPr lang="en-US" altLang="zh-CN" dirty="0"/>
              <a:t> </a:t>
            </a:r>
            <a:r>
              <a:rPr lang="zh-CN" altLang="en-US" dirty="0"/>
              <a:t>让你能很容易地将 </a:t>
            </a:r>
            <a:r>
              <a:rPr lang="en-US" altLang="zh-CN" dirty="0"/>
              <a:t>Python </a:t>
            </a:r>
            <a:r>
              <a:rPr lang="zh-CN" altLang="en-US" dirty="0"/>
              <a:t>数据结构</a:t>
            </a:r>
            <a:r>
              <a:rPr lang="zh-CN" altLang="en-US" b="1" dirty="0"/>
              <a:t>转换</a:t>
            </a:r>
            <a:r>
              <a:rPr lang="zh-CN" altLang="en-US" dirty="0"/>
              <a:t>为 </a:t>
            </a:r>
            <a:r>
              <a:rPr lang="en-US" altLang="zh-CN" dirty="0">
                <a:solidFill>
                  <a:schemeClr val="accent1">
                    <a:lumMod val="75000"/>
                  </a:schemeClr>
                </a:solidFill>
              </a:rPr>
              <a:t>JSON </a:t>
            </a:r>
            <a:r>
              <a:rPr lang="zh-CN" altLang="en-US" dirty="0">
                <a:solidFill>
                  <a:schemeClr val="accent1">
                    <a:lumMod val="75000"/>
                  </a:schemeClr>
                </a:solidFill>
              </a:rPr>
              <a:t>格式的字符串</a:t>
            </a:r>
            <a:r>
              <a:rPr lang="zh-CN" altLang="en-US" dirty="0"/>
              <a:t>，并在程序再次运行时从文件中加载数据。</a:t>
            </a:r>
            <a:endParaRPr lang="en-US" altLang="zh-CN" dirty="0"/>
          </a:p>
          <a:p>
            <a:pPr marL="0" indent="0">
              <a:buNone/>
            </a:pPr>
            <a:r>
              <a:rPr lang="zh-CN" altLang="en-US" dirty="0"/>
              <a:t>你还可以使用 </a:t>
            </a:r>
            <a:r>
              <a:rPr lang="en-US" altLang="zh-CN" dirty="0"/>
              <a:t>JSON </a:t>
            </a:r>
            <a:r>
              <a:rPr lang="zh-CN" altLang="en-US" dirty="0"/>
              <a:t>在 </a:t>
            </a:r>
            <a:r>
              <a:rPr lang="en-US" altLang="zh-CN" dirty="0"/>
              <a:t>Python </a:t>
            </a:r>
            <a:r>
              <a:rPr lang="zh-CN" altLang="en-US" dirty="0"/>
              <a:t>程序之间</a:t>
            </a:r>
            <a:r>
              <a:rPr lang="zh-CN" altLang="en-US" dirty="0">
                <a:solidFill>
                  <a:schemeClr val="accent1">
                    <a:lumMod val="75000"/>
                  </a:schemeClr>
                </a:solidFill>
              </a:rPr>
              <a:t>共享数据</a:t>
            </a:r>
            <a:r>
              <a:rPr lang="zh-CN" altLang="en-US" dirty="0"/>
              <a:t>。</a:t>
            </a:r>
            <a:endParaRPr lang="en-US" altLang="zh-CN" dirty="0"/>
          </a:p>
          <a:p>
            <a:pPr marL="0" indent="0">
              <a:buNone/>
            </a:pPr>
            <a:r>
              <a:rPr lang="zh-CN" altLang="en-US" dirty="0"/>
              <a:t>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a:t>
            </a:r>
            <a:r>
              <a:rPr lang="zh-CN" altLang="en-US" dirty="0">
                <a:solidFill>
                  <a:schemeClr val="accent1">
                    <a:lumMod val="75000"/>
                  </a:schemeClr>
                </a:solidFill>
              </a:rPr>
              <a:t>与使用其他编程语言的人共享</a:t>
            </a:r>
            <a:r>
              <a:rPr lang="zh-CN" altLang="en-US" dirty="0"/>
              <a:t>。</a:t>
            </a:r>
            <a:endParaRPr lang="en-US" altLang="zh-CN" dirty="0"/>
          </a:p>
          <a:p>
            <a:pPr marL="0" indent="0">
              <a:buNone/>
            </a:pPr>
            <a:r>
              <a:rPr lang="zh-CN" altLang="en-US" dirty="0"/>
              <a:t>这是一种轻量级数据格式，不仅很有用，也易于学习。</a:t>
            </a:r>
            <a:endParaRPr lang="en-US" altLang="zh-CN" dirty="0"/>
          </a:p>
          <a:p>
            <a:pPr marL="0" indent="0">
              <a:buNone/>
            </a:pPr>
            <a:endParaRPr lang="en-US" altLang="zh-CN" dirty="0"/>
          </a:p>
          <a:p>
            <a:pPr marL="0" indent="0">
              <a:buNone/>
            </a:pPr>
            <a:r>
              <a:rPr lang="zh-CN" altLang="en-US" dirty="0"/>
              <a:t>下面先编写一个存储一组数的简短程序，再编写一个将这些数读取到内存中的程序。</a:t>
            </a:r>
            <a:endParaRPr lang="en-US" altLang="zh-CN" dirty="0"/>
          </a:p>
        </p:txBody>
      </p:sp>
    </p:spTree>
    <p:extLst>
      <p:ext uri="{BB962C8B-B14F-4D97-AF65-F5344CB8AC3E}">
        <p14:creationId xmlns:p14="http://schemas.microsoft.com/office/powerpoint/2010/main" val="95233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来存储这组数，运行后将生成指定的 </a:t>
            </a:r>
            <a:r>
              <a:rPr lang="en-US" altLang="zh-CN" dirty="0" err="1"/>
              <a:t>numbers.json</a:t>
            </a:r>
            <a:r>
              <a:rPr lang="en-US" altLang="zh-CN" dirty="0"/>
              <a:t> </a:t>
            </a:r>
            <a:r>
              <a:rPr lang="zh-CN" altLang="en-US" dirty="0"/>
              <a:t>文件，文件保存在本地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456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第二个程序将读取刚才的本地文件，随后使用 </a:t>
            </a:r>
            <a:r>
              <a:rPr lang="en-US" altLang="zh-CN" dirty="0" err="1"/>
              <a:t>json.loads</a:t>
            </a:r>
            <a:r>
              <a:rPr lang="en-US" altLang="zh-CN" dirty="0"/>
              <a:t> </a:t>
            </a:r>
            <a:r>
              <a:rPr lang="zh-CN" altLang="en-US" dirty="0"/>
              <a:t>函数来读取它们</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下面来看一个这样的例子：提示用户在首次运行程序时输入自己的名字，并且在他再次运行程序时仍然记得他。</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8087</TotalTime>
  <Words>12362</Words>
  <Application>Microsoft Office PowerPoint</Application>
  <PresentationFormat>宽屏</PresentationFormat>
  <Paragraphs>991</Paragraphs>
  <Slides>118</Slides>
  <Notes>115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118</vt:i4>
      </vt:variant>
    </vt:vector>
  </HeadingPairs>
  <TitlesOfParts>
    <vt:vector size="132" baseType="lpstr">
      <vt:lpstr>FZKTJW--GB1-0</vt:lpstr>
      <vt:lpstr>FZSSJW--GB1-0</vt:lpstr>
      <vt:lpstr>TheSansMonoCondensed-</vt:lpstr>
      <vt:lpstr>TimesNewRoman</vt:lpstr>
      <vt:lpstr>等线</vt:lpstr>
      <vt:lpstr>华文琥珀</vt:lpstr>
      <vt:lpstr>宋体</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10.2.1 写入一行</vt:lpstr>
      <vt:lpstr>10.2.2 写入多行</vt:lpstr>
      <vt:lpstr>10.2.2 写入多行</vt:lpstr>
      <vt:lpstr>10.2.2 写入多行</vt:lpstr>
      <vt:lpstr>10.2.2 写入多行</vt:lpstr>
      <vt:lpstr>10.3 异常</vt:lpstr>
      <vt:lpstr>10.3 异常</vt:lpstr>
      <vt:lpstr>10.3 异常</vt:lpstr>
      <vt:lpstr>10.3 异常</vt:lpstr>
      <vt:lpstr>10.3.1 “除零错误”异常</vt:lpstr>
      <vt:lpstr>10.3.2 使用 try-except 代码块</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10.3.6 分析文本</vt:lpstr>
      <vt:lpstr>10.3.6 分析文本</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10.3.8 静默失败</vt:lpstr>
      <vt:lpstr>10.3.9 决定报告哪些错误</vt:lpstr>
      <vt:lpstr>10.4 存储数据</vt:lpstr>
      <vt:lpstr>10.4 存储数据</vt:lpstr>
      <vt:lpstr>10.4.1 使用 json 库</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2024-01-05T03:10:22Z</dcterms:modified>
</cp:coreProperties>
</file>