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1" r:id="rId3"/>
    <p:sldId id="262" r:id="rId4"/>
    <p:sldId id="256" r:id="rId5"/>
    <p:sldId id="258" r:id="rId6"/>
    <p:sldId id="257" r:id="rId7"/>
    <p:sldId id="259" r:id="rId8"/>
    <p:sldId id="263" r:id="rId9"/>
    <p:sldId id="264" r:id="rId10"/>
  </p:sldIdLst>
  <p:sldSz cx="46080363" cy="259207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41" userDrawn="1">
          <p15:clr>
            <a:srgbClr val="A4A3A4"/>
          </p15:clr>
        </p15:guide>
        <p15:guide id="2" pos="145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A12"/>
    <a:srgbClr val="C88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snapToGrid="0">
      <p:cViewPr>
        <p:scale>
          <a:sx n="75" d="100"/>
          <a:sy n="75" d="100"/>
        </p:scale>
        <p:origin x="54" y="-3888"/>
      </p:cViewPr>
      <p:guideLst>
        <p:guide orient="horz" pos="8141"/>
        <p:guide pos="145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760046" y="4242116"/>
            <a:ext cx="34560272" cy="9024244"/>
          </a:xfrm>
        </p:spPr>
        <p:txBody>
          <a:bodyPr anchor="b"/>
          <a:lstStyle>
            <a:lvl1pPr algn="ctr">
              <a:defRPr sz="22678"/>
            </a:lvl1pPr>
          </a:lstStyle>
          <a:p>
            <a:r>
              <a:rPr lang="zh-CN" altLang="en-US"/>
              <a:t>单击此处编辑母版标题样式</a:t>
            </a:r>
            <a:endParaRPr lang="en-US" dirty="0"/>
          </a:p>
        </p:txBody>
      </p:sp>
      <p:sp>
        <p:nvSpPr>
          <p:cNvPr id="3" name="Subtitle 2"/>
          <p:cNvSpPr>
            <a:spLocks noGrp="1"/>
          </p:cNvSpPr>
          <p:nvPr>
            <p:ph type="subTitle" idx="1"/>
          </p:nvPr>
        </p:nvSpPr>
        <p:spPr>
          <a:xfrm>
            <a:off x="5760046" y="13614370"/>
            <a:ext cx="34560272" cy="6258167"/>
          </a:xfrm>
        </p:spPr>
        <p:txBody>
          <a:bodyPr/>
          <a:lstStyle>
            <a:lvl1pPr marL="0" indent="0" algn="ctr">
              <a:buNone/>
              <a:defRPr sz="9071"/>
            </a:lvl1pPr>
            <a:lvl2pPr marL="1728033" indent="0" algn="ctr">
              <a:buNone/>
              <a:defRPr sz="7559"/>
            </a:lvl2pPr>
            <a:lvl3pPr marL="3456066" indent="0" algn="ctr">
              <a:buNone/>
              <a:defRPr sz="6803"/>
            </a:lvl3pPr>
            <a:lvl4pPr marL="5184099" indent="0" algn="ctr">
              <a:buNone/>
              <a:defRPr sz="6047"/>
            </a:lvl4pPr>
            <a:lvl5pPr marL="6912132" indent="0" algn="ctr">
              <a:buNone/>
              <a:defRPr sz="6047"/>
            </a:lvl5pPr>
            <a:lvl6pPr marL="8640166" indent="0" algn="ctr">
              <a:buNone/>
              <a:defRPr sz="6047"/>
            </a:lvl6pPr>
            <a:lvl7pPr marL="10368199" indent="0" algn="ctr">
              <a:buNone/>
              <a:defRPr sz="6047"/>
            </a:lvl7pPr>
            <a:lvl8pPr marL="12096232" indent="0" algn="ctr">
              <a:buNone/>
              <a:defRPr sz="6047"/>
            </a:lvl8pPr>
            <a:lvl9pPr marL="13824265" indent="0" algn="ctr">
              <a:buNone/>
              <a:defRPr sz="6047"/>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45286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403760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976260" y="1380037"/>
            <a:ext cx="9936078" cy="2196659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3168025" y="1380037"/>
            <a:ext cx="29232230" cy="2196659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82110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60817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3144025" y="6462178"/>
            <a:ext cx="39744313" cy="10782289"/>
          </a:xfrm>
        </p:spPr>
        <p:txBody>
          <a:bodyPr anchor="b"/>
          <a:lstStyle>
            <a:lvl1pPr>
              <a:defRPr sz="22678"/>
            </a:lvl1pPr>
          </a:lstStyle>
          <a:p>
            <a:r>
              <a:rPr lang="zh-CN" altLang="en-US"/>
              <a:t>单击此处编辑母版标题样式</a:t>
            </a:r>
            <a:endParaRPr lang="en-US" dirty="0"/>
          </a:p>
        </p:txBody>
      </p:sp>
      <p:sp>
        <p:nvSpPr>
          <p:cNvPr id="3" name="Text Placeholder 2"/>
          <p:cNvSpPr>
            <a:spLocks noGrp="1"/>
          </p:cNvSpPr>
          <p:nvPr>
            <p:ph type="body" idx="1"/>
          </p:nvPr>
        </p:nvSpPr>
        <p:spPr>
          <a:xfrm>
            <a:off x="3144025" y="17346472"/>
            <a:ext cx="39744313" cy="5670151"/>
          </a:xfrm>
        </p:spPr>
        <p:txBody>
          <a:bodyPr/>
          <a:lstStyle>
            <a:lvl1pPr marL="0" indent="0">
              <a:buNone/>
              <a:defRPr sz="9071">
                <a:solidFill>
                  <a:schemeClr val="tx1">
                    <a:tint val="75000"/>
                  </a:schemeClr>
                </a:solidFill>
              </a:defRPr>
            </a:lvl1pPr>
            <a:lvl2pPr marL="1728033" indent="0">
              <a:buNone/>
              <a:defRPr sz="7559">
                <a:solidFill>
                  <a:schemeClr val="tx1">
                    <a:tint val="75000"/>
                  </a:schemeClr>
                </a:solidFill>
              </a:defRPr>
            </a:lvl2pPr>
            <a:lvl3pPr marL="3456066" indent="0">
              <a:buNone/>
              <a:defRPr sz="6803">
                <a:solidFill>
                  <a:schemeClr val="tx1">
                    <a:tint val="75000"/>
                  </a:schemeClr>
                </a:solidFill>
              </a:defRPr>
            </a:lvl3pPr>
            <a:lvl4pPr marL="5184099" indent="0">
              <a:buNone/>
              <a:defRPr sz="6047">
                <a:solidFill>
                  <a:schemeClr val="tx1">
                    <a:tint val="75000"/>
                  </a:schemeClr>
                </a:solidFill>
              </a:defRPr>
            </a:lvl4pPr>
            <a:lvl5pPr marL="6912132" indent="0">
              <a:buNone/>
              <a:defRPr sz="6047">
                <a:solidFill>
                  <a:schemeClr val="tx1">
                    <a:tint val="75000"/>
                  </a:schemeClr>
                </a:solidFill>
              </a:defRPr>
            </a:lvl5pPr>
            <a:lvl6pPr marL="8640166" indent="0">
              <a:buNone/>
              <a:defRPr sz="6047">
                <a:solidFill>
                  <a:schemeClr val="tx1">
                    <a:tint val="75000"/>
                  </a:schemeClr>
                </a:solidFill>
              </a:defRPr>
            </a:lvl6pPr>
            <a:lvl7pPr marL="10368199" indent="0">
              <a:buNone/>
              <a:defRPr sz="6047">
                <a:solidFill>
                  <a:schemeClr val="tx1">
                    <a:tint val="75000"/>
                  </a:schemeClr>
                </a:solidFill>
              </a:defRPr>
            </a:lvl7pPr>
            <a:lvl8pPr marL="12096232" indent="0">
              <a:buNone/>
              <a:defRPr sz="6047">
                <a:solidFill>
                  <a:schemeClr val="tx1">
                    <a:tint val="75000"/>
                  </a:schemeClr>
                </a:solidFill>
              </a:defRPr>
            </a:lvl8pPr>
            <a:lvl9pPr marL="13824265" indent="0">
              <a:buNone/>
              <a:defRPr sz="6047">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774945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3168025"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3328184" y="6900186"/>
            <a:ext cx="19584154" cy="164464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3143995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3174027" y="1380039"/>
            <a:ext cx="39744313" cy="501013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3174029" y="6354174"/>
            <a:ext cx="19494152"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4" name="Content Placeholder 3"/>
          <p:cNvSpPr>
            <a:spLocks noGrp="1"/>
          </p:cNvSpPr>
          <p:nvPr>
            <p:ph sz="half" idx="2"/>
          </p:nvPr>
        </p:nvSpPr>
        <p:spPr>
          <a:xfrm>
            <a:off x="3174029" y="9468256"/>
            <a:ext cx="19494152"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3328184" y="6354174"/>
            <a:ext cx="19590156" cy="3114082"/>
          </a:xfrm>
        </p:spPr>
        <p:txBody>
          <a:bodyPr anchor="b"/>
          <a:lstStyle>
            <a:lvl1pPr marL="0" indent="0">
              <a:buNone/>
              <a:defRPr sz="9071" b="1"/>
            </a:lvl1pPr>
            <a:lvl2pPr marL="1728033" indent="0">
              <a:buNone/>
              <a:defRPr sz="7559" b="1"/>
            </a:lvl2pPr>
            <a:lvl3pPr marL="3456066" indent="0">
              <a:buNone/>
              <a:defRPr sz="6803" b="1"/>
            </a:lvl3pPr>
            <a:lvl4pPr marL="5184099" indent="0">
              <a:buNone/>
              <a:defRPr sz="6047" b="1"/>
            </a:lvl4pPr>
            <a:lvl5pPr marL="6912132" indent="0">
              <a:buNone/>
              <a:defRPr sz="6047" b="1"/>
            </a:lvl5pPr>
            <a:lvl6pPr marL="8640166" indent="0">
              <a:buNone/>
              <a:defRPr sz="6047" b="1"/>
            </a:lvl6pPr>
            <a:lvl7pPr marL="10368199" indent="0">
              <a:buNone/>
              <a:defRPr sz="6047" b="1"/>
            </a:lvl7pPr>
            <a:lvl8pPr marL="12096232" indent="0">
              <a:buNone/>
              <a:defRPr sz="6047" b="1"/>
            </a:lvl8pPr>
            <a:lvl9pPr marL="13824265" indent="0">
              <a:buNone/>
              <a:defRPr sz="6047" b="1"/>
            </a:lvl9pPr>
          </a:lstStyle>
          <a:p>
            <a:pPr lvl="0"/>
            <a:r>
              <a:rPr lang="zh-CN" altLang="en-US"/>
              <a:t>单击此处编辑母版文本样式</a:t>
            </a:r>
          </a:p>
        </p:txBody>
      </p:sp>
      <p:sp>
        <p:nvSpPr>
          <p:cNvPr id="6" name="Content Placeholder 5"/>
          <p:cNvSpPr>
            <a:spLocks noGrp="1"/>
          </p:cNvSpPr>
          <p:nvPr>
            <p:ph sz="quarter" idx="4"/>
          </p:nvPr>
        </p:nvSpPr>
        <p:spPr>
          <a:xfrm>
            <a:off x="23328184" y="9468256"/>
            <a:ext cx="19590156" cy="1392637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251033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39596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237092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Content Placeholder 2"/>
          <p:cNvSpPr>
            <a:spLocks noGrp="1"/>
          </p:cNvSpPr>
          <p:nvPr>
            <p:ph idx="1"/>
          </p:nvPr>
        </p:nvSpPr>
        <p:spPr>
          <a:xfrm>
            <a:off x="19590156" y="3732103"/>
            <a:ext cx="23328184" cy="18420497"/>
          </a:xfrm>
        </p:spPr>
        <p:txBody>
          <a:bodyPr/>
          <a:lstStyle>
            <a:lvl1pPr>
              <a:defRPr sz="12095"/>
            </a:lvl1pPr>
            <a:lvl2pPr>
              <a:defRPr sz="10583"/>
            </a:lvl2pPr>
            <a:lvl3pPr>
              <a:defRPr sz="9071"/>
            </a:lvl3pPr>
            <a:lvl4pPr>
              <a:defRPr sz="7559"/>
            </a:lvl4pPr>
            <a:lvl5pPr>
              <a:defRPr sz="7559"/>
            </a:lvl5pPr>
            <a:lvl6pPr>
              <a:defRPr sz="7559"/>
            </a:lvl6pPr>
            <a:lvl7pPr>
              <a:defRPr sz="7559"/>
            </a:lvl7pPr>
            <a:lvl8pPr>
              <a:defRPr sz="7559"/>
            </a:lvl8pPr>
            <a:lvl9pPr>
              <a:defRPr sz="755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7723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3174029" y="1728047"/>
            <a:ext cx="14862115" cy="6048163"/>
          </a:xfrm>
        </p:spPr>
        <p:txBody>
          <a:bodyPr anchor="b"/>
          <a:lstStyle>
            <a:lvl1pPr>
              <a:defRPr sz="1209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9590156" y="3732103"/>
            <a:ext cx="23328184" cy="18420497"/>
          </a:xfrm>
        </p:spPr>
        <p:txBody>
          <a:bodyPr anchor="t"/>
          <a:lstStyle>
            <a:lvl1pPr marL="0" indent="0">
              <a:buNone/>
              <a:defRPr sz="12095"/>
            </a:lvl1pPr>
            <a:lvl2pPr marL="1728033" indent="0">
              <a:buNone/>
              <a:defRPr sz="10583"/>
            </a:lvl2pPr>
            <a:lvl3pPr marL="3456066" indent="0">
              <a:buNone/>
              <a:defRPr sz="9071"/>
            </a:lvl3pPr>
            <a:lvl4pPr marL="5184099" indent="0">
              <a:buNone/>
              <a:defRPr sz="7559"/>
            </a:lvl4pPr>
            <a:lvl5pPr marL="6912132" indent="0">
              <a:buNone/>
              <a:defRPr sz="7559"/>
            </a:lvl5pPr>
            <a:lvl6pPr marL="8640166" indent="0">
              <a:buNone/>
              <a:defRPr sz="7559"/>
            </a:lvl6pPr>
            <a:lvl7pPr marL="10368199" indent="0">
              <a:buNone/>
              <a:defRPr sz="7559"/>
            </a:lvl7pPr>
            <a:lvl8pPr marL="12096232" indent="0">
              <a:buNone/>
              <a:defRPr sz="7559"/>
            </a:lvl8pPr>
            <a:lvl9pPr marL="13824265" indent="0">
              <a:buNone/>
              <a:defRPr sz="7559"/>
            </a:lvl9pPr>
          </a:lstStyle>
          <a:p>
            <a:r>
              <a:rPr lang="zh-CN" altLang="en-US"/>
              <a:t>单击图标添加图片</a:t>
            </a:r>
            <a:endParaRPr lang="en-US" dirty="0"/>
          </a:p>
        </p:txBody>
      </p:sp>
      <p:sp>
        <p:nvSpPr>
          <p:cNvPr id="4" name="Text Placeholder 3"/>
          <p:cNvSpPr>
            <a:spLocks noGrp="1"/>
          </p:cNvSpPr>
          <p:nvPr>
            <p:ph type="body" sz="half" idx="2"/>
          </p:nvPr>
        </p:nvSpPr>
        <p:spPr>
          <a:xfrm>
            <a:off x="3174029" y="7776210"/>
            <a:ext cx="14862115" cy="14406391"/>
          </a:xfrm>
        </p:spPr>
        <p:txBody>
          <a:bodyPr/>
          <a:lstStyle>
            <a:lvl1pPr marL="0" indent="0">
              <a:buNone/>
              <a:defRPr sz="6047"/>
            </a:lvl1pPr>
            <a:lvl2pPr marL="1728033" indent="0">
              <a:buNone/>
              <a:defRPr sz="5291"/>
            </a:lvl2pPr>
            <a:lvl3pPr marL="3456066" indent="0">
              <a:buNone/>
              <a:defRPr sz="4536"/>
            </a:lvl3pPr>
            <a:lvl4pPr marL="5184099" indent="0">
              <a:buNone/>
              <a:defRPr sz="3780"/>
            </a:lvl4pPr>
            <a:lvl5pPr marL="6912132" indent="0">
              <a:buNone/>
              <a:defRPr sz="3780"/>
            </a:lvl5pPr>
            <a:lvl6pPr marL="8640166" indent="0">
              <a:buNone/>
              <a:defRPr sz="3780"/>
            </a:lvl6pPr>
            <a:lvl7pPr marL="10368199" indent="0">
              <a:buNone/>
              <a:defRPr sz="3780"/>
            </a:lvl7pPr>
            <a:lvl8pPr marL="12096232" indent="0">
              <a:buNone/>
              <a:defRPr sz="3780"/>
            </a:lvl8pPr>
            <a:lvl9pPr marL="13824265" indent="0">
              <a:buNone/>
              <a:defRPr sz="378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91C741C-B799-49C2-8687-763E5822C94D}" type="datetimeFigureOut">
              <a:rPr lang="zh-CN" altLang="en-US" smtClean="0"/>
              <a:t>2024/11/14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1610924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168025" y="1380039"/>
            <a:ext cx="39744313" cy="5010137"/>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3168025" y="6900186"/>
            <a:ext cx="39744313" cy="1644644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3168025" y="24024651"/>
            <a:ext cx="10368082" cy="1380037"/>
          </a:xfrm>
          <a:prstGeom prst="rect">
            <a:avLst/>
          </a:prstGeom>
        </p:spPr>
        <p:txBody>
          <a:bodyPr vert="horz" lIns="91440" tIns="45720" rIns="91440" bIns="45720" rtlCol="0" anchor="ctr"/>
          <a:lstStyle>
            <a:lvl1pPr algn="l">
              <a:defRPr sz="4536">
                <a:solidFill>
                  <a:schemeClr val="tx1">
                    <a:tint val="75000"/>
                  </a:schemeClr>
                </a:solidFill>
              </a:defRPr>
            </a:lvl1pPr>
          </a:lstStyle>
          <a:p>
            <a:fld id="{491C741C-B799-49C2-8687-763E5822C94D}" type="datetimeFigureOut">
              <a:rPr lang="zh-CN" altLang="en-US" smtClean="0"/>
              <a:t>2024/11/14</a:t>
            </a:fld>
            <a:endParaRPr lang="zh-CN" altLang="en-US"/>
          </a:p>
        </p:txBody>
      </p:sp>
      <p:sp>
        <p:nvSpPr>
          <p:cNvPr id="5" name="Footer Placeholder 4"/>
          <p:cNvSpPr>
            <a:spLocks noGrp="1"/>
          </p:cNvSpPr>
          <p:nvPr>
            <p:ph type="ftr" sz="quarter" idx="3"/>
          </p:nvPr>
        </p:nvSpPr>
        <p:spPr>
          <a:xfrm>
            <a:off x="15264120" y="24024651"/>
            <a:ext cx="15552123" cy="1380037"/>
          </a:xfrm>
          <a:prstGeom prst="rect">
            <a:avLst/>
          </a:prstGeom>
        </p:spPr>
        <p:txBody>
          <a:bodyPr vert="horz" lIns="91440" tIns="45720" rIns="91440" bIns="45720" rtlCol="0" anchor="ctr"/>
          <a:lstStyle>
            <a:lvl1pPr algn="ctr">
              <a:defRPr sz="453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2544256" y="24024651"/>
            <a:ext cx="10368082" cy="1380037"/>
          </a:xfrm>
          <a:prstGeom prst="rect">
            <a:avLst/>
          </a:prstGeom>
        </p:spPr>
        <p:txBody>
          <a:bodyPr vert="horz" lIns="91440" tIns="45720" rIns="91440" bIns="45720" rtlCol="0" anchor="ctr"/>
          <a:lstStyle>
            <a:lvl1pPr algn="r">
              <a:defRPr sz="4536">
                <a:solidFill>
                  <a:schemeClr val="tx1">
                    <a:tint val="75000"/>
                  </a:schemeClr>
                </a:solidFill>
              </a:defRPr>
            </a:lvl1pPr>
          </a:lstStyle>
          <a:p>
            <a:fld id="{8EF5123A-0FCD-4C96-B540-01B5BAE96C0B}" type="slidenum">
              <a:rPr lang="zh-CN" altLang="en-US" smtClean="0"/>
              <a:t>‹#›</a:t>
            </a:fld>
            <a:endParaRPr lang="zh-CN" altLang="en-US"/>
          </a:p>
        </p:txBody>
      </p:sp>
    </p:spTree>
    <p:extLst>
      <p:ext uri="{BB962C8B-B14F-4D97-AF65-F5344CB8AC3E}">
        <p14:creationId xmlns:p14="http://schemas.microsoft.com/office/powerpoint/2010/main" val="448992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456066" rtl="0" eaLnBrk="1" latinLnBrk="0" hangingPunct="1">
        <a:lnSpc>
          <a:spcPct val="90000"/>
        </a:lnSpc>
        <a:spcBef>
          <a:spcPct val="0"/>
        </a:spcBef>
        <a:buNone/>
        <a:defRPr sz="16630" kern="1200">
          <a:solidFill>
            <a:schemeClr val="tx1"/>
          </a:solidFill>
          <a:latin typeface="+mj-lt"/>
          <a:ea typeface="+mj-ea"/>
          <a:cs typeface="+mj-cs"/>
        </a:defRPr>
      </a:lvl1pPr>
    </p:titleStyle>
    <p:bodyStyle>
      <a:lvl1pPr marL="864017" indent="-864017" algn="l" defTabSz="3456066" rtl="0" eaLnBrk="1" latinLnBrk="0" hangingPunct="1">
        <a:lnSpc>
          <a:spcPct val="90000"/>
        </a:lnSpc>
        <a:spcBef>
          <a:spcPts val="3780"/>
        </a:spcBef>
        <a:buFont typeface="Arial" panose="020B0604020202020204" pitchFamily="34" charset="0"/>
        <a:buChar char="•"/>
        <a:defRPr sz="10583" kern="1200">
          <a:solidFill>
            <a:schemeClr val="tx1"/>
          </a:solidFill>
          <a:latin typeface="+mn-lt"/>
          <a:ea typeface="+mn-ea"/>
          <a:cs typeface="+mn-cs"/>
        </a:defRPr>
      </a:lvl1pPr>
      <a:lvl2pPr marL="2592050" indent="-864017" algn="l" defTabSz="3456066" rtl="0" eaLnBrk="1" latinLnBrk="0" hangingPunct="1">
        <a:lnSpc>
          <a:spcPct val="90000"/>
        </a:lnSpc>
        <a:spcBef>
          <a:spcPts val="1890"/>
        </a:spcBef>
        <a:buFont typeface="Arial" panose="020B0604020202020204" pitchFamily="34" charset="0"/>
        <a:buChar char="•"/>
        <a:defRPr sz="9071" kern="1200">
          <a:solidFill>
            <a:schemeClr val="tx1"/>
          </a:solidFill>
          <a:latin typeface="+mn-lt"/>
          <a:ea typeface="+mn-ea"/>
          <a:cs typeface="+mn-cs"/>
        </a:defRPr>
      </a:lvl2pPr>
      <a:lvl3pPr marL="4320083" indent="-864017" algn="l" defTabSz="3456066" rtl="0" eaLnBrk="1" latinLnBrk="0" hangingPunct="1">
        <a:lnSpc>
          <a:spcPct val="90000"/>
        </a:lnSpc>
        <a:spcBef>
          <a:spcPts val="1890"/>
        </a:spcBef>
        <a:buFont typeface="Arial" panose="020B0604020202020204" pitchFamily="34" charset="0"/>
        <a:buChar char="•"/>
        <a:defRPr sz="7559" kern="1200">
          <a:solidFill>
            <a:schemeClr val="tx1"/>
          </a:solidFill>
          <a:latin typeface="+mn-lt"/>
          <a:ea typeface="+mn-ea"/>
          <a:cs typeface="+mn-cs"/>
        </a:defRPr>
      </a:lvl3pPr>
      <a:lvl4pPr marL="6048116"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4pPr>
      <a:lvl5pPr marL="7776149"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5pPr>
      <a:lvl6pPr marL="95041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6pPr>
      <a:lvl7pPr marL="11232215"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7pPr>
      <a:lvl8pPr marL="12960248"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8pPr>
      <a:lvl9pPr marL="14688282" indent="-864017" algn="l" defTabSz="3456066" rtl="0" eaLnBrk="1" latinLnBrk="0" hangingPunct="1">
        <a:lnSpc>
          <a:spcPct val="90000"/>
        </a:lnSpc>
        <a:spcBef>
          <a:spcPts val="1890"/>
        </a:spcBef>
        <a:buFont typeface="Arial" panose="020B0604020202020204" pitchFamily="34" charset="0"/>
        <a:buChar char="•"/>
        <a:defRPr sz="6803" kern="1200">
          <a:solidFill>
            <a:schemeClr val="tx1"/>
          </a:solidFill>
          <a:latin typeface="+mn-lt"/>
          <a:ea typeface="+mn-ea"/>
          <a:cs typeface="+mn-cs"/>
        </a:defRPr>
      </a:lvl9pPr>
    </p:bodyStyle>
    <p:otherStyle>
      <a:defPPr>
        <a:defRPr lang="en-US"/>
      </a:defPPr>
      <a:lvl1pPr marL="0" algn="l" defTabSz="3456066" rtl="0" eaLnBrk="1" latinLnBrk="0" hangingPunct="1">
        <a:defRPr sz="6803" kern="1200">
          <a:solidFill>
            <a:schemeClr val="tx1"/>
          </a:solidFill>
          <a:latin typeface="+mn-lt"/>
          <a:ea typeface="+mn-ea"/>
          <a:cs typeface="+mn-cs"/>
        </a:defRPr>
      </a:lvl1pPr>
      <a:lvl2pPr marL="1728033" algn="l" defTabSz="3456066" rtl="0" eaLnBrk="1" latinLnBrk="0" hangingPunct="1">
        <a:defRPr sz="6803" kern="1200">
          <a:solidFill>
            <a:schemeClr val="tx1"/>
          </a:solidFill>
          <a:latin typeface="+mn-lt"/>
          <a:ea typeface="+mn-ea"/>
          <a:cs typeface="+mn-cs"/>
        </a:defRPr>
      </a:lvl2pPr>
      <a:lvl3pPr marL="3456066" algn="l" defTabSz="3456066" rtl="0" eaLnBrk="1" latinLnBrk="0" hangingPunct="1">
        <a:defRPr sz="6803" kern="1200">
          <a:solidFill>
            <a:schemeClr val="tx1"/>
          </a:solidFill>
          <a:latin typeface="+mn-lt"/>
          <a:ea typeface="+mn-ea"/>
          <a:cs typeface="+mn-cs"/>
        </a:defRPr>
      </a:lvl3pPr>
      <a:lvl4pPr marL="5184099" algn="l" defTabSz="3456066" rtl="0" eaLnBrk="1" latinLnBrk="0" hangingPunct="1">
        <a:defRPr sz="6803" kern="1200">
          <a:solidFill>
            <a:schemeClr val="tx1"/>
          </a:solidFill>
          <a:latin typeface="+mn-lt"/>
          <a:ea typeface="+mn-ea"/>
          <a:cs typeface="+mn-cs"/>
        </a:defRPr>
      </a:lvl4pPr>
      <a:lvl5pPr marL="6912132" algn="l" defTabSz="3456066" rtl="0" eaLnBrk="1" latinLnBrk="0" hangingPunct="1">
        <a:defRPr sz="6803" kern="1200">
          <a:solidFill>
            <a:schemeClr val="tx1"/>
          </a:solidFill>
          <a:latin typeface="+mn-lt"/>
          <a:ea typeface="+mn-ea"/>
          <a:cs typeface="+mn-cs"/>
        </a:defRPr>
      </a:lvl5pPr>
      <a:lvl6pPr marL="8640166" algn="l" defTabSz="3456066" rtl="0" eaLnBrk="1" latinLnBrk="0" hangingPunct="1">
        <a:defRPr sz="6803" kern="1200">
          <a:solidFill>
            <a:schemeClr val="tx1"/>
          </a:solidFill>
          <a:latin typeface="+mn-lt"/>
          <a:ea typeface="+mn-ea"/>
          <a:cs typeface="+mn-cs"/>
        </a:defRPr>
      </a:lvl6pPr>
      <a:lvl7pPr marL="10368199" algn="l" defTabSz="3456066" rtl="0" eaLnBrk="1" latinLnBrk="0" hangingPunct="1">
        <a:defRPr sz="6803" kern="1200">
          <a:solidFill>
            <a:schemeClr val="tx1"/>
          </a:solidFill>
          <a:latin typeface="+mn-lt"/>
          <a:ea typeface="+mn-ea"/>
          <a:cs typeface="+mn-cs"/>
        </a:defRPr>
      </a:lvl7pPr>
      <a:lvl8pPr marL="12096232" algn="l" defTabSz="3456066" rtl="0" eaLnBrk="1" latinLnBrk="0" hangingPunct="1">
        <a:defRPr sz="6803" kern="1200">
          <a:solidFill>
            <a:schemeClr val="tx1"/>
          </a:solidFill>
          <a:latin typeface="+mn-lt"/>
          <a:ea typeface="+mn-ea"/>
          <a:cs typeface="+mn-cs"/>
        </a:defRPr>
      </a:lvl8pPr>
      <a:lvl9pPr marL="13824265" algn="l" defTabSz="3456066" rtl="0" eaLnBrk="1" latinLnBrk="0" hangingPunct="1">
        <a:defRPr sz="680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当前的小目标检测精度主要由两点构成，检测某区域是否是目标的精度，以及如果是目标区域，识别其边界的精度。两者中，后者需要高质量的标注。</a:t>
            </a:r>
            <a:endParaRPr lang="en-US" altLang="zh-CN" dirty="0"/>
          </a:p>
          <a:p>
            <a:r>
              <a:rPr lang="zh-CN" altLang="en-US" dirty="0"/>
              <a:t>当前技术都采用</a:t>
            </a:r>
            <a:r>
              <a:rPr lang="en-US" altLang="zh-CN" dirty="0"/>
              <a:t>Image</a:t>
            </a:r>
            <a:r>
              <a:rPr lang="zh-CN" altLang="en-US" dirty="0"/>
              <a:t>直接映射为</a:t>
            </a:r>
            <a:r>
              <a:rPr lang="en-US" altLang="zh-CN" dirty="0"/>
              <a:t>segment</a:t>
            </a:r>
            <a:r>
              <a:rPr lang="zh-CN" altLang="en-US" dirty="0"/>
              <a:t>的方式，使得目标检测和细致的边界回归一起进行。对于标注质量低的数据集来说，低质量的边界所产生的误差，会不会不仅影响边界回归的准确率，还目标检测的准确率？（还未实验验证）</a:t>
            </a:r>
            <a:endParaRPr lang="en-US" altLang="zh-CN" dirty="0"/>
          </a:p>
          <a:p>
            <a:r>
              <a:rPr lang="zh-CN" altLang="en-US" dirty="0"/>
              <a:t>由此想到将目标检测和边界回归分成两个模块进行。</a:t>
            </a:r>
            <a:endParaRPr lang="en-US" altLang="zh-CN" dirty="0"/>
          </a:p>
        </p:txBody>
      </p:sp>
    </p:spTree>
    <p:extLst>
      <p:ext uri="{BB962C8B-B14F-4D97-AF65-F5344CB8AC3E}">
        <p14:creationId xmlns:p14="http://schemas.microsoft.com/office/powerpoint/2010/main" val="33386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A01A474-597F-FA49-15CF-23C5BBB54634}"/>
              </a:ext>
            </a:extLst>
          </p:cNvPr>
          <p:cNvSpPr>
            <a:spLocks noGrp="1"/>
          </p:cNvSpPr>
          <p:nvPr>
            <p:ph type="title"/>
          </p:nvPr>
        </p:nvSpPr>
        <p:spPr/>
        <p:txBody>
          <a:bodyPr/>
          <a:lstStyle/>
          <a:p>
            <a:r>
              <a:rPr lang="zh-CN" altLang="en-US" dirty="0"/>
              <a:t>想法由来</a:t>
            </a:r>
          </a:p>
        </p:txBody>
      </p:sp>
      <p:sp>
        <p:nvSpPr>
          <p:cNvPr id="5" name="内容占位符 4">
            <a:extLst>
              <a:ext uri="{FF2B5EF4-FFF2-40B4-BE49-F238E27FC236}">
                <a16:creationId xmlns:a16="http://schemas.microsoft.com/office/drawing/2014/main" id="{CE35DA19-F9C4-86AF-8890-8D0C9A39C65C}"/>
              </a:ext>
            </a:extLst>
          </p:cNvPr>
          <p:cNvSpPr>
            <a:spLocks noGrp="1"/>
          </p:cNvSpPr>
          <p:nvPr>
            <p:ph idx="1"/>
          </p:nvPr>
        </p:nvSpPr>
        <p:spPr/>
        <p:txBody>
          <a:bodyPr/>
          <a:lstStyle/>
          <a:p>
            <a:r>
              <a:rPr lang="zh-CN" altLang="en-US" dirty="0"/>
              <a:t>小目标检测的一个难点在于复杂的背景中，存在排除噪音，非目标物的干扰。那么假设我们可以得到目标的确切位置后，只将目标及周围一小部分的图片送入边界回归模块检测，这将有助于生成高质量的目标边界的预测。</a:t>
            </a:r>
            <a:endParaRPr lang="en-US" altLang="zh-CN" dirty="0"/>
          </a:p>
          <a:p>
            <a:r>
              <a:rPr lang="zh-CN" altLang="en-US" dirty="0"/>
              <a:t>只用目标及其周围一小部分用来预测，大多数情况下降低了背景的复杂程度。（但对于部分目标物周围环境复杂的情况，反而会产生反作用）</a:t>
            </a:r>
            <a:endParaRPr lang="en-US" altLang="zh-CN" dirty="0"/>
          </a:p>
          <a:p>
            <a:endParaRPr lang="en-US" altLang="zh-CN" dirty="0"/>
          </a:p>
        </p:txBody>
      </p:sp>
      <p:graphicFrame>
        <p:nvGraphicFramePr>
          <p:cNvPr id="7" name="表格 6">
            <a:extLst>
              <a:ext uri="{FF2B5EF4-FFF2-40B4-BE49-F238E27FC236}">
                <a16:creationId xmlns:a16="http://schemas.microsoft.com/office/drawing/2014/main" id="{6A37ADD9-6C45-2FD7-4C4E-6D829CF9B185}"/>
              </a:ext>
            </a:extLst>
          </p:cNvPr>
          <p:cNvGraphicFramePr>
            <a:graphicFrameLocks noGrp="1"/>
          </p:cNvGraphicFramePr>
          <p:nvPr>
            <p:extLst>
              <p:ext uri="{D42A27DB-BD31-4B8C-83A1-F6EECF244321}">
                <p14:modId xmlns:p14="http://schemas.microsoft.com/office/powerpoint/2010/main" val="1193953757"/>
              </p:ext>
            </p:extLst>
          </p:nvPr>
        </p:nvGraphicFramePr>
        <p:xfrm>
          <a:off x="18976184" y="14500286"/>
          <a:ext cx="8127999" cy="8568437"/>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561467"/>
                    </a:ext>
                  </a:extLst>
                </a:gridCol>
                <a:gridCol w="2709333">
                  <a:extLst>
                    <a:ext uri="{9D8B030D-6E8A-4147-A177-3AD203B41FA5}">
                      <a16:colId xmlns:a16="http://schemas.microsoft.com/office/drawing/2014/main" val="1491772058"/>
                    </a:ext>
                  </a:extLst>
                </a:gridCol>
                <a:gridCol w="2709333">
                  <a:extLst>
                    <a:ext uri="{9D8B030D-6E8A-4147-A177-3AD203B41FA5}">
                      <a16:colId xmlns:a16="http://schemas.microsoft.com/office/drawing/2014/main" val="1973971196"/>
                    </a:ext>
                  </a:extLst>
                </a:gridCol>
              </a:tblGrid>
              <a:tr h="370840">
                <a:tc>
                  <a:txBody>
                    <a:bodyPr/>
                    <a:lstStyle/>
                    <a:p>
                      <a:pPr algn="ctr"/>
                      <a:r>
                        <a:rPr lang="en-US" altLang="zh-CN" dirty="0"/>
                        <a:t>Technics On IRSTD-1k</a:t>
                      </a:r>
                      <a:r>
                        <a:rPr lang="zh-CN" altLang="en-US" dirty="0"/>
                        <a:t>：</a:t>
                      </a:r>
                    </a:p>
                  </a:txBody>
                  <a:tcPr anchor="ctr"/>
                </a:tc>
                <a:tc>
                  <a:txBody>
                    <a:bodyPr/>
                    <a:lstStyle/>
                    <a:p>
                      <a:pPr algn="ctr"/>
                      <a:r>
                        <a:rPr lang="en-US" altLang="zh-CN" dirty="0" err="1"/>
                        <a:t>mIoU</a:t>
                      </a:r>
                      <a:r>
                        <a:rPr lang="en-US" altLang="zh-CN" dirty="0"/>
                        <a:t>(10^-2)</a:t>
                      </a:r>
                      <a:endParaRPr lang="zh-CN" altLang="en-US" dirty="0"/>
                    </a:p>
                  </a:txBody>
                  <a:tcPr anchor="ctr"/>
                </a:tc>
                <a:tc>
                  <a:txBody>
                    <a:bodyPr/>
                    <a:lstStyle/>
                    <a:p>
                      <a:pPr algn="ctr"/>
                      <a:r>
                        <a:rPr lang="en-US" altLang="zh-CN" dirty="0"/>
                        <a:t>Parameters(M)</a:t>
                      </a:r>
                      <a:endParaRPr lang="zh-CN" altLang="en-US" dirty="0"/>
                    </a:p>
                  </a:txBody>
                  <a:tcPr anchor="ctr"/>
                </a:tc>
                <a:extLst>
                  <a:ext uri="{0D108BD9-81ED-4DB2-BD59-A6C34878D82A}">
                    <a16:rowId xmlns:a16="http://schemas.microsoft.com/office/drawing/2014/main" val="2531851419"/>
                  </a:ext>
                </a:extLst>
              </a:tr>
              <a:tr h="370840">
                <a:tc>
                  <a:txBody>
                    <a:bodyPr/>
                    <a:lstStyle/>
                    <a:p>
                      <a:pPr algn="ctr"/>
                      <a:r>
                        <a:rPr lang="en-US" altLang="zh-CN" dirty="0"/>
                        <a:t>SOTA</a:t>
                      </a:r>
                      <a:endParaRPr lang="zh-CN" altLang="en-US" dirty="0"/>
                    </a:p>
                  </a:txBody>
                  <a:tcPr anchor="ctr"/>
                </a:tc>
                <a:tc>
                  <a:txBody>
                    <a:bodyPr/>
                    <a:lstStyle/>
                    <a:p>
                      <a:pPr algn="ctr"/>
                      <a:r>
                        <a:rPr lang="en-US" altLang="zh-CN" dirty="0"/>
                        <a:t>71.9</a:t>
                      </a:r>
                      <a:endParaRPr lang="zh-CN" altLang="en-US" dirty="0"/>
                    </a:p>
                  </a:txBody>
                  <a:tcPr anchor="ctr"/>
                </a:tc>
                <a:tc>
                  <a:txBody>
                    <a:bodyPr/>
                    <a:lstStyle/>
                    <a:p>
                      <a:pPr algn="ctr"/>
                      <a:r>
                        <a:rPr lang="en-US" altLang="zh-CN" dirty="0"/>
                        <a:t>18.28</a:t>
                      </a:r>
                      <a:endParaRPr lang="zh-CN" altLang="en-US" dirty="0"/>
                    </a:p>
                  </a:txBody>
                  <a:tcPr anchor="ctr"/>
                </a:tc>
                <a:extLst>
                  <a:ext uri="{0D108BD9-81ED-4DB2-BD59-A6C34878D82A}">
                    <a16:rowId xmlns:a16="http://schemas.microsoft.com/office/drawing/2014/main" val="3516832868"/>
                  </a:ext>
                </a:extLst>
              </a:tr>
              <a:tr h="370840">
                <a:tc>
                  <a:txBody>
                    <a:bodyPr/>
                    <a:lstStyle/>
                    <a:p>
                      <a:pPr algn="ctr"/>
                      <a:r>
                        <a:rPr lang="en-US" altLang="zh-CN" dirty="0" err="1"/>
                        <a:t>Localseg</a:t>
                      </a:r>
                      <a:r>
                        <a:rPr lang="en-US" altLang="zh-CN" dirty="0"/>
                        <a:t>(perfect)</a:t>
                      </a:r>
                      <a:endParaRPr lang="zh-CN" altLang="en-US" dirty="0"/>
                    </a:p>
                  </a:txBody>
                  <a:tcPr anchor="ctr"/>
                </a:tc>
                <a:tc>
                  <a:txBody>
                    <a:bodyPr/>
                    <a:lstStyle/>
                    <a:p>
                      <a:pPr algn="ctr"/>
                      <a:r>
                        <a:rPr lang="en-US" altLang="zh-CN" dirty="0"/>
                        <a:t>71.48</a:t>
                      </a:r>
                      <a:endParaRPr lang="zh-CN" altLang="en-US" dirty="0"/>
                    </a:p>
                  </a:txBody>
                  <a:tcPr anchor="ctr"/>
                </a:tc>
                <a:tc>
                  <a:txBody>
                    <a:bodyPr/>
                    <a:lstStyle/>
                    <a:p>
                      <a:pPr algn="ctr"/>
                      <a:r>
                        <a:rPr lang="en-US" altLang="zh-CN" dirty="0"/>
                        <a:t>0.38</a:t>
                      </a:r>
                      <a:endParaRPr lang="zh-CN" altLang="en-US" dirty="0"/>
                    </a:p>
                  </a:txBody>
                  <a:tcPr anchor="ctr"/>
                </a:tc>
                <a:extLst>
                  <a:ext uri="{0D108BD9-81ED-4DB2-BD59-A6C34878D82A}">
                    <a16:rowId xmlns:a16="http://schemas.microsoft.com/office/drawing/2014/main" val="4191930671"/>
                  </a:ext>
                </a:extLst>
              </a:tr>
            </a:tbl>
          </a:graphicData>
        </a:graphic>
      </p:graphicFrame>
    </p:spTree>
    <p:extLst>
      <p:ext uri="{BB962C8B-B14F-4D97-AF65-F5344CB8AC3E}">
        <p14:creationId xmlns:p14="http://schemas.microsoft.com/office/powerpoint/2010/main" val="4040411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2DB8-88FC-1EDA-0405-DEF18305FC05}"/>
              </a:ext>
            </a:extLst>
          </p:cNvPr>
          <p:cNvSpPr>
            <a:spLocks noGrp="1"/>
          </p:cNvSpPr>
          <p:nvPr>
            <p:ph type="title"/>
          </p:nvPr>
        </p:nvSpPr>
        <p:spPr/>
        <p:txBody>
          <a:bodyPr/>
          <a:lstStyle/>
          <a:p>
            <a:r>
              <a:rPr lang="zh-CN" altLang="en-US" dirty="0"/>
              <a:t>想法由来</a:t>
            </a:r>
          </a:p>
        </p:txBody>
      </p:sp>
      <p:sp>
        <p:nvSpPr>
          <p:cNvPr id="3" name="内容占位符 2">
            <a:extLst>
              <a:ext uri="{FF2B5EF4-FFF2-40B4-BE49-F238E27FC236}">
                <a16:creationId xmlns:a16="http://schemas.microsoft.com/office/drawing/2014/main" id="{285122BE-D7DC-41E3-7534-930FDE5A5D3B}"/>
              </a:ext>
            </a:extLst>
          </p:cNvPr>
          <p:cNvSpPr>
            <a:spLocks noGrp="1"/>
          </p:cNvSpPr>
          <p:nvPr>
            <p:ph idx="1"/>
          </p:nvPr>
        </p:nvSpPr>
        <p:spPr/>
        <p:txBody>
          <a:bodyPr/>
          <a:lstStyle/>
          <a:p>
            <a:r>
              <a:rPr lang="zh-CN" altLang="en-US" dirty="0"/>
              <a:t>当前应用于红外小目标检测的深度学习技术给自身的网络安排的大量的参数和深度，试图从红外图像中读出语义，来增强目标检测能力。但从人类在红外图像中发现异常目标的思维看来，背景的语义和红外目标检测关系不大。我们往往从局部来看，最常观察亮度的不连续性及其特征来识别异常物体。</a:t>
            </a:r>
            <a:endParaRPr lang="en-US" altLang="zh-CN" dirty="0"/>
          </a:p>
          <a:p>
            <a:r>
              <a:rPr lang="zh-CN" altLang="en-US" dirty="0"/>
              <a:t>对于物体的边界回归，通过观察数据集，我发现很大一部分目标形状简单，不具备很强的语义。从人类的角度出发，大多也是用类似高斯逆卷积的简单方式识别边界。因此，我判断边界回归模块本身不需要太复杂的模型，轻量化的模型即可。</a:t>
            </a:r>
          </a:p>
        </p:txBody>
      </p:sp>
    </p:spTree>
    <p:extLst>
      <p:ext uri="{BB962C8B-B14F-4D97-AF65-F5344CB8AC3E}">
        <p14:creationId xmlns:p14="http://schemas.microsoft.com/office/powerpoint/2010/main" val="3219540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 name="直接箭头连接符 105">
            <a:extLst>
              <a:ext uri="{FF2B5EF4-FFF2-40B4-BE49-F238E27FC236}">
                <a16:creationId xmlns:a16="http://schemas.microsoft.com/office/drawing/2014/main" id="{2155D40E-B420-21DF-B73B-33B6BB74AD37}"/>
              </a:ext>
            </a:extLst>
          </p:cNvPr>
          <p:cNvCxnSpPr>
            <a:cxnSpLocks/>
          </p:cNvCxnSpPr>
          <p:nvPr/>
        </p:nvCxnSpPr>
        <p:spPr>
          <a:xfrm flipV="1">
            <a:off x="18886720" y="11342408"/>
            <a:ext cx="0" cy="45494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2" name="组合 91">
            <a:extLst>
              <a:ext uri="{FF2B5EF4-FFF2-40B4-BE49-F238E27FC236}">
                <a16:creationId xmlns:a16="http://schemas.microsoft.com/office/drawing/2014/main" id="{03C44B83-0430-7C6C-952B-C85F6874AE19}"/>
              </a:ext>
            </a:extLst>
          </p:cNvPr>
          <p:cNvGrpSpPr/>
          <p:nvPr/>
        </p:nvGrpSpPr>
        <p:grpSpPr>
          <a:xfrm>
            <a:off x="23565650" y="11674476"/>
            <a:ext cx="1874532" cy="1997647"/>
            <a:chOff x="4061812" y="2143124"/>
            <a:chExt cx="1874532" cy="1997647"/>
          </a:xfrm>
        </p:grpSpPr>
        <p:sp>
          <p:nvSpPr>
            <p:cNvPr id="93" name="立方体 92">
              <a:extLst>
                <a:ext uri="{FF2B5EF4-FFF2-40B4-BE49-F238E27FC236}">
                  <a16:creationId xmlns:a16="http://schemas.microsoft.com/office/drawing/2014/main" id="{A8DA9108-A294-101C-3160-D644C092DC7C}"/>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4" name="立方体 93">
              <a:extLst>
                <a:ext uri="{FF2B5EF4-FFF2-40B4-BE49-F238E27FC236}">
                  <a16:creationId xmlns:a16="http://schemas.microsoft.com/office/drawing/2014/main" id="{149BD770-D86A-B642-2771-EB694E0F7B43}"/>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5" name="立方体 94">
              <a:extLst>
                <a:ext uri="{FF2B5EF4-FFF2-40B4-BE49-F238E27FC236}">
                  <a16:creationId xmlns:a16="http://schemas.microsoft.com/office/drawing/2014/main" id="{5FEA2668-B3B6-DCE4-CECB-CD0D6D2DDECD}"/>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grpSp>
      <p:grpSp>
        <p:nvGrpSpPr>
          <p:cNvPr id="64" name="组合 63">
            <a:extLst>
              <a:ext uri="{FF2B5EF4-FFF2-40B4-BE49-F238E27FC236}">
                <a16:creationId xmlns:a16="http://schemas.microsoft.com/office/drawing/2014/main" id="{02357B39-FC7F-5F17-A934-2466BCA8E6D4}"/>
              </a:ext>
            </a:extLst>
          </p:cNvPr>
          <p:cNvGrpSpPr/>
          <p:nvPr/>
        </p:nvGrpSpPr>
        <p:grpSpPr>
          <a:xfrm>
            <a:off x="17651065" y="10971872"/>
            <a:ext cx="2340894" cy="4263332"/>
            <a:chOff x="706883" y="1440522"/>
            <a:chExt cx="2786760" cy="4263332"/>
          </a:xfrm>
        </p:grpSpPr>
        <p:grpSp>
          <p:nvGrpSpPr>
            <p:cNvPr id="51" name="组合 50">
              <a:extLst>
                <a:ext uri="{FF2B5EF4-FFF2-40B4-BE49-F238E27FC236}">
                  <a16:creationId xmlns:a16="http://schemas.microsoft.com/office/drawing/2014/main" id="{73A63FC4-0D77-6E79-A956-0B348FCBAACD}"/>
                </a:ext>
              </a:extLst>
            </p:cNvPr>
            <p:cNvGrpSpPr/>
            <p:nvPr/>
          </p:nvGrpSpPr>
          <p:grpSpPr>
            <a:xfrm>
              <a:off x="706883" y="2143125"/>
              <a:ext cx="2786760" cy="3560729"/>
              <a:chOff x="806718" y="1559833"/>
              <a:chExt cx="3952339" cy="3334396"/>
            </a:xfrm>
          </p:grpSpPr>
          <p:sp>
            <p:nvSpPr>
              <p:cNvPr id="39" name="立方体 38">
                <a:extLst>
                  <a:ext uri="{FF2B5EF4-FFF2-40B4-BE49-F238E27FC236}">
                    <a16:creationId xmlns:a16="http://schemas.microsoft.com/office/drawing/2014/main" id="{80B258A5-7F97-9711-6894-2A9CE3E072AD}"/>
                  </a:ext>
                </a:extLst>
              </p:cNvPr>
              <p:cNvSpPr/>
              <p:nvPr/>
            </p:nvSpPr>
            <p:spPr>
              <a:xfrm rot="16200000">
                <a:off x="2421100" y="2556272"/>
                <a:ext cx="723575" cy="39523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4" name="立方体 33">
                <a:extLst>
                  <a:ext uri="{FF2B5EF4-FFF2-40B4-BE49-F238E27FC236}">
                    <a16:creationId xmlns:a16="http://schemas.microsoft.com/office/drawing/2014/main" id="{98CDA834-FF71-F822-AFF0-D4CBE58C723B}"/>
                  </a:ext>
                </a:extLst>
              </p:cNvPr>
              <p:cNvSpPr/>
              <p:nvPr/>
            </p:nvSpPr>
            <p:spPr>
              <a:xfrm rot="16200000">
                <a:off x="2457699" y="2069218"/>
                <a:ext cx="650373" cy="355249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1" name="立方体 40">
                <a:extLst>
                  <a:ext uri="{FF2B5EF4-FFF2-40B4-BE49-F238E27FC236}">
                    <a16:creationId xmlns:a16="http://schemas.microsoft.com/office/drawing/2014/main" id="{E718F6FF-55B4-82E8-F3EA-08140F49B8C1}"/>
                  </a:ext>
                </a:extLst>
              </p:cNvPr>
              <p:cNvSpPr/>
              <p:nvPr/>
            </p:nvSpPr>
            <p:spPr>
              <a:xfrm rot="16200000">
                <a:off x="2502436" y="1558324"/>
                <a:ext cx="579421" cy="316493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2" name="立方体 41">
                <a:extLst>
                  <a:ext uri="{FF2B5EF4-FFF2-40B4-BE49-F238E27FC236}">
                    <a16:creationId xmlns:a16="http://schemas.microsoft.com/office/drawing/2014/main" id="{ECD5886B-1E04-DA86-33B1-44B73DC5C29A}"/>
                  </a:ext>
                </a:extLst>
              </p:cNvPr>
              <p:cNvSpPr/>
              <p:nvPr/>
            </p:nvSpPr>
            <p:spPr>
              <a:xfrm rot="16200000">
                <a:off x="2531243" y="1095184"/>
                <a:ext cx="503285" cy="274906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立方体 39">
                <a:extLst>
                  <a:ext uri="{FF2B5EF4-FFF2-40B4-BE49-F238E27FC236}">
                    <a16:creationId xmlns:a16="http://schemas.microsoft.com/office/drawing/2014/main" id="{6C386BFC-8327-5119-568E-9278481583C7}"/>
                  </a:ext>
                </a:extLst>
              </p:cNvPr>
              <p:cNvSpPr/>
              <p:nvPr/>
            </p:nvSpPr>
            <p:spPr>
              <a:xfrm rot="16200000">
                <a:off x="2569416" y="607282"/>
                <a:ext cx="426938" cy="2332040"/>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sp>
          <p:nvSpPr>
            <p:cNvPr id="60" name="立方体 59">
              <a:extLst>
                <a:ext uri="{FF2B5EF4-FFF2-40B4-BE49-F238E27FC236}">
                  <a16:creationId xmlns:a16="http://schemas.microsoft.com/office/drawing/2014/main" id="{6B7079FB-8661-DFBD-64D7-3C662D381DC0}"/>
                </a:ext>
              </a:extLst>
            </p:cNvPr>
            <p:cNvSpPr/>
            <p:nvPr/>
          </p:nvSpPr>
          <p:spPr>
            <a:xfrm rot="16200000">
              <a:off x="1907227" y="937365"/>
              <a:ext cx="386068" cy="139238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cxnSp>
        <p:nvCxnSpPr>
          <p:cNvPr id="66" name="连接符: 肘形 65">
            <a:extLst>
              <a:ext uri="{FF2B5EF4-FFF2-40B4-BE49-F238E27FC236}">
                <a16:creationId xmlns:a16="http://schemas.microsoft.com/office/drawing/2014/main" id="{9495D6AD-8151-50EF-CCB2-1FF7A0AB9603}"/>
              </a:ext>
            </a:extLst>
          </p:cNvPr>
          <p:cNvCxnSpPr>
            <a:cxnSpLocks/>
            <a:stCxn id="60" idx="3"/>
          </p:cNvCxnSpPr>
          <p:nvPr/>
        </p:nvCxnSpPr>
        <p:spPr>
          <a:xfrm>
            <a:off x="19406318" y="11277977"/>
            <a:ext cx="2619619" cy="510801"/>
          </a:xfrm>
          <a:prstGeom prst="bentConnector3">
            <a:avLst>
              <a:gd name="adj1" fmla="val 1000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77D46D55-E301-B274-ED9E-16FAD9BE4599}"/>
              </a:ext>
            </a:extLst>
          </p:cNvPr>
          <p:cNvCxnSpPr>
            <a:stCxn id="40" idx="3"/>
            <a:endCxn id="57" idx="1"/>
          </p:cNvCxnSpPr>
          <p:nvPr/>
        </p:nvCxnSpPr>
        <p:spPr>
          <a:xfrm>
            <a:off x="19512122" y="12035961"/>
            <a:ext cx="195936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91DC7108-1CDB-39A4-EDF4-5EA5761B43BD}"/>
              </a:ext>
            </a:extLst>
          </p:cNvPr>
          <p:cNvCxnSpPr>
            <a:cxnSpLocks/>
            <a:endCxn id="56" idx="1"/>
          </p:cNvCxnSpPr>
          <p:nvPr/>
        </p:nvCxnSpPr>
        <p:spPr>
          <a:xfrm flipV="1">
            <a:off x="19635620" y="12803519"/>
            <a:ext cx="1752482" cy="7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5D84269F-7F7D-1B6E-A2F4-D5AF93B4297C}"/>
              </a:ext>
            </a:extLst>
          </p:cNvPr>
          <p:cNvCxnSpPr>
            <a:cxnSpLocks/>
            <a:stCxn id="41" idx="3"/>
            <a:endCxn id="55" idx="1"/>
          </p:cNvCxnSpPr>
          <p:nvPr/>
        </p:nvCxnSpPr>
        <p:spPr>
          <a:xfrm flipV="1">
            <a:off x="19764265" y="13543960"/>
            <a:ext cx="1546171"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1" name="组合 90">
            <a:extLst>
              <a:ext uri="{FF2B5EF4-FFF2-40B4-BE49-F238E27FC236}">
                <a16:creationId xmlns:a16="http://schemas.microsoft.com/office/drawing/2014/main" id="{4D7C583C-E211-391F-D17E-6A0C36E0970A}"/>
              </a:ext>
            </a:extLst>
          </p:cNvPr>
          <p:cNvGrpSpPr/>
          <p:nvPr/>
        </p:nvGrpSpPr>
        <p:grpSpPr>
          <a:xfrm>
            <a:off x="21005993" y="11674477"/>
            <a:ext cx="1874532" cy="1997647"/>
            <a:chOff x="4061812" y="2143124"/>
            <a:chExt cx="1874532" cy="1997647"/>
          </a:xfrm>
        </p:grpSpPr>
        <p:sp>
          <p:nvSpPr>
            <p:cNvPr id="55" name="立方体 54">
              <a:extLst>
                <a:ext uri="{FF2B5EF4-FFF2-40B4-BE49-F238E27FC236}">
                  <a16:creationId xmlns:a16="http://schemas.microsoft.com/office/drawing/2014/main" id="{792B1549-FC9A-3690-7B5B-37FB4BED47F7}"/>
                </a:ext>
              </a:extLst>
            </p:cNvPr>
            <p:cNvSpPr/>
            <p:nvPr/>
          </p:nvSpPr>
          <p:spPr>
            <a:xfrm rot="16200000">
              <a:off x="4689702" y="2894130"/>
              <a:ext cx="618751" cy="187453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6" name="立方体 55">
              <a:extLst>
                <a:ext uri="{FF2B5EF4-FFF2-40B4-BE49-F238E27FC236}">
                  <a16:creationId xmlns:a16="http://schemas.microsoft.com/office/drawing/2014/main" id="{1417989C-0E35-DE73-FE76-1AC0FEC55818}"/>
                </a:ext>
              </a:extLst>
            </p:cNvPr>
            <p:cNvSpPr/>
            <p:nvPr/>
          </p:nvSpPr>
          <p:spPr>
            <a:xfrm rot="16200000">
              <a:off x="4724868" y="2300658"/>
              <a:ext cx="537447" cy="1628217"/>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7" name="立方体 56">
              <a:extLst>
                <a:ext uri="{FF2B5EF4-FFF2-40B4-BE49-F238E27FC236}">
                  <a16:creationId xmlns:a16="http://schemas.microsoft.com/office/drawing/2014/main" id="{58EA39AD-881E-F4A0-9706-2F8E7B182EDE}"/>
                </a:ext>
              </a:extLst>
            </p:cNvPr>
            <p:cNvSpPr/>
            <p:nvPr/>
          </p:nvSpPr>
          <p:spPr>
            <a:xfrm rot="16200000">
              <a:off x="4765632" y="1680472"/>
              <a:ext cx="455918" cy="1381222"/>
            </a:xfrm>
            <a:prstGeom prst="cube">
              <a:avLst>
                <a:gd name="adj" fmla="val 58574"/>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cxnSp>
          <p:nvCxnSpPr>
            <p:cNvPr id="80" name="直接箭头连接符 79">
              <a:extLst>
                <a:ext uri="{FF2B5EF4-FFF2-40B4-BE49-F238E27FC236}">
                  <a16:creationId xmlns:a16="http://schemas.microsoft.com/office/drawing/2014/main" id="{30317EE3-FD82-5F37-9F30-EC5C96F3CC34}"/>
                </a:ext>
              </a:extLst>
            </p:cNvPr>
            <p:cNvCxnSpPr>
              <a:cxnSpLocks/>
              <a:stCxn id="57" idx="2"/>
            </p:cNvCxnSpPr>
            <p:nvPr/>
          </p:nvCxnSpPr>
          <p:spPr>
            <a:xfrm>
              <a:off x="5105753" y="2599043"/>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70BF3216-7E59-D3D5-6813-AFE38AC3A2BE}"/>
                </a:ext>
              </a:extLst>
            </p:cNvPr>
            <p:cNvCxnSpPr>
              <a:cxnSpLocks/>
            </p:cNvCxnSpPr>
            <p:nvPr/>
          </p:nvCxnSpPr>
          <p:spPr>
            <a:xfrm>
              <a:off x="5105753" y="3383490"/>
              <a:ext cx="0" cy="39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85" name="直接箭头连接符 84">
            <a:extLst>
              <a:ext uri="{FF2B5EF4-FFF2-40B4-BE49-F238E27FC236}">
                <a16:creationId xmlns:a16="http://schemas.microsoft.com/office/drawing/2014/main" id="{784F01EE-A7E9-7557-E340-6FAC5961F7E2}"/>
              </a:ext>
            </a:extLst>
          </p:cNvPr>
          <p:cNvCxnSpPr>
            <a:cxnSpLocks/>
            <a:stCxn id="57" idx="3"/>
            <a:endCxn id="95" idx="1"/>
          </p:cNvCxnSpPr>
          <p:nvPr/>
        </p:nvCxnSpPr>
        <p:spPr>
          <a:xfrm flipV="1">
            <a:off x="22628383" y="12035960"/>
            <a:ext cx="14454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2B101719-C164-C53B-B459-6CC506D0F886}"/>
              </a:ext>
            </a:extLst>
          </p:cNvPr>
          <p:cNvCxnSpPr>
            <a:cxnSpLocks/>
            <a:stCxn id="56" idx="3"/>
            <a:endCxn id="94" idx="1"/>
          </p:cNvCxnSpPr>
          <p:nvPr/>
        </p:nvCxnSpPr>
        <p:spPr>
          <a:xfrm flipV="1">
            <a:off x="22751881" y="12803521"/>
            <a:ext cx="12462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a:extLst>
              <a:ext uri="{FF2B5EF4-FFF2-40B4-BE49-F238E27FC236}">
                <a16:creationId xmlns:a16="http://schemas.microsoft.com/office/drawing/2014/main" id="{4EBA16FE-5E8E-C256-4569-B2072D69405B}"/>
              </a:ext>
            </a:extLst>
          </p:cNvPr>
          <p:cNvCxnSpPr>
            <a:cxnSpLocks/>
          </p:cNvCxnSpPr>
          <p:nvPr/>
        </p:nvCxnSpPr>
        <p:spPr>
          <a:xfrm>
            <a:off x="22880525" y="13524386"/>
            <a:ext cx="10359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4861B554-A198-7391-EE8D-05BE37BAE4E5}"/>
              </a:ext>
            </a:extLst>
          </p:cNvPr>
          <p:cNvCxnSpPr>
            <a:cxnSpLocks/>
          </p:cNvCxnSpPr>
          <p:nvPr/>
        </p:nvCxnSpPr>
        <p:spPr>
          <a:xfrm>
            <a:off x="25201316" y="12041336"/>
            <a:ext cx="12599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直接箭头连接符 107">
            <a:extLst>
              <a:ext uri="{FF2B5EF4-FFF2-40B4-BE49-F238E27FC236}">
                <a16:creationId xmlns:a16="http://schemas.microsoft.com/office/drawing/2014/main" id="{42769B60-C1D4-2D66-4183-44686157D3C8}"/>
              </a:ext>
            </a:extLst>
          </p:cNvPr>
          <p:cNvCxnSpPr>
            <a:cxnSpLocks/>
          </p:cNvCxnSpPr>
          <p:nvPr/>
        </p:nvCxnSpPr>
        <p:spPr>
          <a:xfrm>
            <a:off x="25311538" y="12803518"/>
            <a:ext cx="1119928" cy="23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6A566A81-00D7-0AB0-0875-9BEF2A9F605B}"/>
              </a:ext>
            </a:extLst>
          </p:cNvPr>
          <p:cNvCxnSpPr>
            <a:cxnSpLocks/>
          </p:cNvCxnSpPr>
          <p:nvPr/>
        </p:nvCxnSpPr>
        <p:spPr>
          <a:xfrm>
            <a:off x="25453458" y="13529764"/>
            <a:ext cx="1007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55" name="组合 254">
            <a:extLst>
              <a:ext uri="{FF2B5EF4-FFF2-40B4-BE49-F238E27FC236}">
                <a16:creationId xmlns:a16="http://schemas.microsoft.com/office/drawing/2014/main" id="{30597DD2-96CE-D925-81AB-72FB4C2C5F41}"/>
              </a:ext>
            </a:extLst>
          </p:cNvPr>
          <p:cNvGrpSpPr/>
          <p:nvPr/>
        </p:nvGrpSpPr>
        <p:grpSpPr>
          <a:xfrm>
            <a:off x="26568240" y="11788643"/>
            <a:ext cx="505820" cy="428938"/>
            <a:chOff x="9624059" y="2269139"/>
            <a:chExt cx="1444438" cy="1357421"/>
          </a:xfrm>
        </p:grpSpPr>
        <p:sp>
          <p:nvSpPr>
            <p:cNvPr id="248" name="矩形 247">
              <a:extLst>
                <a:ext uri="{FF2B5EF4-FFF2-40B4-BE49-F238E27FC236}">
                  <a16:creationId xmlns:a16="http://schemas.microsoft.com/office/drawing/2014/main" id="{834B6DE1-C07A-8B01-A937-A569A84DB739}"/>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9" name="矩形 248">
              <a:extLst>
                <a:ext uri="{FF2B5EF4-FFF2-40B4-BE49-F238E27FC236}">
                  <a16:creationId xmlns:a16="http://schemas.microsoft.com/office/drawing/2014/main" id="{B72BD71A-CB5E-BC82-498F-14DA6F37F03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50" name="矩形 249">
              <a:extLst>
                <a:ext uri="{FF2B5EF4-FFF2-40B4-BE49-F238E27FC236}">
                  <a16:creationId xmlns:a16="http://schemas.microsoft.com/office/drawing/2014/main" id="{2199D72E-7A1A-ECF0-FB7B-772C94F0B8B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51" name="矩形 250">
              <a:extLst>
                <a:ext uri="{FF2B5EF4-FFF2-40B4-BE49-F238E27FC236}">
                  <a16:creationId xmlns:a16="http://schemas.microsoft.com/office/drawing/2014/main" id="{CB5EF2A9-FF2B-84D8-2716-ED75B414A792}"/>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2" name="矩形 241">
              <a:extLst>
                <a:ext uri="{FF2B5EF4-FFF2-40B4-BE49-F238E27FC236}">
                  <a16:creationId xmlns:a16="http://schemas.microsoft.com/office/drawing/2014/main" id="{1653A47C-6A18-E12A-EC0D-30C175EB9E0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3" name="矩形 242">
              <a:extLst>
                <a:ext uri="{FF2B5EF4-FFF2-40B4-BE49-F238E27FC236}">
                  <a16:creationId xmlns:a16="http://schemas.microsoft.com/office/drawing/2014/main" id="{A1CBE0FB-252D-1729-F044-D0F76FDFF46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44" name="矩形 243">
              <a:extLst>
                <a:ext uri="{FF2B5EF4-FFF2-40B4-BE49-F238E27FC236}">
                  <a16:creationId xmlns:a16="http://schemas.microsoft.com/office/drawing/2014/main" id="{C5977E13-834F-3E29-4A2D-FF4E12880F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45" name="矩形 244">
              <a:extLst>
                <a:ext uri="{FF2B5EF4-FFF2-40B4-BE49-F238E27FC236}">
                  <a16:creationId xmlns:a16="http://schemas.microsoft.com/office/drawing/2014/main" id="{A3803F8C-28F9-1407-2F55-E3C6D66F2EF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4" name="矩形 233">
              <a:extLst>
                <a:ext uri="{FF2B5EF4-FFF2-40B4-BE49-F238E27FC236}">
                  <a16:creationId xmlns:a16="http://schemas.microsoft.com/office/drawing/2014/main" id="{6F117741-CDB5-24B9-6932-7EF7FFC26C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5" name="矩形 234">
              <a:extLst>
                <a:ext uri="{FF2B5EF4-FFF2-40B4-BE49-F238E27FC236}">
                  <a16:creationId xmlns:a16="http://schemas.microsoft.com/office/drawing/2014/main" id="{16D190E6-011B-5660-AC59-339EB28AB86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36" name="矩形 235">
              <a:extLst>
                <a:ext uri="{FF2B5EF4-FFF2-40B4-BE49-F238E27FC236}">
                  <a16:creationId xmlns:a16="http://schemas.microsoft.com/office/drawing/2014/main" id="{E97FB7C2-62FF-AEE8-DA72-A39E9DEDB5A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7" name="矩形 236">
              <a:extLst>
                <a:ext uri="{FF2B5EF4-FFF2-40B4-BE49-F238E27FC236}">
                  <a16:creationId xmlns:a16="http://schemas.microsoft.com/office/drawing/2014/main" id="{A9389278-3394-DA84-3B8B-2248470BEE4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28" name="矩形 227">
              <a:extLst>
                <a:ext uri="{FF2B5EF4-FFF2-40B4-BE49-F238E27FC236}">
                  <a16:creationId xmlns:a16="http://schemas.microsoft.com/office/drawing/2014/main" id="{F382BFDF-4943-019C-60E0-A863872665D8}"/>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29" name="矩形 228">
              <a:extLst>
                <a:ext uri="{FF2B5EF4-FFF2-40B4-BE49-F238E27FC236}">
                  <a16:creationId xmlns:a16="http://schemas.microsoft.com/office/drawing/2014/main" id="{E2B6A239-F53F-B06C-1BB6-F9418E8CACA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30" name="矩形 229">
              <a:extLst>
                <a:ext uri="{FF2B5EF4-FFF2-40B4-BE49-F238E27FC236}">
                  <a16:creationId xmlns:a16="http://schemas.microsoft.com/office/drawing/2014/main" id="{A0E9B7B9-18DA-242D-4F40-C0027DF2034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31" name="矩形 230">
              <a:extLst>
                <a:ext uri="{FF2B5EF4-FFF2-40B4-BE49-F238E27FC236}">
                  <a16:creationId xmlns:a16="http://schemas.microsoft.com/office/drawing/2014/main" id="{FF4C09C1-8182-4789-7350-05874AD71E5F}"/>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2" name="组合 341">
            <a:extLst>
              <a:ext uri="{FF2B5EF4-FFF2-40B4-BE49-F238E27FC236}">
                <a16:creationId xmlns:a16="http://schemas.microsoft.com/office/drawing/2014/main" id="{EB1886B0-96E5-52EF-644F-A0EA54DF94F7}"/>
              </a:ext>
            </a:extLst>
          </p:cNvPr>
          <p:cNvGrpSpPr/>
          <p:nvPr/>
        </p:nvGrpSpPr>
        <p:grpSpPr>
          <a:xfrm>
            <a:off x="26561810" y="12448873"/>
            <a:ext cx="1023516" cy="856417"/>
            <a:chOff x="9178397" y="4461092"/>
            <a:chExt cx="1023516" cy="856417"/>
          </a:xfrm>
        </p:grpSpPr>
        <p:grpSp>
          <p:nvGrpSpPr>
            <p:cNvPr id="256" name="组合 255">
              <a:extLst>
                <a:ext uri="{FF2B5EF4-FFF2-40B4-BE49-F238E27FC236}">
                  <a16:creationId xmlns:a16="http://schemas.microsoft.com/office/drawing/2014/main" id="{508CAA45-C248-8662-5458-AFBA4466616B}"/>
                </a:ext>
              </a:extLst>
            </p:cNvPr>
            <p:cNvGrpSpPr/>
            <p:nvPr/>
          </p:nvGrpSpPr>
          <p:grpSpPr>
            <a:xfrm>
              <a:off x="9696093" y="4461092"/>
              <a:ext cx="505820" cy="428938"/>
              <a:chOff x="9624059" y="2269139"/>
              <a:chExt cx="1444438" cy="1357421"/>
            </a:xfrm>
          </p:grpSpPr>
          <p:sp>
            <p:nvSpPr>
              <p:cNvPr id="257" name="矩形 256">
                <a:extLst>
                  <a:ext uri="{FF2B5EF4-FFF2-40B4-BE49-F238E27FC236}">
                    <a16:creationId xmlns:a16="http://schemas.microsoft.com/office/drawing/2014/main" id="{381783AA-51C4-945B-41D9-D0414AAD11B7}"/>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58" name="矩形 257">
                <a:extLst>
                  <a:ext uri="{FF2B5EF4-FFF2-40B4-BE49-F238E27FC236}">
                    <a16:creationId xmlns:a16="http://schemas.microsoft.com/office/drawing/2014/main" id="{C34C9279-1C93-3F9F-E3FC-D338954D657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59" name="矩形 258">
                <a:extLst>
                  <a:ext uri="{FF2B5EF4-FFF2-40B4-BE49-F238E27FC236}">
                    <a16:creationId xmlns:a16="http://schemas.microsoft.com/office/drawing/2014/main" id="{0A4C3F97-68E1-AA24-FFA8-8E57757273C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0" name="矩形 259">
                <a:extLst>
                  <a:ext uri="{FF2B5EF4-FFF2-40B4-BE49-F238E27FC236}">
                    <a16:creationId xmlns:a16="http://schemas.microsoft.com/office/drawing/2014/main" id="{ED6EFB93-9AD0-56E7-FC98-FCF2C244994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1" name="矩形 260">
                <a:extLst>
                  <a:ext uri="{FF2B5EF4-FFF2-40B4-BE49-F238E27FC236}">
                    <a16:creationId xmlns:a16="http://schemas.microsoft.com/office/drawing/2014/main" id="{AF6ED153-04E0-4B42-0574-A4617C9FD710}"/>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2" name="矩形 261">
                <a:extLst>
                  <a:ext uri="{FF2B5EF4-FFF2-40B4-BE49-F238E27FC236}">
                    <a16:creationId xmlns:a16="http://schemas.microsoft.com/office/drawing/2014/main" id="{F42F0ED4-589D-3487-CC5E-A62062D31CC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63" name="矩形 262">
                <a:extLst>
                  <a:ext uri="{FF2B5EF4-FFF2-40B4-BE49-F238E27FC236}">
                    <a16:creationId xmlns:a16="http://schemas.microsoft.com/office/drawing/2014/main" id="{A066821E-D4DF-37E0-BFBD-846EB6415A5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4" name="矩形 263">
                <a:extLst>
                  <a:ext uri="{FF2B5EF4-FFF2-40B4-BE49-F238E27FC236}">
                    <a16:creationId xmlns:a16="http://schemas.microsoft.com/office/drawing/2014/main" id="{D9C69C95-A06F-D3A9-EDE8-43EB1CC4F0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5" name="矩形 264">
                <a:extLst>
                  <a:ext uri="{FF2B5EF4-FFF2-40B4-BE49-F238E27FC236}">
                    <a16:creationId xmlns:a16="http://schemas.microsoft.com/office/drawing/2014/main" id="{5C684BDD-1449-887B-2FE5-56C3AEC96DE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6" name="矩形 265">
                <a:extLst>
                  <a:ext uri="{FF2B5EF4-FFF2-40B4-BE49-F238E27FC236}">
                    <a16:creationId xmlns:a16="http://schemas.microsoft.com/office/drawing/2014/main" id="{DDE76AF0-37B0-4BFB-01E7-5334D87567B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67" name="矩形 266">
                <a:extLst>
                  <a:ext uri="{FF2B5EF4-FFF2-40B4-BE49-F238E27FC236}">
                    <a16:creationId xmlns:a16="http://schemas.microsoft.com/office/drawing/2014/main" id="{5F225F50-442C-B83C-06D5-A653CEF41C74}"/>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8" name="矩形 267">
                <a:extLst>
                  <a:ext uri="{FF2B5EF4-FFF2-40B4-BE49-F238E27FC236}">
                    <a16:creationId xmlns:a16="http://schemas.microsoft.com/office/drawing/2014/main" id="{A8505C45-15AE-C323-20CD-C02A20E1D06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69" name="矩形 268">
                <a:extLst>
                  <a:ext uri="{FF2B5EF4-FFF2-40B4-BE49-F238E27FC236}">
                    <a16:creationId xmlns:a16="http://schemas.microsoft.com/office/drawing/2014/main" id="{000716FC-2AD8-CE1D-A23C-2F62714B7FA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0" name="矩形 269">
                <a:extLst>
                  <a:ext uri="{FF2B5EF4-FFF2-40B4-BE49-F238E27FC236}">
                    <a16:creationId xmlns:a16="http://schemas.microsoft.com/office/drawing/2014/main" id="{1D34F7F8-3B33-F821-57FE-ECDD166ED8B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71" name="矩形 270">
                <a:extLst>
                  <a:ext uri="{FF2B5EF4-FFF2-40B4-BE49-F238E27FC236}">
                    <a16:creationId xmlns:a16="http://schemas.microsoft.com/office/drawing/2014/main" id="{0E6363DD-32BB-20BB-8CD7-4A35C6BCB6BA}"/>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2" name="矩形 271">
                <a:extLst>
                  <a:ext uri="{FF2B5EF4-FFF2-40B4-BE49-F238E27FC236}">
                    <a16:creationId xmlns:a16="http://schemas.microsoft.com/office/drawing/2014/main" id="{A4C64B5C-82ED-D699-DAC5-164CB0357FC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273" name="组合 272">
              <a:extLst>
                <a:ext uri="{FF2B5EF4-FFF2-40B4-BE49-F238E27FC236}">
                  <a16:creationId xmlns:a16="http://schemas.microsoft.com/office/drawing/2014/main" id="{2435ACD3-7B45-3332-38EC-A90A082B040C}"/>
                </a:ext>
              </a:extLst>
            </p:cNvPr>
            <p:cNvGrpSpPr/>
            <p:nvPr/>
          </p:nvGrpSpPr>
          <p:grpSpPr>
            <a:xfrm>
              <a:off x="9178397" y="4461092"/>
              <a:ext cx="505820" cy="428938"/>
              <a:chOff x="9624059" y="2269139"/>
              <a:chExt cx="1444438" cy="1357421"/>
            </a:xfrm>
          </p:grpSpPr>
          <p:sp>
            <p:nvSpPr>
              <p:cNvPr id="274" name="矩形 273">
                <a:extLst>
                  <a:ext uri="{FF2B5EF4-FFF2-40B4-BE49-F238E27FC236}">
                    <a16:creationId xmlns:a16="http://schemas.microsoft.com/office/drawing/2014/main" id="{79D35598-5DC9-19B3-EC00-94E5BA89548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5" name="矩形 274">
                <a:extLst>
                  <a:ext uri="{FF2B5EF4-FFF2-40B4-BE49-F238E27FC236}">
                    <a16:creationId xmlns:a16="http://schemas.microsoft.com/office/drawing/2014/main" id="{070A299C-A642-ACA2-95B9-44D8E9DC3EE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76" name="矩形 275">
                <a:extLst>
                  <a:ext uri="{FF2B5EF4-FFF2-40B4-BE49-F238E27FC236}">
                    <a16:creationId xmlns:a16="http://schemas.microsoft.com/office/drawing/2014/main" id="{7B20A2E2-AE4F-46B0-0881-8A6816C59045}"/>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7" name="矩形 276">
                <a:extLst>
                  <a:ext uri="{FF2B5EF4-FFF2-40B4-BE49-F238E27FC236}">
                    <a16:creationId xmlns:a16="http://schemas.microsoft.com/office/drawing/2014/main" id="{D1F94381-E23F-5B98-BB43-96AA5A10C12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8" name="矩形 277">
                <a:extLst>
                  <a:ext uri="{FF2B5EF4-FFF2-40B4-BE49-F238E27FC236}">
                    <a16:creationId xmlns:a16="http://schemas.microsoft.com/office/drawing/2014/main" id="{3051B194-DF7E-A9BF-19E1-5A48E7582515}"/>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79" name="矩形 278">
                <a:extLst>
                  <a:ext uri="{FF2B5EF4-FFF2-40B4-BE49-F238E27FC236}">
                    <a16:creationId xmlns:a16="http://schemas.microsoft.com/office/drawing/2014/main" id="{F8D07A43-7DAB-4092-E882-09C68BFD0DC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0" name="矩形 279">
                <a:extLst>
                  <a:ext uri="{FF2B5EF4-FFF2-40B4-BE49-F238E27FC236}">
                    <a16:creationId xmlns:a16="http://schemas.microsoft.com/office/drawing/2014/main" id="{8EFD0AFF-CDEA-E74A-A211-7BD039EB555D}"/>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1" name="矩形 280">
                <a:extLst>
                  <a:ext uri="{FF2B5EF4-FFF2-40B4-BE49-F238E27FC236}">
                    <a16:creationId xmlns:a16="http://schemas.microsoft.com/office/drawing/2014/main" id="{F101A059-ECE1-B349-DF9B-E9718554195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2" name="矩形 281">
                <a:extLst>
                  <a:ext uri="{FF2B5EF4-FFF2-40B4-BE49-F238E27FC236}">
                    <a16:creationId xmlns:a16="http://schemas.microsoft.com/office/drawing/2014/main" id="{4BD883C8-4618-4D77-1C46-10EAE1A31B50}"/>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3" name="矩形 282">
                <a:extLst>
                  <a:ext uri="{FF2B5EF4-FFF2-40B4-BE49-F238E27FC236}">
                    <a16:creationId xmlns:a16="http://schemas.microsoft.com/office/drawing/2014/main" id="{92D1C0D8-8B04-F636-8C51-D9E9516A233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4" name="矩形 283">
                <a:extLst>
                  <a:ext uri="{FF2B5EF4-FFF2-40B4-BE49-F238E27FC236}">
                    <a16:creationId xmlns:a16="http://schemas.microsoft.com/office/drawing/2014/main" id="{F6338BAF-9D7D-1A71-E337-730473FE940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5" name="矩形 284">
                <a:extLst>
                  <a:ext uri="{FF2B5EF4-FFF2-40B4-BE49-F238E27FC236}">
                    <a16:creationId xmlns:a16="http://schemas.microsoft.com/office/drawing/2014/main" id="{DD340691-9AF0-5D90-EA1E-33A2F4F2F7B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6" name="矩形 285">
                <a:extLst>
                  <a:ext uri="{FF2B5EF4-FFF2-40B4-BE49-F238E27FC236}">
                    <a16:creationId xmlns:a16="http://schemas.microsoft.com/office/drawing/2014/main" id="{CD6756C0-6104-24C1-7966-2843336255E1}"/>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7" name="矩形 286">
                <a:extLst>
                  <a:ext uri="{FF2B5EF4-FFF2-40B4-BE49-F238E27FC236}">
                    <a16:creationId xmlns:a16="http://schemas.microsoft.com/office/drawing/2014/main" id="{B65CEED1-ACDF-5B46-7D43-C0840959D76D}"/>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288" name="矩形 287">
                <a:extLst>
                  <a:ext uri="{FF2B5EF4-FFF2-40B4-BE49-F238E27FC236}">
                    <a16:creationId xmlns:a16="http://schemas.microsoft.com/office/drawing/2014/main" id="{EA2454AA-610D-2B1F-6ED2-5E9B6F6C8AB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289" name="矩形 288">
                <a:extLst>
                  <a:ext uri="{FF2B5EF4-FFF2-40B4-BE49-F238E27FC236}">
                    <a16:creationId xmlns:a16="http://schemas.microsoft.com/office/drawing/2014/main" id="{A7ACA0D9-B2B0-DE1F-E448-14E535165723}"/>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1" name="组合 340">
              <a:extLst>
                <a:ext uri="{FF2B5EF4-FFF2-40B4-BE49-F238E27FC236}">
                  <a16:creationId xmlns:a16="http://schemas.microsoft.com/office/drawing/2014/main" id="{B79C6282-D513-01C3-B0ED-4773C8964D7C}"/>
                </a:ext>
              </a:extLst>
            </p:cNvPr>
            <p:cNvGrpSpPr/>
            <p:nvPr/>
          </p:nvGrpSpPr>
          <p:grpSpPr>
            <a:xfrm rot="10800000" flipH="1">
              <a:off x="9178397" y="4888571"/>
              <a:ext cx="1023516" cy="428938"/>
              <a:chOff x="9178397" y="4889103"/>
              <a:chExt cx="1023516" cy="428938"/>
            </a:xfrm>
          </p:grpSpPr>
          <p:grpSp>
            <p:nvGrpSpPr>
              <p:cNvPr id="307" name="组合 306">
                <a:extLst>
                  <a:ext uri="{FF2B5EF4-FFF2-40B4-BE49-F238E27FC236}">
                    <a16:creationId xmlns:a16="http://schemas.microsoft.com/office/drawing/2014/main" id="{44375B2C-B8F2-CD69-CD33-812DAF39821C}"/>
                  </a:ext>
                </a:extLst>
              </p:cNvPr>
              <p:cNvGrpSpPr/>
              <p:nvPr/>
            </p:nvGrpSpPr>
            <p:grpSpPr>
              <a:xfrm>
                <a:off x="9696093" y="4889103"/>
                <a:ext cx="505820" cy="428938"/>
                <a:chOff x="9624059" y="2269139"/>
                <a:chExt cx="1444438" cy="1357421"/>
              </a:xfrm>
            </p:grpSpPr>
            <p:sp>
              <p:nvSpPr>
                <p:cNvPr id="308" name="矩形 307">
                  <a:extLst>
                    <a:ext uri="{FF2B5EF4-FFF2-40B4-BE49-F238E27FC236}">
                      <a16:creationId xmlns:a16="http://schemas.microsoft.com/office/drawing/2014/main" id="{D68775AD-7E2E-A490-8AF0-865CE2E9FDEA}"/>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09" name="矩形 308">
                  <a:extLst>
                    <a:ext uri="{FF2B5EF4-FFF2-40B4-BE49-F238E27FC236}">
                      <a16:creationId xmlns:a16="http://schemas.microsoft.com/office/drawing/2014/main" id="{667BA8D4-D228-B33E-63AC-C377AEED273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0" name="矩形 309">
                  <a:extLst>
                    <a:ext uri="{FF2B5EF4-FFF2-40B4-BE49-F238E27FC236}">
                      <a16:creationId xmlns:a16="http://schemas.microsoft.com/office/drawing/2014/main" id="{A8D0649B-5A1A-36CC-F3EE-48A57521CE0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1" name="矩形 310">
                  <a:extLst>
                    <a:ext uri="{FF2B5EF4-FFF2-40B4-BE49-F238E27FC236}">
                      <a16:creationId xmlns:a16="http://schemas.microsoft.com/office/drawing/2014/main" id="{60C44909-EF21-FCBC-C99C-00EB14991B1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2" name="矩形 311">
                  <a:extLst>
                    <a:ext uri="{FF2B5EF4-FFF2-40B4-BE49-F238E27FC236}">
                      <a16:creationId xmlns:a16="http://schemas.microsoft.com/office/drawing/2014/main" id="{49B13FDB-7CE4-6B3A-DB5D-37289F39B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3" name="矩形 312">
                  <a:extLst>
                    <a:ext uri="{FF2B5EF4-FFF2-40B4-BE49-F238E27FC236}">
                      <a16:creationId xmlns:a16="http://schemas.microsoft.com/office/drawing/2014/main" id="{A1694ED9-9D97-3E56-89D1-30F4334B820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4" name="矩形 313">
                  <a:extLst>
                    <a:ext uri="{FF2B5EF4-FFF2-40B4-BE49-F238E27FC236}">
                      <a16:creationId xmlns:a16="http://schemas.microsoft.com/office/drawing/2014/main" id="{59D03228-5C76-4F12-98CF-F9944B2CADF9}"/>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5" name="矩形 314">
                  <a:extLst>
                    <a:ext uri="{FF2B5EF4-FFF2-40B4-BE49-F238E27FC236}">
                      <a16:creationId xmlns:a16="http://schemas.microsoft.com/office/drawing/2014/main" id="{A1F04480-9F67-EAD8-3785-A1E568EE7B3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6" name="矩形 315">
                  <a:extLst>
                    <a:ext uri="{FF2B5EF4-FFF2-40B4-BE49-F238E27FC236}">
                      <a16:creationId xmlns:a16="http://schemas.microsoft.com/office/drawing/2014/main" id="{62E08E56-79E5-AF13-5E88-B6B378081B3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7" name="矩形 316">
                  <a:extLst>
                    <a:ext uri="{FF2B5EF4-FFF2-40B4-BE49-F238E27FC236}">
                      <a16:creationId xmlns:a16="http://schemas.microsoft.com/office/drawing/2014/main" id="{5F15F01F-1D22-0875-488E-9765D9A7BA5D}"/>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18" name="矩形 317">
                  <a:extLst>
                    <a:ext uri="{FF2B5EF4-FFF2-40B4-BE49-F238E27FC236}">
                      <a16:creationId xmlns:a16="http://schemas.microsoft.com/office/drawing/2014/main" id="{8C1F38B0-6C33-D10B-22AD-DCEAB5D7C37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19" name="矩形 318">
                  <a:extLst>
                    <a:ext uri="{FF2B5EF4-FFF2-40B4-BE49-F238E27FC236}">
                      <a16:creationId xmlns:a16="http://schemas.microsoft.com/office/drawing/2014/main" id="{A1CEF0C8-D0E4-B160-BF57-EB46302C973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0" name="矩形 319">
                  <a:extLst>
                    <a:ext uri="{FF2B5EF4-FFF2-40B4-BE49-F238E27FC236}">
                      <a16:creationId xmlns:a16="http://schemas.microsoft.com/office/drawing/2014/main" id="{BCE3EBCA-035D-C58C-98DA-7EAD7B3D3FA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1" name="矩形 320">
                  <a:extLst>
                    <a:ext uri="{FF2B5EF4-FFF2-40B4-BE49-F238E27FC236}">
                      <a16:creationId xmlns:a16="http://schemas.microsoft.com/office/drawing/2014/main" id="{C4C7A3EA-962C-347E-8B8C-9EA159150F1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22" name="矩形 321">
                  <a:extLst>
                    <a:ext uri="{FF2B5EF4-FFF2-40B4-BE49-F238E27FC236}">
                      <a16:creationId xmlns:a16="http://schemas.microsoft.com/office/drawing/2014/main" id="{90518D17-B5DD-8428-97B8-8F8BE5BDA4E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3" name="矩形 322">
                  <a:extLst>
                    <a:ext uri="{FF2B5EF4-FFF2-40B4-BE49-F238E27FC236}">
                      <a16:creationId xmlns:a16="http://schemas.microsoft.com/office/drawing/2014/main" id="{534F5934-8721-F7FC-1A9F-23D4431C106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24" name="组合 323">
                <a:extLst>
                  <a:ext uri="{FF2B5EF4-FFF2-40B4-BE49-F238E27FC236}">
                    <a16:creationId xmlns:a16="http://schemas.microsoft.com/office/drawing/2014/main" id="{33FC87BB-38AF-07B2-784D-7617131B39D6}"/>
                  </a:ext>
                </a:extLst>
              </p:cNvPr>
              <p:cNvGrpSpPr/>
              <p:nvPr/>
            </p:nvGrpSpPr>
            <p:grpSpPr>
              <a:xfrm>
                <a:off x="9178397" y="4889103"/>
                <a:ext cx="505820" cy="428938"/>
                <a:chOff x="9624059" y="2269139"/>
                <a:chExt cx="1444438" cy="1357421"/>
              </a:xfrm>
            </p:grpSpPr>
            <p:sp>
              <p:nvSpPr>
                <p:cNvPr id="325" name="矩形 324">
                  <a:extLst>
                    <a:ext uri="{FF2B5EF4-FFF2-40B4-BE49-F238E27FC236}">
                      <a16:creationId xmlns:a16="http://schemas.microsoft.com/office/drawing/2014/main" id="{0DB11817-71AE-D273-D8BC-6F5312B8279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6" name="矩形 325">
                  <a:extLst>
                    <a:ext uri="{FF2B5EF4-FFF2-40B4-BE49-F238E27FC236}">
                      <a16:creationId xmlns:a16="http://schemas.microsoft.com/office/drawing/2014/main" id="{0DCF30A1-ECFC-3C84-E6AC-9BE9C55C3E1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27" name="矩形 326">
                  <a:extLst>
                    <a:ext uri="{FF2B5EF4-FFF2-40B4-BE49-F238E27FC236}">
                      <a16:creationId xmlns:a16="http://schemas.microsoft.com/office/drawing/2014/main" id="{65FCE498-5C2C-AB74-463F-989124E36537}"/>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8" name="矩形 327">
                  <a:extLst>
                    <a:ext uri="{FF2B5EF4-FFF2-40B4-BE49-F238E27FC236}">
                      <a16:creationId xmlns:a16="http://schemas.microsoft.com/office/drawing/2014/main" id="{5899E002-5B50-CE16-7017-8F2B84A0D93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29" name="矩形 328">
                  <a:extLst>
                    <a:ext uri="{FF2B5EF4-FFF2-40B4-BE49-F238E27FC236}">
                      <a16:creationId xmlns:a16="http://schemas.microsoft.com/office/drawing/2014/main" id="{77783B89-7E48-CC09-5AC7-8291D131015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0" name="矩形 329">
                  <a:extLst>
                    <a:ext uri="{FF2B5EF4-FFF2-40B4-BE49-F238E27FC236}">
                      <a16:creationId xmlns:a16="http://schemas.microsoft.com/office/drawing/2014/main" id="{938284DC-8EEE-4D1C-5A57-5BEF152E463C}"/>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1" name="矩形 330">
                  <a:extLst>
                    <a:ext uri="{FF2B5EF4-FFF2-40B4-BE49-F238E27FC236}">
                      <a16:creationId xmlns:a16="http://schemas.microsoft.com/office/drawing/2014/main" id="{8C6EDF6C-990C-ACCD-46EF-0D4767C5212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2" name="矩形 331">
                  <a:extLst>
                    <a:ext uri="{FF2B5EF4-FFF2-40B4-BE49-F238E27FC236}">
                      <a16:creationId xmlns:a16="http://schemas.microsoft.com/office/drawing/2014/main" id="{48330D28-15CD-AFB6-5D66-3145BB45E2AB}"/>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3" name="矩形 332">
                  <a:extLst>
                    <a:ext uri="{FF2B5EF4-FFF2-40B4-BE49-F238E27FC236}">
                      <a16:creationId xmlns:a16="http://schemas.microsoft.com/office/drawing/2014/main" id="{61C9A13B-F538-99EC-5153-AC759130CE7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4" name="矩形 333">
                  <a:extLst>
                    <a:ext uri="{FF2B5EF4-FFF2-40B4-BE49-F238E27FC236}">
                      <a16:creationId xmlns:a16="http://schemas.microsoft.com/office/drawing/2014/main" id="{80F1159F-C5D2-496E-416F-3975EF5864E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5" name="矩形 334">
                  <a:extLst>
                    <a:ext uri="{FF2B5EF4-FFF2-40B4-BE49-F238E27FC236}">
                      <a16:creationId xmlns:a16="http://schemas.microsoft.com/office/drawing/2014/main" id="{CA870E60-43F5-EC49-4845-23684B91E4EF}"/>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6" name="矩形 335">
                  <a:extLst>
                    <a:ext uri="{FF2B5EF4-FFF2-40B4-BE49-F238E27FC236}">
                      <a16:creationId xmlns:a16="http://schemas.microsoft.com/office/drawing/2014/main" id="{3190DD31-6B76-72D9-6A80-D081547C22F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7" name="矩形 336">
                  <a:extLst>
                    <a:ext uri="{FF2B5EF4-FFF2-40B4-BE49-F238E27FC236}">
                      <a16:creationId xmlns:a16="http://schemas.microsoft.com/office/drawing/2014/main" id="{92342A02-51AC-4E2A-E0C4-E40DA33E6F5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38" name="矩形 337">
                  <a:extLst>
                    <a:ext uri="{FF2B5EF4-FFF2-40B4-BE49-F238E27FC236}">
                      <a16:creationId xmlns:a16="http://schemas.microsoft.com/office/drawing/2014/main" id="{73F46654-389E-F4EB-8D4C-E0BD2F9484D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39" name="矩形 338">
                  <a:extLst>
                    <a:ext uri="{FF2B5EF4-FFF2-40B4-BE49-F238E27FC236}">
                      <a16:creationId xmlns:a16="http://schemas.microsoft.com/office/drawing/2014/main" id="{D8072148-43CE-7A6F-0D0F-835AE2A75D8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40" name="矩形 339">
                  <a:extLst>
                    <a:ext uri="{FF2B5EF4-FFF2-40B4-BE49-F238E27FC236}">
                      <a16:creationId xmlns:a16="http://schemas.microsoft.com/office/drawing/2014/main" id="{4134873D-C52A-5E1F-C2D6-0E4E033B011A}"/>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623" name="组合 622">
            <a:extLst>
              <a:ext uri="{FF2B5EF4-FFF2-40B4-BE49-F238E27FC236}">
                <a16:creationId xmlns:a16="http://schemas.microsoft.com/office/drawing/2014/main" id="{A484C96C-88C5-7C58-6B19-2B42CC334CF3}"/>
              </a:ext>
            </a:extLst>
          </p:cNvPr>
          <p:cNvGrpSpPr/>
          <p:nvPr/>
        </p:nvGrpSpPr>
        <p:grpSpPr>
          <a:xfrm>
            <a:off x="26534371" y="13412986"/>
            <a:ext cx="2047032" cy="1726603"/>
            <a:chOff x="8450884" y="4583902"/>
            <a:chExt cx="2047032" cy="1726603"/>
          </a:xfrm>
        </p:grpSpPr>
        <p:grpSp>
          <p:nvGrpSpPr>
            <p:cNvPr id="343" name="组合 342">
              <a:extLst>
                <a:ext uri="{FF2B5EF4-FFF2-40B4-BE49-F238E27FC236}">
                  <a16:creationId xmlns:a16="http://schemas.microsoft.com/office/drawing/2014/main" id="{36E4E1C9-5787-6199-29EC-0C8F06A19590}"/>
                </a:ext>
              </a:extLst>
            </p:cNvPr>
            <p:cNvGrpSpPr/>
            <p:nvPr/>
          </p:nvGrpSpPr>
          <p:grpSpPr>
            <a:xfrm>
              <a:off x="8463722" y="4583902"/>
              <a:ext cx="1023516" cy="856417"/>
              <a:chOff x="9178397" y="4461092"/>
              <a:chExt cx="1023516" cy="856417"/>
            </a:xfrm>
          </p:grpSpPr>
          <p:grpSp>
            <p:nvGrpSpPr>
              <p:cNvPr id="344" name="组合 343">
                <a:extLst>
                  <a:ext uri="{FF2B5EF4-FFF2-40B4-BE49-F238E27FC236}">
                    <a16:creationId xmlns:a16="http://schemas.microsoft.com/office/drawing/2014/main" id="{42415228-4799-65C3-A0CA-8A99EB8F6C51}"/>
                  </a:ext>
                </a:extLst>
              </p:cNvPr>
              <p:cNvGrpSpPr/>
              <p:nvPr/>
            </p:nvGrpSpPr>
            <p:grpSpPr>
              <a:xfrm>
                <a:off x="9696093" y="4461092"/>
                <a:ext cx="505820" cy="428938"/>
                <a:chOff x="9624059" y="2269139"/>
                <a:chExt cx="1444438" cy="1357421"/>
              </a:xfrm>
            </p:grpSpPr>
            <p:sp>
              <p:nvSpPr>
                <p:cNvPr id="397" name="矩形 396">
                  <a:extLst>
                    <a:ext uri="{FF2B5EF4-FFF2-40B4-BE49-F238E27FC236}">
                      <a16:creationId xmlns:a16="http://schemas.microsoft.com/office/drawing/2014/main" id="{53D18A5F-5C53-1D75-D93B-78B2955182F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8" name="矩形 397">
                  <a:extLst>
                    <a:ext uri="{FF2B5EF4-FFF2-40B4-BE49-F238E27FC236}">
                      <a16:creationId xmlns:a16="http://schemas.microsoft.com/office/drawing/2014/main" id="{31ABEE87-9FC5-AFED-410E-EB60CAF5772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9" name="矩形 398">
                  <a:extLst>
                    <a:ext uri="{FF2B5EF4-FFF2-40B4-BE49-F238E27FC236}">
                      <a16:creationId xmlns:a16="http://schemas.microsoft.com/office/drawing/2014/main" id="{5C908138-E59B-0B1D-8353-B908E7EAD16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0" name="矩形 399">
                  <a:extLst>
                    <a:ext uri="{FF2B5EF4-FFF2-40B4-BE49-F238E27FC236}">
                      <a16:creationId xmlns:a16="http://schemas.microsoft.com/office/drawing/2014/main" id="{9AEA4C2D-B390-2D19-56B0-B96C48AF498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1" name="矩形 400">
                  <a:extLst>
                    <a:ext uri="{FF2B5EF4-FFF2-40B4-BE49-F238E27FC236}">
                      <a16:creationId xmlns:a16="http://schemas.microsoft.com/office/drawing/2014/main" id="{68B4F63E-A46A-2B7F-D408-A6B376435176}"/>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2" name="矩形 401">
                  <a:extLst>
                    <a:ext uri="{FF2B5EF4-FFF2-40B4-BE49-F238E27FC236}">
                      <a16:creationId xmlns:a16="http://schemas.microsoft.com/office/drawing/2014/main" id="{99E5D677-2AF3-9664-F2CA-C59D30998DC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03" name="矩形 402">
                  <a:extLst>
                    <a:ext uri="{FF2B5EF4-FFF2-40B4-BE49-F238E27FC236}">
                      <a16:creationId xmlns:a16="http://schemas.microsoft.com/office/drawing/2014/main" id="{CEF62A9E-0321-B77F-256C-BA0969500580}"/>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4" name="矩形 403">
                  <a:extLst>
                    <a:ext uri="{FF2B5EF4-FFF2-40B4-BE49-F238E27FC236}">
                      <a16:creationId xmlns:a16="http://schemas.microsoft.com/office/drawing/2014/main" id="{8ABFFB9A-C3CD-9AB8-0F4F-8A651640FA8E}"/>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5" name="矩形 404">
                  <a:extLst>
                    <a:ext uri="{FF2B5EF4-FFF2-40B4-BE49-F238E27FC236}">
                      <a16:creationId xmlns:a16="http://schemas.microsoft.com/office/drawing/2014/main" id="{F0ACB4BE-BE2B-97CE-F731-7B03F538E56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6" name="矩形 405">
                  <a:extLst>
                    <a:ext uri="{FF2B5EF4-FFF2-40B4-BE49-F238E27FC236}">
                      <a16:creationId xmlns:a16="http://schemas.microsoft.com/office/drawing/2014/main" id="{5BB9D4B2-36DF-809C-9CD3-D6FE8DCAD383}"/>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07" name="矩形 406">
                  <a:extLst>
                    <a:ext uri="{FF2B5EF4-FFF2-40B4-BE49-F238E27FC236}">
                      <a16:creationId xmlns:a16="http://schemas.microsoft.com/office/drawing/2014/main" id="{00662541-743D-F19A-74D6-69F4F57AF34B}"/>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8" name="矩形 407">
                  <a:extLst>
                    <a:ext uri="{FF2B5EF4-FFF2-40B4-BE49-F238E27FC236}">
                      <a16:creationId xmlns:a16="http://schemas.microsoft.com/office/drawing/2014/main" id="{53BA5B88-FF8E-0C09-68C1-CA7151391C3F}"/>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09" name="矩形 408">
                  <a:extLst>
                    <a:ext uri="{FF2B5EF4-FFF2-40B4-BE49-F238E27FC236}">
                      <a16:creationId xmlns:a16="http://schemas.microsoft.com/office/drawing/2014/main" id="{D2B32E38-126C-0701-631D-ADA5FBC9ED4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10" name="矩形 409">
                  <a:extLst>
                    <a:ext uri="{FF2B5EF4-FFF2-40B4-BE49-F238E27FC236}">
                      <a16:creationId xmlns:a16="http://schemas.microsoft.com/office/drawing/2014/main" id="{4A078955-77A3-14E7-FCFE-9CB6F8A9CB5C}"/>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11" name="矩形 410">
                  <a:extLst>
                    <a:ext uri="{FF2B5EF4-FFF2-40B4-BE49-F238E27FC236}">
                      <a16:creationId xmlns:a16="http://schemas.microsoft.com/office/drawing/2014/main" id="{F8DE516B-DD8D-AB5E-37C4-699657EB885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12" name="矩形 411">
                  <a:extLst>
                    <a:ext uri="{FF2B5EF4-FFF2-40B4-BE49-F238E27FC236}">
                      <a16:creationId xmlns:a16="http://schemas.microsoft.com/office/drawing/2014/main" id="{DDC9DDD2-1CD2-2612-4C76-1BFAB58D75BB}"/>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5" name="组合 344">
                <a:extLst>
                  <a:ext uri="{FF2B5EF4-FFF2-40B4-BE49-F238E27FC236}">
                    <a16:creationId xmlns:a16="http://schemas.microsoft.com/office/drawing/2014/main" id="{03AF5176-89AF-804F-6309-A1AAD3B91758}"/>
                  </a:ext>
                </a:extLst>
              </p:cNvPr>
              <p:cNvGrpSpPr/>
              <p:nvPr/>
            </p:nvGrpSpPr>
            <p:grpSpPr>
              <a:xfrm>
                <a:off x="9178397" y="4461092"/>
                <a:ext cx="505820" cy="428938"/>
                <a:chOff x="9624059" y="2269139"/>
                <a:chExt cx="1444438" cy="1357421"/>
              </a:xfrm>
            </p:grpSpPr>
            <p:sp>
              <p:nvSpPr>
                <p:cNvPr id="381" name="矩形 380">
                  <a:extLst>
                    <a:ext uri="{FF2B5EF4-FFF2-40B4-BE49-F238E27FC236}">
                      <a16:creationId xmlns:a16="http://schemas.microsoft.com/office/drawing/2014/main" id="{EEA47BCB-53F9-3B93-4DEC-3E1F845674BD}"/>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2" name="矩形 381">
                  <a:extLst>
                    <a:ext uri="{FF2B5EF4-FFF2-40B4-BE49-F238E27FC236}">
                      <a16:creationId xmlns:a16="http://schemas.microsoft.com/office/drawing/2014/main" id="{17959DFB-1F79-4964-CA15-D5FC542F591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83" name="矩形 382">
                  <a:extLst>
                    <a:ext uri="{FF2B5EF4-FFF2-40B4-BE49-F238E27FC236}">
                      <a16:creationId xmlns:a16="http://schemas.microsoft.com/office/drawing/2014/main" id="{8E053E39-3040-EBF1-B0BC-F5197F8485FD}"/>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4" name="矩形 383">
                  <a:extLst>
                    <a:ext uri="{FF2B5EF4-FFF2-40B4-BE49-F238E27FC236}">
                      <a16:creationId xmlns:a16="http://schemas.microsoft.com/office/drawing/2014/main" id="{60AAFE71-E413-3114-8328-61E6F15414CB}"/>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5" name="矩形 384">
                  <a:extLst>
                    <a:ext uri="{FF2B5EF4-FFF2-40B4-BE49-F238E27FC236}">
                      <a16:creationId xmlns:a16="http://schemas.microsoft.com/office/drawing/2014/main" id="{EF886FC7-C679-7892-A687-B36E55B6663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6" name="矩形 385">
                  <a:extLst>
                    <a:ext uri="{FF2B5EF4-FFF2-40B4-BE49-F238E27FC236}">
                      <a16:creationId xmlns:a16="http://schemas.microsoft.com/office/drawing/2014/main" id="{CC98F531-AF99-B362-80FB-059000D02D51}"/>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87" name="矩形 386">
                  <a:extLst>
                    <a:ext uri="{FF2B5EF4-FFF2-40B4-BE49-F238E27FC236}">
                      <a16:creationId xmlns:a16="http://schemas.microsoft.com/office/drawing/2014/main" id="{CF88B58D-0D4B-53E3-AEC9-F49C10515303}"/>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8" name="矩形 387">
                  <a:extLst>
                    <a:ext uri="{FF2B5EF4-FFF2-40B4-BE49-F238E27FC236}">
                      <a16:creationId xmlns:a16="http://schemas.microsoft.com/office/drawing/2014/main" id="{81C87A11-F6E5-0437-9471-CD374DE5A36A}"/>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9" name="矩形 388">
                  <a:extLst>
                    <a:ext uri="{FF2B5EF4-FFF2-40B4-BE49-F238E27FC236}">
                      <a16:creationId xmlns:a16="http://schemas.microsoft.com/office/drawing/2014/main" id="{2F8F077D-8C2A-75E2-9854-85B5686463D3}"/>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0" name="矩形 389">
                  <a:extLst>
                    <a:ext uri="{FF2B5EF4-FFF2-40B4-BE49-F238E27FC236}">
                      <a16:creationId xmlns:a16="http://schemas.microsoft.com/office/drawing/2014/main" id="{77E2AD96-241A-412D-82A0-F87266F1B401}"/>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1" name="矩形 390">
                  <a:extLst>
                    <a:ext uri="{FF2B5EF4-FFF2-40B4-BE49-F238E27FC236}">
                      <a16:creationId xmlns:a16="http://schemas.microsoft.com/office/drawing/2014/main" id="{3E75D47A-2307-FCD1-3F48-F62955B18F9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2" name="矩形 391">
                  <a:extLst>
                    <a:ext uri="{FF2B5EF4-FFF2-40B4-BE49-F238E27FC236}">
                      <a16:creationId xmlns:a16="http://schemas.microsoft.com/office/drawing/2014/main" id="{C3D2AF2E-2430-E786-7FF3-6E95A427E4C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3" name="矩形 392">
                  <a:extLst>
                    <a:ext uri="{FF2B5EF4-FFF2-40B4-BE49-F238E27FC236}">
                      <a16:creationId xmlns:a16="http://schemas.microsoft.com/office/drawing/2014/main" id="{B309C612-9228-4C61-DEBB-77C7BD653C4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4" name="矩形 393">
                  <a:extLst>
                    <a:ext uri="{FF2B5EF4-FFF2-40B4-BE49-F238E27FC236}">
                      <a16:creationId xmlns:a16="http://schemas.microsoft.com/office/drawing/2014/main" id="{1F57A687-A180-0F2D-1B58-2256DC7047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95" name="矩形 394">
                  <a:extLst>
                    <a:ext uri="{FF2B5EF4-FFF2-40B4-BE49-F238E27FC236}">
                      <a16:creationId xmlns:a16="http://schemas.microsoft.com/office/drawing/2014/main" id="{E04E4D97-53EC-5739-A218-AE22FB563512}"/>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96" name="矩形 395">
                  <a:extLst>
                    <a:ext uri="{FF2B5EF4-FFF2-40B4-BE49-F238E27FC236}">
                      <a16:creationId xmlns:a16="http://schemas.microsoft.com/office/drawing/2014/main" id="{D4B8A18B-EF6C-ABE3-6665-4743BB0F0DE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6" name="组合 345">
                <a:extLst>
                  <a:ext uri="{FF2B5EF4-FFF2-40B4-BE49-F238E27FC236}">
                    <a16:creationId xmlns:a16="http://schemas.microsoft.com/office/drawing/2014/main" id="{436C7721-D869-2464-4771-B2D516315043}"/>
                  </a:ext>
                </a:extLst>
              </p:cNvPr>
              <p:cNvGrpSpPr/>
              <p:nvPr/>
            </p:nvGrpSpPr>
            <p:grpSpPr>
              <a:xfrm rot="10800000" flipH="1">
                <a:off x="9178397" y="4888571"/>
                <a:ext cx="1023516" cy="428938"/>
                <a:chOff x="9178397" y="4889103"/>
                <a:chExt cx="1023516" cy="428938"/>
              </a:xfrm>
            </p:grpSpPr>
            <p:grpSp>
              <p:nvGrpSpPr>
                <p:cNvPr id="347" name="组合 346">
                  <a:extLst>
                    <a:ext uri="{FF2B5EF4-FFF2-40B4-BE49-F238E27FC236}">
                      <a16:creationId xmlns:a16="http://schemas.microsoft.com/office/drawing/2014/main" id="{36E1B4DC-D543-55C5-2B4D-3264FEA889F1}"/>
                    </a:ext>
                  </a:extLst>
                </p:cNvPr>
                <p:cNvGrpSpPr/>
                <p:nvPr/>
              </p:nvGrpSpPr>
              <p:grpSpPr>
                <a:xfrm>
                  <a:off x="9696093" y="4889103"/>
                  <a:ext cx="505820" cy="428938"/>
                  <a:chOff x="9624059" y="2269139"/>
                  <a:chExt cx="1444438" cy="1357421"/>
                </a:xfrm>
              </p:grpSpPr>
              <p:sp>
                <p:nvSpPr>
                  <p:cNvPr id="365" name="矩形 364">
                    <a:extLst>
                      <a:ext uri="{FF2B5EF4-FFF2-40B4-BE49-F238E27FC236}">
                        <a16:creationId xmlns:a16="http://schemas.microsoft.com/office/drawing/2014/main" id="{3BB844A9-117B-054D-1B32-16780AF15555}"/>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6" name="矩形 365">
                    <a:extLst>
                      <a:ext uri="{FF2B5EF4-FFF2-40B4-BE49-F238E27FC236}">
                        <a16:creationId xmlns:a16="http://schemas.microsoft.com/office/drawing/2014/main" id="{2511ADD5-0E71-DA57-C149-70AE86918465}"/>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67" name="矩形 366">
                    <a:extLst>
                      <a:ext uri="{FF2B5EF4-FFF2-40B4-BE49-F238E27FC236}">
                        <a16:creationId xmlns:a16="http://schemas.microsoft.com/office/drawing/2014/main" id="{180196FA-FA24-121B-9194-A53B3A2F6EC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8" name="矩形 367">
                    <a:extLst>
                      <a:ext uri="{FF2B5EF4-FFF2-40B4-BE49-F238E27FC236}">
                        <a16:creationId xmlns:a16="http://schemas.microsoft.com/office/drawing/2014/main" id="{572CE8D0-70F1-F302-F12C-24D4D9F2CE2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9" name="矩形 368">
                    <a:extLst>
                      <a:ext uri="{FF2B5EF4-FFF2-40B4-BE49-F238E27FC236}">
                        <a16:creationId xmlns:a16="http://schemas.microsoft.com/office/drawing/2014/main" id="{1BC2E1EA-86AD-C9D2-3124-8001EDFDAC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0" name="矩形 369">
                    <a:extLst>
                      <a:ext uri="{FF2B5EF4-FFF2-40B4-BE49-F238E27FC236}">
                        <a16:creationId xmlns:a16="http://schemas.microsoft.com/office/drawing/2014/main" id="{CB95690B-FAFA-DD39-6442-F19023F17988}"/>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1" name="矩形 370">
                    <a:extLst>
                      <a:ext uri="{FF2B5EF4-FFF2-40B4-BE49-F238E27FC236}">
                        <a16:creationId xmlns:a16="http://schemas.microsoft.com/office/drawing/2014/main" id="{950FE8D0-ABDA-C3E1-482F-46CBE712A08A}"/>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2" name="矩形 371">
                    <a:extLst>
                      <a:ext uri="{FF2B5EF4-FFF2-40B4-BE49-F238E27FC236}">
                        <a16:creationId xmlns:a16="http://schemas.microsoft.com/office/drawing/2014/main" id="{564F39D6-A50A-52CA-1189-E0816C87167C}"/>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3" name="矩形 372">
                    <a:extLst>
                      <a:ext uri="{FF2B5EF4-FFF2-40B4-BE49-F238E27FC236}">
                        <a16:creationId xmlns:a16="http://schemas.microsoft.com/office/drawing/2014/main" id="{F4A6208C-2F39-9149-F8D7-326E70157B2B}"/>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4" name="矩形 373">
                    <a:extLst>
                      <a:ext uri="{FF2B5EF4-FFF2-40B4-BE49-F238E27FC236}">
                        <a16:creationId xmlns:a16="http://schemas.microsoft.com/office/drawing/2014/main" id="{DB0CAF13-4F1C-968E-6F03-09A2A9CC046F}"/>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5" name="矩形 374">
                    <a:extLst>
                      <a:ext uri="{FF2B5EF4-FFF2-40B4-BE49-F238E27FC236}">
                        <a16:creationId xmlns:a16="http://schemas.microsoft.com/office/drawing/2014/main" id="{135B8A74-7CA5-9792-B75F-83F3D8326618}"/>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6" name="矩形 375">
                    <a:extLst>
                      <a:ext uri="{FF2B5EF4-FFF2-40B4-BE49-F238E27FC236}">
                        <a16:creationId xmlns:a16="http://schemas.microsoft.com/office/drawing/2014/main" id="{5129863E-9F50-A605-E973-21A8CF861DC2}"/>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7" name="矩形 376">
                    <a:extLst>
                      <a:ext uri="{FF2B5EF4-FFF2-40B4-BE49-F238E27FC236}">
                        <a16:creationId xmlns:a16="http://schemas.microsoft.com/office/drawing/2014/main" id="{80D8DE14-7DEC-3EA3-55A7-7BC727DF2DC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78" name="矩形 377">
                    <a:extLst>
                      <a:ext uri="{FF2B5EF4-FFF2-40B4-BE49-F238E27FC236}">
                        <a16:creationId xmlns:a16="http://schemas.microsoft.com/office/drawing/2014/main" id="{DE85E9DB-A749-CAD6-1CBF-975FA262BF3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79" name="矩形 378">
                    <a:extLst>
                      <a:ext uri="{FF2B5EF4-FFF2-40B4-BE49-F238E27FC236}">
                        <a16:creationId xmlns:a16="http://schemas.microsoft.com/office/drawing/2014/main" id="{172DB995-BE63-D824-F35D-FE6C8F7ECBB0}"/>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80" name="矩形 379">
                    <a:extLst>
                      <a:ext uri="{FF2B5EF4-FFF2-40B4-BE49-F238E27FC236}">
                        <a16:creationId xmlns:a16="http://schemas.microsoft.com/office/drawing/2014/main" id="{ED6C83E9-B6E6-FBEB-FD38-FC66F5C3ED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348" name="组合 347">
                  <a:extLst>
                    <a:ext uri="{FF2B5EF4-FFF2-40B4-BE49-F238E27FC236}">
                      <a16:creationId xmlns:a16="http://schemas.microsoft.com/office/drawing/2014/main" id="{AC72A406-B889-6500-7844-7FA5980A8FFC}"/>
                    </a:ext>
                  </a:extLst>
                </p:cNvPr>
                <p:cNvGrpSpPr/>
                <p:nvPr/>
              </p:nvGrpSpPr>
              <p:grpSpPr>
                <a:xfrm>
                  <a:off x="9178397" y="4889103"/>
                  <a:ext cx="505820" cy="428938"/>
                  <a:chOff x="9624059" y="2269139"/>
                  <a:chExt cx="1444438" cy="1357421"/>
                </a:xfrm>
              </p:grpSpPr>
              <p:sp>
                <p:nvSpPr>
                  <p:cNvPr id="349" name="矩形 348">
                    <a:extLst>
                      <a:ext uri="{FF2B5EF4-FFF2-40B4-BE49-F238E27FC236}">
                        <a16:creationId xmlns:a16="http://schemas.microsoft.com/office/drawing/2014/main" id="{088B89A5-901F-016F-E87A-1FD8969E7DB8}"/>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0" name="矩形 349">
                    <a:extLst>
                      <a:ext uri="{FF2B5EF4-FFF2-40B4-BE49-F238E27FC236}">
                        <a16:creationId xmlns:a16="http://schemas.microsoft.com/office/drawing/2014/main" id="{4F89911E-E412-0B16-D75B-040F22EA8070}"/>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1" name="矩形 350">
                    <a:extLst>
                      <a:ext uri="{FF2B5EF4-FFF2-40B4-BE49-F238E27FC236}">
                        <a16:creationId xmlns:a16="http://schemas.microsoft.com/office/drawing/2014/main" id="{B7D1C1B2-EBD0-F241-B1AE-AD48B7A855E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2" name="矩形 351">
                    <a:extLst>
                      <a:ext uri="{FF2B5EF4-FFF2-40B4-BE49-F238E27FC236}">
                        <a16:creationId xmlns:a16="http://schemas.microsoft.com/office/drawing/2014/main" id="{B2F1CBA2-9E13-12B8-8E54-E6D64D209E6E}"/>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3" name="矩形 352">
                    <a:extLst>
                      <a:ext uri="{FF2B5EF4-FFF2-40B4-BE49-F238E27FC236}">
                        <a16:creationId xmlns:a16="http://schemas.microsoft.com/office/drawing/2014/main" id="{DFE78FED-3691-CBE9-8E74-658A26CA2BF4}"/>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4" name="矩形 353">
                    <a:extLst>
                      <a:ext uri="{FF2B5EF4-FFF2-40B4-BE49-F238E27FC236}">
                        <a16:creationId xmlns:a16="http://schemas.microsoft.com/office/drawing/2014/main" id="{6067BA22-4622-0ADD-D661-CC2FF011068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5" name="矩形 354">
                    <a:extLst>
                      <a:ext uri="{FF2B5EF4-FFF2-40B4-BE49-F238E27FC236}">
                        <a16:creationId xmlns:a16="http://schemas.microsoft.com/office/drawing/2014/main" id="{DBBC7530-A8DB-641D-4CCC-E98F038E80CB}"/>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6" name="矩形 355">
                    <a:extLst>
                      <a:ext uri="{FF2B5EF4-FFF2-40B4-BE49-F238E27FC236}">
                        <a16:creationId xmlns:a16="http://schemas.microsoft.com/office/drawing/2014/main" id="{4BE359FB-91C2-2162-FF43-B1A6BC9F3D3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7" name="矩形 356">
                    <a:extLst>
                      <a:ext uri="{FF2B5EF4-FFF2-40B4-BE49-F238E27FC236}">
                        <a16:creationId xmlns:a16="http://schemas.microsoft.com/office/drawing/2014/main" id="{8C52A213-1B62-4A05-80C3-C520DD03752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58" name="矩形 357">
                    <a:extLst>
                      <a:ext uri="{FF2B5EF4-FFF2-40B4-BE49-F238E27FC236}">
                        <a16:creationId xmlns:a16="http://schemas.microsoft.com/office/drawing/2014/main" id="{98F2EC1A-8A7D-2B55-E080-216FE769994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59" name="矩形 358">
                    <a:extLst>
                      <a:ext uri="{FF2B5EF4-FFF2-40B4-BE49-F238E27FC236}">
                        <a16:creationId xmlns:a16="http://schemas.microsoft.com/office/drawing/2014/main" id="{482681C1-A237-A008-3B45-BC772C0B45A2}"/>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0" name="矩形 359">
                    <a:extLst>
                      <a:ext uri="{FF2B5EF4-FFF2-40B4-BE49-F238E27FC236}">
                        <a16:creationId xmlns:a16="http://schemas.microsoft.com/office/drawing/2014/main" id="{B175D0E7-AA73-B555-270D-301FBDBF6F5B}"/>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1" name="矩形 360">
                    <a:extLst>
                      <a:ext uri="{FF2B5EF4-FFF2-40B4-BE49-F238E27FC236}">
                        <a16:creationId xmlns:a16="http://schemas.microsoft.com/office/drawing/2014/main" id="{D15380F9-E408-0482-B20A-7D948BDB6C3B}"/>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2" name="矩形 361">
                    <a:extLst>
                      <a:ext uri="{FF2B5EF4-FFF2-40B4-BE49-F238E27FC236}">
                        <a16:creationId xmlns:a16="http://schemas.microsoft.com/office/drawing/2014/main" id="{38EB82D7-8B49-D59A-A6FF-1B6473B2908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363" name="矩形 362">
                    <a:extLst>
                      <a:ext uri="{FF2B5EF4-FFF2-40B4-BE49-F238E27FC236}">
                        <a16:creationId xmlns:a16="http://schemas.microsoft.com/office/drawing/2014/main" id="{B26AA9BD-412A-8781-DDF0-010234ECA3B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364" name="矩形 363">
                    <a:extLst>
                      <a:ext uri="{FF2B5EF4-FFF2-40B4-BE49-F238E27FC236}">
                        <a16:creationId xmlns:a16="http://schemas.microsoft.com/office/drawing/2014/main" id="{47C96847-214F-E140-797D-82EB1ADE92D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413" name="组合 412">
              <a:extLst>
                <a:ext uri="{FF2B5EF4-FFF2-40B4-BE49-F238E27FC236}">
                  <a16:creationId xmlns:a16="http://schemas.microsoft.com/office/drawing/2014/main" id="{7EF80BBF-DF07-B5EB-C10A-BD091148998F}"/>
                </a:ext>
              </a:extLst>
            </p:cNvPr>
            <p:cNvGrpSpPr/>
            <p:nvPr/>
          </p:nvGrpSpPr>
          <p:grpSpPr>
            <a:xfrm>
              <a:off x="9474400" y="4583903"/>
              <a:ext cx="1023516" cy="856417"/>
              <a:chOff x="9178397" y="4461092"/>
              <a:chExt cx="1023516" cy="856417"/>
            </a:xfrm>
          </p:grpSpPr>
          <p:grpSp>
            <p:nvGrpSpPr>
              <p:cNvPr id="414" name="组合 413">
                <a:extLst>
                  <a:ext uri="{FF2B5EF4-FFF2-40B4-BE49-F238E27FC236}">
                    <a16:creationId xmlns:a16="http://schemas.microsoft.com/office/drawing/2014/main" id="{68C6DD34-992E-BA20-0D6A-37CD15461FF1}"/>
                  </a:ext>
                </a:extLst>
              </p:cNvPr>
              <p:cNvGrpSpPr/>
              <p:nvPr/>
            </p:nvGrpSpPr>
            <p:grpSpPr>
              <a:xfrm>
                <a:off x="9696093" y="4461092"/>
                <a:ext cx="505820" cy="428938"/>
                <a:chOff x="9624059" y="2269139"/>
                <a:chExt cx="1444438" cy="1357421"/>
              </a:xfrm>
            </p:grpSpPr>
            <p:sp>
              <p:nvSpPr>
                <p:cNvPr id="467" name="矩形 466">
                  <a:extLst>
                    <a:ext uri="{FF2B5EF4-FFF2-40B4-BE49-F238E27FC236}">
                      <a16:creationId xmlns:a16="http://schemas.microsoft.com/office/drawing/2014/main" id="{3ED49FBC-F425-F174-7C01-F3A912398A73}"/>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8" name="矩形 467">
                  <a:extLst>
                    <a:ext uri="{FF2B5EF4-FFF2-40B4-BE49-F238E27FC236}">
                      <a16:creationId xmlns:a16="http://schemas.microsoft.com/office/drawing/2014/main" id="{E0B45D8E-12FC-F17B-42B8-41EB49F2285B}"/>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9" name="矩形 468">
                  <a:extLst>
                    <a:ext uri="{FF2B5EF4-FFF2-40B4-BE49-F238E27FC236}">
                      <a16:creationId xmlns:a16="http://schemas.microsoft.com/office/drawing/2014/main" id="{766794A2-3C7C-17DC-7903-E22CCB43CBD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0" name="矩形 469">
                  <a:extLst>
                    <a:ext uri="{FF2B5EF4-FFF2-40B4-BE49-F238E27FC236}">
                      <a16:creationId xmlns:a16="http://schemas.microsoft.com/office/drawing/2014/main" id="{3E69CE81-EB82-C5D2-CE44-1E052C062A86}"/>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1" name="矩形 470">
                  <a:extLst>
                    <a:ext uri="{FF2B5EF4-FFF2-40B4-BE49-F238E27FC236}">
                      <a16:creationId xmlns:a16="http://schemas.microsoft.com/office/drawing/2014/main" id="{A6224CEA-0EFA-A2A9-BB48-A3B88B30DCC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2" name="矩形 471">
                  <a:extLst>
                    <a:ext uri="{FF2B5EF4-FFF2-40B4-BE49-F238E27FC236}">
                      <a16:creationId xmlns:a16="http://schemas.microsoft.com/office/drawing/2014/main" id="{E7ACEE74-4092-A829-B0ED-82ABD8A94A5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73" name="矩形 472">
                  <a:extLst>
                    <a:ext uri="{FF2B5EF4-FFF2-40B4-BE49-F238E27FC236}">
                      <a16:creationId xmlns:a16="http://schemas.microsoft.com/office/drawing/2014/main" id="{D98538FB-8B4D-EEF6-E5FE-6A3640DFB92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4" name="矩形 473">
                  <a:extLst>
                    <a:ext uri="{FF2B5EF4-FFF2-40B4-BE49-F238E27FC236}">
                      <a16:creationId xmlns:a16="http://schemas.microsoft.com/office/drawing/2014/main" id="{484890D9-1D01-D917-32A0-E8FE6993F882}"/>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5" name="矩形 474">
                  <a:extLst>
                    <a:ext uri="{FF2B5EF4-FFF2-40B4-BE49-F238E27FC236}">
                      <a16:creationId xmlns:a16="http://schemas.microsoft.com/office/drawing/2014/main" id="{0EC4506B-797C-B532-4433-253AAA00E5F2}"/>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6" name="矩形 475">
                  <a:extLst>
                    <a:ext uri="{FF2B5EF4-FFF2-40B4-BE49-F238E27FC236}">
                      <a16:creationId xmlns:a16="http://schemas.microsoft.com/office/drawing/2014/main" id="{7075B748-DFF1-371E-19DC-811FFBB6DBF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77" name="矩形 476">
                  <a:extLst>
                    <a:ext uri="{FF2B5EF4-FFF2-40B4-BE49-F238E27FC236}">
                      <a16:creationId xmlns:a16="http://schemas.microsoft.com/office/drawing/2014/main" id="{74F3E86A-158A-3A8B-8121-A7CB868F2A0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8" name="矩形 477">
                  <a:extLst>
                    <a:ext uri="{FF2B5EF4-FFF2-40B4-BE49-F238E27FC236}">
                      <a16:creationId xmlns:a16="http://schemas.microsoft.com/office/drawing/2014/main" id="{33B77FD1-AA97-2671-54E0-790E0DC24995}"/>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79" name="矩形 478">
                  <a:extLst>
                    <a:ext uri="{FF2B5EF4-FFF2-40B4-BE49-F238E27FC236}">
                      <a16:creationId xmlns:a16="http://schemas.microsoft.com/office/drawing/2014/main" id="{90F4C5CB-2BDE-5619-CA5F-D42C9E887F2C}"/>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80" name="矩形 479">
                  <a:extLst>
                    <a:ext uri="{FF2B5EF4-FFF2-40B4-BE49-F238E27FC236}">
                      <a16:creationId xmlns:a16="http://schemas.microsoft.com/office/drawing/2014/main" id="{02B23F39-4C99-ED99-94B4-F19BAD1F3A3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81" name="矩形 480">
                  <a:extLst>
                    <a:ext uri="{FF2B5EF4-FFF2-40B4-BE49-F238E27FC236}">
                      <a16:creationId xmlns:a16="http://schemas.microsoft.com/office/drawing/2014/main" id="{2379683F-BD41-5F9F-A63B-4BBA3FFEDCF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82" name="矩形 481">
                  <a:extLst>
                    <a:ext uri="{FF2B5EF4-FFF2-40B4-BE49-F238E27FC236}">
                      <a16:creationId xmlns:a16="http://schemas.microsoft.com/office/drawing/2014/main" id="{5E5F56CC-E1D2-19B4-8219-7771E9EABC6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5" name="组合 414">
                <a:extLst>
                  <a:ext uri="{FF2B5EF4-FFF2-40B4-BE49-F238E27FC236}">
                    <a16:creationId xmlns:a16="http://schemas.microsoft.com/office/drawing/2014/main" id="{DBECCA77-187F-0A49-7720-A3D909DB8F4B}"/>
                  </a:ext>
                </a:extLst>
              </p:cNvPr>
              <p:cNvGrpSpPr/>
              <p:nvPr/>
            </p:nvGrpSpPr>
            <p:grpSpPr>
              <a:xfrm>
                <a:off x="9178397" y="4461092"/>
                <a:ext cx="505820" cy="428938"/>
                <a:chOff x="9624059" y="2269139"/>
                <a:chExt cx="1444438" cy="1357421"/>
              </a:xfrm>
            </p:grpSpPr>
            <p:sp>
              <p:nvSpPr>
                <p:cNvPr id="451" name="矩形 450">
                  <a:extLst>
                    <a:ext uri="{FF2B5EF4-FFF2-40B4-BE49-F238E27FC236}">
                      <a16:creationId xmlns:a16="http://schemas.microsoft.com/office/drawing/2014/main" id="{1A3428DD-A1C0-B856-A0D3-2032FFBEC80E}"/>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2" name="矩形 451">
                  <a:extLst>
                    <a:ext uri="{FF2B5EF4-FFF2-40B4-BE49-F238E27FC236}">
                      <a16:creationId xmlns:a16="http://schemas.microsoft.com/office/drawing/2014/main" id="{4E9BDCD2-3000-F88E-0F65-9DC4FDC8751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53" name="矩形 452">
                  <a:extLst>
                    <a:ext uri="{FF2B5EF4-FFF2-40B4-BE49-F238E27FC236}">
                      <a16:creationId xmlns:a16="http://schemas.microsoft.com/office/drawing/2014/main" id="{A1E01B0B-211D-5A3F-BA37-0317EA04F0B2}"/>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4" name="矩形 453">
                  <a:extLst>
                    <a:ext uri="{FF2B5EF4-FFF2-40B4-BE49-F238E27FC236}">
                      <a16:creationId xmlns:a16="http://schemas.microsoft.com/office/drawing/2014/main" id="{D3128BE9-5665-AA0C-619B-7DB1B293AE0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5" name="矩形 454">
                  <a:extLst>
                    <a:ext uri="{FF2B5EF4-FFF2-40B4-BE49-F238E27FC236}">
                      <a16:creationId xmlns:a16="http://schemas.microsoft.com/office/drawing/2014/main" id="{A99CCB07-1360-4574-EBC1-B8BCE9C11C72}"/>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6" name="矩形 455">
                  <a:extLst>
                    <a:ext uri="{FF2B5EF4-FFF2-40B4-BE49-F238E27FC236}">
                      <a16:creationId xmlns:a16="http://schemas.microsoft.com/office/drawing/2014/main" id="{DDB6717A-FFE9-A069-BD2E-41FF167AC27B}"/>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57" name="矩形 456">
                  <a:extLst>
                    <a:ext uri="{FF2B5EF4-FFF2-40B4-BE49-F238E27FC236}">
                      <a16:creationId xmlns:a16="http://schemas.microsoft.com/office/drawing/2014/main" id="{E254E9F1-C1A1-2835-0A1F-1867CA10A1B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8" name="矩形 457">
                  <a:extLst>
                    <a:ext uri="{FF2B5EF4-FFF2-40B4-BE49-F238E27FC236}">
                      <a16:creationId xmlns:a16="http://schemas.microsoft.com/office/drawing/2014/main" id="{33629F4D-FCBF-7772-E6AA-09E42287D155}"/>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9" name="矩形 458">
                  <a:extLst>
                    <a:ext uri="{FF2B5EF4-FFF2-40B4-BE49-F238E27FC236}">
                      <a16:creationId xmlns:a16="http://schemas.microsoft.com/office/drawing/2014/main" id="{F18C273F-2152-4E84-651B-C48604936EB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0" name="矩形 459">
                  <a:extLst>
                    <a:ext uri="{FF2B5EF4-FFF2-40B4-BE49-F238E27FC236}">
                      <a16:creationId xmlns:a16="http://schemas.microsoft.com/office/drawing/2014/main" id="{27621E1F-D912-29E4-627A-460F838766FE}"/>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1" name="矩形 460">
                  <a:extLst>
                    <a:ext uri="{FF2B5EF4-FFF2-40B4-BE49-F238E27FC236}">
                      <a16:creationId xmlns:a16="http://schemas.microsoft.com/office/drawing/2014/main" id="{17B08A2C-4632-55BA-CEB7-51DB5C89B3D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2" name="矩形 461">
                  <a:extLst>
                    <a:ext uri="{FF2B5EF4-FFF2-40B4-BE49-F238E27FC236}">
                      <a16:creationId xmlns:a16="http://schemas.microsoft.com/office/drawing/2014/main" id="{7BB79480-8B05-AAA5-8716-FA760A83359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3" name="矩形 462">
                  <a:extLst>
                    <a:ext uri="{FF2B5EF4-FFF2-40B4-BE49-F238E27FC236}">
                      <a16:creationId xmlns:a16="http://schemas.microsoft.com/office/drawing/2014/main" id="{DD012F52-9C67-0F23-3F4A-B7998D7A070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4" name="矩形 463">
                  <a:extLst>
                    <a:ext uri="{FF2B5EF4-FFF2-40B4-BE49-F238E27FC236}">
                      <a16:creationId xmlns:a16="http://schemas.microsoft.com/office/drawing/2014/main" id="{1A685C6F-D7A2-6D5A-4E6B-7B42E26A4BEA}"/>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65" name="矩形 464">
                  <a:extLst>
                    <a:ext uri="{FF2B5EF4-FFF2-40B4-BE49-F238E27FC236}">
                      <a16:creationId xmlns:a16="http://schemas.microsoft.com/office/drawing/2014/main" id="{4BBF0BE1-0E94-6AD4-244E-A7051FEA424F}"/>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66" name="矩形 465">
                  <a:extLst>
                    <a:ext uri="{FF2B5EF4-FFF2-40B4-BE49-F238E27FC236}">
                      <a16:creationId xmlns:a16="http://schemas.microsoft.com/office/drawing/2014/main" id="{021EDA96-1D50-A0A2-2DB8-533C2ED6924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6" name="组合 415">
                <a:extLst>
                  <a:ext uri="{FF2B5EF4-FFF2-40B4-BE49-F238E27FC236}">
                    <a16:creationId xmlns:a16="http://schemas.microsoft.com/office/drawing/2014/main" id="{0F6D7A0B-D638-868B-6756-6D7489BC5B89}"/>
                  </a:ext>
                </a:extLst>
              </p:cNvPr>
              <p:cNvGrpSpPr/>
              <p:nvPr/>
            </p:nvGrpSpPr>
            <p:grpSpPr>
              <a:xfrm rot="10800000" flipH="1">
                <a:off x="9178397" y="4888571"/>
                <a:ext cx="1023516" cy="428938"/>
                <a:chOff x="9178397" y="4889103"/>
                <a:chExt cx="1023516" cy="428938"/>
              </a:xfrm>
            </p:grpSpPr>
            <p:grpSp>
              <p:nvGrpSpPr>
                <p:cNvPr id="417" name="组合 416">
                  <a:extLst>
                    <a:ext uri="{FF2B5EF4-FFF2-40B4-BE49-F238E27FC236}">
                      <a16:creationId xmlns:a16="http://schemas.microsoft.com/office/drawing/2014/main" id="{8032DA50-91D6-8D1C-32D0-E31532A02E56}"/>
                    </a:ext>
                  </a:extLst>
                </p:cNvPr>
                <p:cNvGrpSpPr/>
                <p:nvPr/>
              </p:nvGrpSpPr>
              <p:grpSpPr>
                <a:xfrm>
                  <a:off x="9696093" y="4889103"/>
                  <a:ext cx="505820" cy="428938"/>
                  <a:chOff x="9624059" y="2269139"/>
                  <a:chExt cx="1444438" cy="1357421"/>
                </a:xfrm>
              </p:grpSpPr>
              <p:sp>
                <p:nvSpPr>
                  <p:cNvPr id="435" name="矩形 434">
                    <a:extLst>
                      <a:ext uri="{FF2B5EF4-FFF2-40B4-BE49-F238E27FC236}">
                        <a16:creationId xmlns:a16="http://schemas.microsoft.com/office/drawing/2014/main" id="{95374893-3BEA-E350-3A7C-C8AB35ED144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6" name="矩形 435">
                    <a:extLst>
                      <a:ext uri="{FF2B5EF4-FFF2-40B4-BE49-F238E27FC236}">
                        <a16:creationId xmlns:a16="http://schemas.microsoft.com/office/drawing/2014/main" id="{F05A46E0-3091-4CBF-9329-8BDBE04F038C}"/>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37" name="矩形 436">
                    <a:extLst>
                      <a:ext uri="{FF2B5EF4-FFF2-40B4-BE49-F238E27FC236}">
                        <a16:creationId xmlns:a16="http://schemas.microsoft.com/office/drawing/2014/main" id="{44EAB1A1-9CCF-EFB9-562A-945809DEBB6B}"/>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8" name="矩形 437">
                    <a:extLst>
                      <a:ext uri="{FF2B5EF4-FFF2-40B4-BE49-F238E27FC236}">
                        <a16:creationId xmlns:a16="http://schemas.microsoft.com/office/drawing/2014/main" id="{917B41CD-CE69-650F-9894-E6496387112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9" name="矩形 438">
                    <a:extLst>
                      <a:ext uri="{FF2B5EF4-FFF2-40B4-BE49-F238E27FC236}">
                        <a16:creationId xmlns:a16="http://schemas.microsoft.com/office/drawing/2014/main" id="{D1EA787E-D449-929A-DB7B-45B927126867}"/>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0" name="矩形 439">
                    <a:extLst>
                      <a:ext uri="{FF2B5EF4-FFF2-40B4-BE49-F238E27FC236}">
                        <a16:creationId xmlns:a16="http://schemas.microsoft.com/office/drawing/2014/main" id="{20A1E3B9-01A0-E62E-6BDA-0E62736BE692}"/>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1" name="矩形 440">
                    <a:extLst>
                      <a:ext uri="{FF2B5EF4-FFF2-40B4-BE49-F238E27FC236}">
                        <a16:creationId xmlns:a16="http://schemas.microsoft.com/office/drawing/2014/main" id="{C6E7DABF-0137-994F-0F9C-F5445D497AFC}"/>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2" name="矩形 441">
                    <a:extLst>
                      <a:ext uri="{FF2B5EF4-FFF2-40B4-BE49-F238E27FC236}">
                        <a16:creationId xmlns:a16="http://schemas.microsoft.com/office/drawing/2014/main" id="{E5F4AAA5-DD90-4071-2223-CF98D6A62918}"/>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3" name="矩形 442">
                    <a:extLst>
                      <a:ext uri="{FF2B5EF4-FFF2-40B4-BE49-F238E27FC236}">
                        <a16:creationId xmlns:a16="http://schemas.microsoft.com/office/drawing/2014/main" id="{DC509B68-822B-9136-9770-06E0DE06DF41}"/>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4" name="矩形 443">
                    <a:extLst>
                      <a:ext uri="{FF2B5EF4-FFF2-40B4-BE49-F238E27FC236}">
                        <a16:creationId xmlns:a16="http://schemas.microsoft.com/office/drawing/2014/main" id="{35233E80-B58B-1AD5-4C45-3146EE30636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5" name="矩形 444">
                    <a:extLst>
                      <a:ext uri="{FF2B5EF4-FFF2-40B4-BE49-F238E27FC236}">
                        <a16:creationId xmlns:a16="http://schemas.microsoft.com/office/drawing/2014/main" id="{D0180EA7-A24A-3085-3417-EA4BF0B3BCD1}"/>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6" name="矩形 445">
                    <a:extLst>
                      <a:ext uri="{FF2B5EF4-FFF2-40B4-BE49-F238E27FC236}">
                        <a16:creationId xmlns:a16="http://schemas.microsoft.com/office/drawing/2014/main" id="{2D3E9762-4F45-FB78-6CA3-96908724F76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7" name="矩形 446">
                    <a:extLst>
                      <a:ext uri="{FF2B5EF4-FFF2-40B4-BE49-F238E27FC236}">
                        <a16:creationId xmlns:a16="http://schemas.microsoft.com/office/drawing/2014/main" id="{5C765039-2FD7-6D2B-159E-4CE553E7AF0F}"/>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48" name="矩形 447">
                    <a:extLst>
                      <a:ext uri="{FF2B5EF4-FFF2-40B4-BE49-F238E27FC236}">
                        <a16:creationId xmlns:a16="http://schemas.microsoft.com/office/drawing/2014/main" id="{77930A97-AF97-C6C9-1472-563670384D73}"/>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49" name="矩形 448">
                    <a:extLst>
                      <a:ext uri="{FF2B5EF4-FFF2-40B4-BE49-F238E27FC236}">
                        <a16:creationId xmlns:a16="http://schemas.microsoft.com/office/drawing/2014/main" id="{4381CE37-4249-6863-1394-230791EFE258}"/>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50" name="矩形 449">
                    <a:extLst>
                      <a:ext uri="{FF2B5EF4-FFF2-40B4-BE49-F238E27FC236}">
                        <a16:creationId xmlns:a16="http://schemas.microsoft.com/office/drawing/2014/main" id="{80F2907E-FEDB-6F0A-FB58-1938A093E95E}"/>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18" name="组合 417">
                  <a:extLst>
                    <a:ext uri="{FF2B5EF4-FFF2-40B4-BE49-F238E27FC236}">
                      <a16:creationId xmlns:a16="http://schemas.microsoft.com/office/drawing/2014/main" id="{A190C0F8-8488-C25B-991E-3B94F4F4CC34}"/>
                    </a:ext>
                  </a:extLst>
                </p:cNvPr>
                <p:cNvGrpSpPr/>
                <p:nvPr/>
              </p:nvGrpSpPr>
              <p:grpSpPr>
                <a:xfrm>
                  <a:off x="9178397" y="4889103"/>
                  <a:ext cx="505820" cy="428938"/>
                  <a:chOff x="9624059" y="2269139"/>
                  <a:chExt cx="1444438" cy="1357421"/>
                </a:xfrm>
              </p:grpSpPr>
              <p:sp>
                <p:nvSpPr>
                  <p:cNvPr id="419" name="矩形 418">
                    <a:extLst>
                      <a:ext uri="{FF2B5EF4-FFF2-40B4-BE49-F238E27FC236}">
                        <a16:creationId xmlns:a16="http://schemas.microsoft.com/office/drawing/2014/main" id="{D0ACBE37-7F6A-3DED-EDF8-49DAF6CA656C}"/>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0" name="矩形 419">
                    <a:extLst>
                      <a:ext uri="{FF2B5EF4-FFF2-40B4-BE49-F238E27FC236}">
                        <a16:creationId xmlns:a16="http://schemas.microsoft.com/office/drawing/2014/main" id="{44F26A6F-4529-A913-0F93-6583D951E168}"/>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1" name="矩形 420">
                    <a:extLst>
                      <a:ext uri="{FF2B5EF4-FFF2-40B4-BE49-F238E27FC236}">
                        <a16:creationId xmlns:a16="http://schemas.microsoft.com/office/drawing/2014/main" id="{BA658B6F-E81E-F28C-8948-16A805E5229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2" name="矩形 421">
                    <a:extLst>
                      <a:ext uri="{FF2B5EF4-FFF2-40B4-BE49-F238E27FC236}">
                        <a16:creationId xmlns:a16="http://schemas.microsoft.com/office/drawing/2014/main" id="{1E0A44DF-658F-0256-C82C-46E0C9E5D7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3" name="矩形 422">
                    <a:extLst>
                      <a:ext uri="{FF2B5EF4-FFF2-40B4-BE49-F238E27FC236}">
                        <a16:creationId xmlns:a16="http://schemas.microsoft.com/office/drawing/2014/main" id="{C2B178E4-ED09-C28C-6573-125B33068C6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4" name="矩形 423">
                    <a:extLst>
                      <a:ext uri="{FF2B5EF4-FFF2-40B4-BE49-F238E27FC236}">
                        <a16:creationId xmlns:a16="http://schemas.microsoft.com/office/drawing/2014/main" id="{6AEFB2CD-7D57-82F5-03B1-77B53C1E19B7}"/>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5" name="矩形 424">
                    <a:extLst>
                      <a:ext uri="{FF2B5EF4-FFF2-40B4-BE49-F238E27FC236}">
                        <a16:creationId xmlns:a16="http://schemas.microsoft.com/office/drawing/2014/main" id="{6EBED785-E3DF-C3B5-BB2E-92080EFF7F91}"/>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6" name="矩形 425">
                    <a:extLst>
                      <a:ext uri="{FF2B5EF4-FFF2-40B4-BE49-F238E27FC236}">
                        <a16:creationId xmlns:a16="http://schemas.microsoft.com/office/drawing/2014/main" id="{F45DDCDC-44C4-2A4A-C98F-9D28D105A75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7" name="矩形 426">
                    <a:extLst>
                      <a:ext uri="{FF2B5EF4-FFF2-40B4-BE49-F238E27FC236}">
                        <a16:creationId xmlns:a16="http://schemas.microsoft.com/office/drawing/2014/main" id="{0643681A-70A9-8AFC-E4BA-BE9E73E68E3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28" name="矩形 427">
                    <a:extLst>
                      <a:ext uri="{FF2B5EF4-FFF2-40B4-BE49-F238E27FC236}">
                        <a16:creationId xmlns:a16="http://schemas.microsoft.com/office/drawing/2014/main" id="{98FF2AC1-CE56-81D3-9F46-890EC92F8D79}"/>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29" name="矩形 428">
                    <a:extLst>
                      <a:ext uri="{FF2B5EF4-FFF2-40B4-BE49-F238E27FC236}">
                        <a16:creationId xmlns:a16="http://schemas.microsoft.com/office/drawing/2014/main" id="{D1A62E2B-045E-495D-0CF6-48B64B47CA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0" name="矩形 429">
                    <a:extLst>
                      <a:ext uri="{FF2B5EF4-FFF2-40B4-BE49-F238E27FC236}">
                        <a16:creationId xmlns:a16="http://schemas.microsoft.com/office/drawing/2014/main" id="{92369940-65E2-6FD4-967B-CC1EA7F9654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1" name="矩形 430">
                    <a:extLst>
                      <a:ext uri="{FF2B5EF4-FFF2-40B4-BE49-F238E27FC236}">
                        <a16:creationId xmlns:a16="http://schemas.microsoft.com/office/drawing/2014/main" id="{D1F97C97-8D27-F59D-B7AE-5B391E564C36}"/>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2" name="矩形 431">
                    <a:extLst>
                      <a:ext uri="{FF2B5EF4-FFF2-40B4-BE49-F238E27FC236}">
                        <a16:creationId xmlns:a16="http://schemas.microsoft.com/office/drawing/2014/main" id="{BDFA5415-F199-C88E-F0BB-CF1BAF9001E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33" name="矩形 432">
                    <a:extLst>
                      <a:ext uri="{FF2B5EF4-FFF2-40B4-BE49-F238E27FC236}">
                        <a16:creationId xmlns:a16="http://schemas.microsoft.com/office/drawing/2014/main" id="{DBE26004-64A9-016E-6486-F3B7D9ECE8C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34" name="矩形 433">
                    <a:extLst>
                      <a:ext uri="{FF2B5EF4-FFF2-40B4-BE49-F238E27FC236}">
                        <a16:creationId xmlns:a16="http://schemas.microsoft.com/office/drawing/2014/main" id="{C09882FD-55FB-7281-F914-D0F38A57E9A0}"/>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483" name="组合 482">
              <a:extLst>
                <a:ext uri="{FF2B5EF4-FFF2-40B4-BE49-F238E27FC236}">
                  <a16:creationId xmlns:a16="http://schemas.microsoft.com/office/drawing/2014/main" id="{D4F24A9E-CB3B-3F37-D105-AE39205F3517}"/>
                </a:ext>
              </a:extLst>
            </p:cNvPr>
            <p:cNvGrpSpPr/>
            <p:nvPr/>
          </p:nvGrpSpPr>
          <p:grpSpPr>
            <a:xfrm>
              <a:off x="8450884" y="5450165"/>
              <a:ext cx="1023516" cy="856417"/>
              <a:chOff x="9178397" y="4461092"/>
              <a:chExt cx="1023516" cy="856417"/>
            </a:xfrm>
          </p:grpSpPr>
          <p:grpSp>
            <p:nvGrpSpPr>
              <p:cNvPr id="484" name="组合 483">
                <a:extLst>
                  <a:ext uri="{FF2B5EF4-FFF2-40B4-BE49-F238E27FC236}">
                    <a16:creationId xmlns:a16="http://schemas.microsoft.com/office/drawing/2014/main" id="{DD013844-6B8C-EF9E-32F9-A7CEC78C39E8}"/>
                  </a:ext>
                </a:extLst>
              </p:cNvPr>
              <p:cNvGrpSpPr/>
              <p:nvPr/>
            </p:nvGrpSpPr>
            <p:grpSpPr>
              <a:xfrm>
                <a:off x="9696093" y="4461092"/>
                <a:ext cx="505820" cy="428938"/>
                <a:chOff x="9624059" y="2269139"/>
                <a:chExt cx="1444438" cy="1357421"/>
              </a:xfrm>
            </p:grpSpPr>
            <p:sp>
              <p:nvSpPr>
                <p:cNvPr id="537" name="矩形 536">
                  <a:extLst>
                    <a:ext uri="{FF2B5EF4-FFF2-40B4-BE49-F238E27FC236}">
                      <a16:creationId xmlns:a16="http://schemas.microsoft.com/office/drawing/2014/main" id="{36F7B15B-E928-7861-B939-7A4ED51141C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8" name="矩形 537">
                  <a:extLst>
                    <a:ext uri="{FF2B5EF4-FFF2-40B4-BE49-F238E27FC236}">
                      <a16:creationId xmlns:a16="http://schemas.microsoft.com/office/drawing/2014/main" id="{A1C074F4-1864-B15A-1ECB-063C4C8259D9}"/>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9" name="矩形 538">
                  <a:extLst>
                    <a:ext uri="{FF2B5EF4-FFF2-40B4-BE49-F238E27FC236}">
                      <a16:creationId xmlns:a16="http://schemas.microsoft.com/office/drawing/2014/main" id="{50981375-05F8-84E6-37AD-778132B3090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0" name="矩形 539">
                  <a:extLst>
                    <a:ext uri="{FF2B5EF4-FFF2-40B4-BE49-F238E27FC236}">
                      <a16:creationId xmlns:a16="http://schemas.microsoft.com/office/drawing/2014/main" id="{6894FFBF-9DAC-EA08-448A-49553749772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1" name="矩形 540">
                  <a:extLst>
                    <a:ext uri="{FF2B5EF4-FFF2-40B4-BE49-F238E27FC236}">
                      <a16:creationId xmlns:a16="http://schemas.microsoft.com/office/drawing/2014/main" id="{5BC7469D-707A-0DCF-F1E2-BF4AE2B0DD0F}"/>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2" name="矩形 541">
                  <a:extLst>
                    <a:ext uri="{FF2B5EF4-FFF2-40B4-BE49-F238E27FC236}">
                      <a16:creationId xmlns:a16="http://schemas.microsoft.com/office/drawing/2014/main" id="{56D7CCEB-BEA1-3A54-E5AE-BF0B7A2E264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43" name="矩形 542">
                  <a:extLst>
                    <a:ext uri="{FF2B5EF4-FFF2-40B4-BE49-F238E27FC236}">
                      <a16:creationId xmlns:a16="http://schemas.microsoft.com/office/drawing/2014/main" id="{CCCC479B-1806-FDB3-4383-5A115F4D1125}"/>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4" name="矩形 543">
                  <a:extLst>
                    <a:ext uri="{FF2B5EF4-FFF2-40B4-BE49-F238E27FC236}">
                      <a16:creationId xmlns:a16="http://schemas.microsoft.com/office/drawing/2014/main" id="{8C9702B1-3AE8-FF0A-A204-4A4C69FA49F3}"/>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5" name="矩形 544">
                  <a:extLst>
                    <a:ext uri="{FF2B5EF4-FFF2-40B4-BE49-F238E27FC236}">
                      <a16:creationId xmlns:a16="http://schemas.microsoft.com/office/drawing/2014/main" id="{93D01BF6-1BD2-86F4-87EF-F61DBD2F16A5}"/>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6" name="矩形 545">
                  <a:extLst>
                    <a:ext uri="{FF2B5EF4-FFF2-40B4-BE49-F238E27FC236}">
                      <a16:creationId xmlns:a16="http://schemas.microsoft.com/office/drawing/2014/main" id="{E206D4A2-E2F1-ED49-11AF-0B7625F9E2D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47" name="矩形 546">
                  <a:extLst>
                    <a:ext uri="{FF2B5EF4-FFF2-40B4-BE49-F238E27FC236}">
                      <a16:creationId xmlns:a16="http://schemas.microsoft.com/office/drawing/2014/main" id="{912D2471-0E15-81C3-9721-BAB7851EA655}"/>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8" name="矩形 547">
                  <a:extLst>
                    <a:ext uri="{FF2B5EF4-FFF2-40B4-BE49-F238E27FC236}">
                      <a16:creationId xmlns:a16="http://schemas.microsoft.com/office/drawing/2014/main" id="{EA05078A-4507-6F7D-EF75-4BCBB1086FE6}"/>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49" name="矩形 548">
                  <a:extLst>
                    <a:ext uri="{FF2B5EF4-FFF2-40B4-BE49-F238E27FC236}">
                      <a16:creationId xmlns:a16="http://schemas.microsoft.com/office/drawing/2014/main" id="{28EEB26F-A585-D99A-BD65-BB61522C9874}"/>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50" name="矩形 549">
                  <a:extLst>
                    <a:ext uri="{FF2B5EF4-FFF2-40B4-BE49-F238E27FC236}">
                      <a16:creationId xmlns:a16="http://schemas.microsoft.com/office/drawing/2014/main" id="{92AA0E69-9906-AC5B-C83D-6D4B6E79E150}"/>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51" name="矩形 550">
                  <a:extLst>
                    <a:ext uri="{FF2B5EF4-FFF2-40B4-BE49-F238E27FC236}">
                      <a16:creationId xmlns:a16="http://schemas.microsoft.com/office/drawing/2014/main" id="{19FD5DC8-3E31-051E-B647-AE5432C73406}"/>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52" name="矩形 551">
                  <a:extLst>
                    <a:ext uri="{FF2B5EF4-FFF2-40B4-BE49-F238E27FC236}">
                      <a16:creationId xmlns:a16="http://schemas.microsoft.com/office/drawing/2014/main" id="{C97DEAF2-02A1-8E7C-2C19-AF5DF683EE8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5" name="组合 484">
                <a:extLst>
                  <a:ext uri="{FF2B5EF4-FFF2-40B4-BE49-F238E27FC236}">
                    <a16:creationId xmlns:a16="http://schemas.microsoft.com/office/drawing/2014/main" id="{0BA1C378-C5E9-D932-0215-D7ACC3818DBF}"/>
                  </a:ext>
                </a:extLst>
              </p:cNvPr>
              <p:cNvGrpSpPr/>
              <p:nvPr/>
            </p:nvGrpSpPr>
            <p:grpSpPr>
              <a:xfrm>
                <a:off x="9178397" y="4461092"/>
                <a:ext cx="505820" cy="428938"/>
                <a:chOff x="9624059" y="2269139"/>
                <a:chExt cx="1444438" cy="1357421"/>
              </a:xfrm>
            </p:grpSpPr>
            <p:sp>
              <p:nvSpPr>
                <p:cNvPr id="521" name="矩形 520">
                  <a:extLst>
                    <a:ext uri="{FF2B5EF4-FFF2-40B4-BE49-F238E27FC236}">
                      <a16:creationId xmlns:a16="http://schemas.microsoft.com/office/drawing/2014/main" id="{5B708A95-E8A1-50E0-FD33-947969591A86}"/>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2" name="矩形 521">
                  <a:extLst>
                    <a:ext uri="{FF2B5EF4-FFF2-40B4-BE49-F238E27FC236}">
                      <a16:creationId xmlns:a16="http://schemas.microsoft.com/office/drawing/2014/main" id="{C2F702BE-D8D4-B4A1-51A5-7FF8AE92DDD2}"/>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23" name="矩形 522">
                  <a:extLst>
                    <a:ext uri="{FF2B5EF4-FFF2-40B4-BE49-F238E27FC236}">
                      <a16:creationId xmlns:a16="http://schemas.microsoft.com/office/drawing/2014/main" id="{784B0A8B-476D-C3D1-3E6B-7326EF612B39}"/>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4" name="矩形 523">
                  <a:extLst>
                    <a:ext uri="{FF2B5EF4-FFF2-40B4-BE49-F238E27FC236}">
                      <a16:creationId xmlns:a16="http://schemas.microsoft.com/office/drawing/2014/main" id="{4AB094D7-7E3E-1282-0045-ADA139ED6235}"/>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5" name="矩形 524">
                  <a:extLst>
                    <a:ext uri="{FF2B5EF4-FFF2-40B4-BE49-F238E27FC236}">
                      <a16:creationId xmlns:a16="http://schemas.microsoft.com/office/drawing/2014/main" id="{331AAF58-E088-AF8D-7716-ACB22888DB5E}"/>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6" name="矩形 525">
                  <a:extLst>
                    <a:ext uri="{FF2B5EF4-FFF2-40B4-BE49-F238E27FC236}">
                      <a16:creationId xmlns:a16="http://schemas.microsoft.com/office/drawing/2014/main" id="{A7B8F54C-63C4-A973-EB46-8361380276D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27" name="矩形 526">
                  <a:extLst>
                    <a:ext uri="{FF2B5EF4-FFF2-40B4-BE49-F238E27FC236}">
                      <a16:creationId xmlns:a16="http://schemas.microsoft.com/office/drawing/2014/main" id="{97E5E816-0EE8-B25F-27CE-67A2AE0DC567}"/>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8" name="矩形 527">
                  <a:extLst>
                    <a:ext uri="{FF2B5EF4-FFF2-40B4-BE49-F238E27FC236}">
                      <a16:creationId xmlns:a16="http://schemas.microsoft.com/office/drawing/2014/main" id="{7F96CC47-B724-7E5F-98D4-2367995786B9}"/>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9" name="矩形 528">
                  <a:extLst>
                    <a:ext uri="{FF2B5EF4-FFF2-40B4-BE49-F238E27FC236}">
                      <a16:creationId xmlns:a16="http://schemas.microsoft.com/office/drawing/2014/main" id="{BFC3293F-ABB3-1656-4C32-1D0BB3552919}"/>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0" name="矩形 529">
                  <a:extLst>
                    <a:ext uri="{FF2B5EF4-FFF2-40B4-BE49-F238E27FC236}">
                      <a16:creationId xmlns:a16="http://schemas.microsoft.com/office/drawing/2014/main" id="{08EE4639-4DE3-C2B0-AD55-7485003DC650}"/>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1" name="矩形 530">
                  <a:extLst>
                    <a:ext uri="{FF2B5EF4-FFF2-40B4-BE49-F238E27FC236}">
                      <a16:creationId xmlns:a16="http://schemas.microsoft.com/office/drawing/2014/main" id="{E2B9417F-0988-4B0A-0204-5B45CF7BBF9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2" name="矩形 531">
                  <a:extLst>
                    <a:ext uri="{FF2B5EF4-FFF2-40B4-BE49-F238E27FC236}">
                      <a16:creationId xmlns:a16="http://schemas.microsoft.com/office/drawing/2014/main" id="{223DCAA2-350E-DA2E-0E7C-FEC53EAAD9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3" name="矩形 532">
                  <a:extLst>
                    <a:ext uri="{FF2B5EF4-FFF2-40B4-BE49-F238E27FC236}">
                      <a16:creationId xmlns:a16="http://schemas.microsoft.com/office/drawing/2014/main" id="{33B98031-ED47-CC67-1606-1CD42BAAC63E}"/>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4" name="矩形 533">
                  <a:extLst>
                    <a:ext uri="{FF2B5EF4-FFF2-40B4-BE49-F238E27FC236}">
                      <a16:creationId xmlns:a16="http://schemas.microsoft.com/office/drawing/2014/main" id="{31914B4D-E984-3A5B-C04C-2C8CB065EFD8}"/>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35" name="矩形 534">
                  <a:extLst>
                    <a:ext uri="{FF2B5EF4-FFF2-40B4-BE49-F238E27FC236}">
                      <a16:creationId xmlns:a16="http://schemas.microsoft.com/office/drawing/2014/main" id="{A54E7000-5BEB-2DA1-B797-E10E861F0015}"/>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36" name="矩形 535">
                  <a:extLst>
                    <a:ext uri="{FF2B5EF4-FFF2-40B4-BE49-F238E27FC236}">
                      <a16:creationId xmlns:a16="http://schemas.microsoft.com/office/drawing/2014/main" id="{A3DDC8A5-C0CC-5795-3EEB-1DA7246C5225}"/>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6" name="组合 485">
                <a:extLst>
                  <a:ext uri="{FF2B5EF4-FFF2-40B4-BE49-F238E27FC236}">
                    <a16:creationId xmlns:a16="http://schemas.microsoft.com/office/drawing/2014/main" id="{B1C087F0-2041-9C25-3A0C-B7E86315A93F}"/>
                  </a:ext>
                </a:extLst>
              </p:cNvPr>
              <p:cNvGrpSpPr/>
              <p:nvPr/>
            </p:nvGrpSpPr>
            <p:grpSpPr>
              <a:xfrm rot="10800000" flipH="1">
                <a:off x="9178397" y="4888571"/>
                <a:ext cx="1023516" cy="428938"/>
                <a:chOff x="9178397" y="4889103"/>
                <a:chExt cx="1023516" cy="428938"/>
              </a:xfrm>
            </p:grpSpPr>
            <p:grpSp>
              <p:nvGrpSpPr>
                <p:cNvPr id="487" name="组合 486">
                  <a:extLst>
                    <a:ext uri="{FF2B5EF4-FFF2-40B4-BE49-F238E27FC236}">
                      <a16:creationId xmlns:a16="http://schemas.microsoft.com/office/drawing/2014/main" id="{630D8DAC-33A2-0943-1097-7875E4E3089A}"/>
                    </a:ext>
                  </a:extLst>
                </p:cNvPr>
                <p:cNvGrpSpPr/>
                <p:nvPr/>
              </p:nvGrpSpPr>
              <p:grpSpPr>
                <a:xfrm>
                  <a:off x="9696093" y="4889103"/>
                  <a:ext cx="505820" cy="428938"/>
                  <a:chOff x="9624059" y="2269139"/>
                  <a:chExt cx="1444438" cy="1357421"/>
                </a:xfrm>
              </p:grpSpPr>
              <p:sp>
                <p:nvSpPr>
                  <p:cNvPr id="505" name="矩形 504">
                    <a:extLst>
                      <a:ext uri="{FF2B5EF4-FFF2-40B4-BE49-F238E27FC236}">
                        <a16:creationId xmlns:a16="http://schemas.microsoft.com/office/drawing/2014/main" id="{561CEF31-3EE0-7518-F4D2-C5604A178B6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6" name="矩形 505">
                    <a:extLst>
                      <a:ext uri="{FF2B5EF4-FFF2-40B4-BE49-F238E27FC236}">
                        <a16:creationId xmlns:a16="http://schemas.microsoft.com/office/drawing/2014/main" id="{B92BBB3C-E286-E96F-168F-53ACE16AC06E}"/>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07" name="矩形 506">
                    <a:extLst>
                      <a:ext uri="{FF2B5EF4-FFF2-40B4-BE49-F238E27FC236}">
                        <a16:creationId xmlns:a16="http://schemas.microsoft.com/office/drawing/2014/main" id="{AEAE5E22-8196-0676-665C-90226921DD96}"/>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8" name="矩形 507">
                    <a:extLst>
                      <a:ext uri="{FF2B5EF4-FFF2-40B4-BE49-F238E27FC236}">
                        <a16:creationId xmlns:a16="http://schemas.microsoft.com/office/drawing/2014/main" id="{400CDD57-A4AB-3051-08D8-F391E3398881}"/>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9" name="矩形 508">
                    <a:extLst>
                      <a:ext uri="{FF2B5EF4-FFF2-40B4-BE49-F238E27FC236}">
                        <a16:creationId xmlns:a16="http://schemas.microsoft.com/office/drawing/2014/main" id="{72749AE0-3519-D5F1-F7DC-581E094B9F79}"/>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0" name="矩形 509">
                    <a:extLst>
                      <a:ext uri="{FF2B5EF4-FFF2-40B4-BE49-F238E27FC236}">
                        <a16:creationId xmlns:a16="http://schemas.microsoft.com/office/drawing/2014/main" id="{6146E888-212F-AF54-852F-4C52B0E1475D}"/>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1" name="矩形 510">
                    <a:extLst>
                      <a:ext uri="{FF2B5EF4-FFF2-40B4-BE49-F238E27FC236}">
                        <a16:creationId xmlns:a16="http://schemas.microsoft.com/office/drawing/2014/main" id="{A7FE0A27-E905-F67E-554C-7A1816729F98}"/>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2" name="矩形 511">
                    <a:extLst>
                      <a:ext uri="{FF2B5EF4-FFF2-40B4-BE49-F238E27FC236}">
                        <a16:creationId xmlns:a16="http://schemas.microsoft.com/office/drawing/2014/main" id="{1E24F5CF-0E78-6AB2-9451-8C9CC828B6A7}"/>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3" name="矩形 512">
                    <a:extLst>
                      <a:ext uri="{FF2B5EF4-FFF2-40B4-BE49-F238E27FC236}">
                        <a16:creationId xmlns:a16="http://schemas.microsoft.com/office/drawing/2014/main" id="{C36D931C-1EC5-A85E-8BDB-6F14958014D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4" name="矩形 513">
                    <a:extLst>
                      <a:ext uri="{FF2B5EF4-FFF2-40B4-BE49-F238E27FC236}">
                        <a16:creationId xmlns:a16="http://schemas.microsoft.com/office/drawing/2014/main" id="{E628CEAA-CE31-373B-34CD-C5FB7A0B9A66}"/>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5" name="矩形 514">
                    <a:extLst>
                      <a:ext uri="{FF2B5EF4-FFF2-40B4-BE49-F238E27FC236}">
                        <a16:creationId xmlns:a16="http://schemas.microsoft.com/office/drawing/2014/main" id="{EC20C816-1D6F-CC1F-329D-78CD91201D27}"/>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6" name="矩形 515">
                    <a:extLst>
                      <a:ext uri="{FF2B5EF4-FFF2-40B4-BE49-F238E27FC236}">
                        <a16:creationId xmlns:a16="http://schemas.microsoft.com/office/drawing/2014/main" id="{5A64851D-1A54-115E-1715-782E572C393D}"/>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7" name="矩形 516">
                    <a:extLst>
                      <a:ext uri="{FF2B5EF4-FFF2-40B4-BE49-F238E27FC236}">
                        <a16:creationId xmlns:a16="http://schemas.microsoft.com/office/drawing/2014/main" id="{AF0FFC3F-EACB-E66F-8EDA-091993F288A9}"/>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18" name="矩形 517">
                    <a:extLst>
                      <a:ext uri="{FF2B5EF4-FFF2-40B4-BE49-F238E27FC236}">
                        <a16:creationId xmlns:a16="http://schemas.microsoft.com/office/drawing/2014/main" id="{BC961718-7299-3646-41FB-5DC59FD7C532}"/>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19" name="矩形 518">
                    <a:extLst>
                      <a:ext uri="{FF2B5EF4-FFF2-40B4-BE49-F238E27FC236}">
                        <a16:creationId xmlns:a16="http://schemas.microsoft.com/office/drawing/2014/main" id="{A2855703-9553-09C0-2BEC-630D730A838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20" name="矩形 519">
                    <a:extLst>
                      <a:ext uri="{FF2B5EF4-FFF2-40B4-BE49-F238E27FC236}">
                        <a16:creationId xmlns:a16="http://schemas.microsoft.com/office/drawing/2014/main" id="{B7012B5E-4F19-3A9B-FFA9-C444D05F6D7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488" name="组合 487">
                  <a:extLst>
                    <a:ext uri="{FF2B5EF4-FFF2-40B4-BE49-F238E27FC236}">
                      <a16:creationId xmlns:a16="http://schemas.microsoft.com/office/drawing/2014/main" id="{2B7130D4-E1BE-92C4-C648-FC4D922DA022}"/>
                    </a:ext>
                  </a:extLst>
                </p:cNvPr>
                <p:cNvGrpSpPr/>
                <p:nvPr/>
              </p:nvGrpSpPr>
              <p:grpSpPr>
                <a:xfrm>
                  <a:off x="9178397" y="4889103"/>
                  <a:ext cx="505820" cy="428938"/>
                  <a:chOff x="9624059" y="2269139"/>
                  <a:chExt cx="1444438" cy="1357421"/>
                </a:xfrm>
              </p:grpSpPr>
              <p:sp>
                <p:nvSpPr>
                  <p:cNvPr id="489" name="矩形 488">
                    <a:extLst>
                      <a:ext uri="{FF2B5EF4-FFF2-40B4-BE49-F238E27FC236}">
                        <a16:creationId xmlns:a16="http://schemas.microsoft.com/office/drawing/2014/main" id="{8740925A-7B14-9B16-4AC2-F3FF35A40D4B}"/>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0" name="矩形 489">
                    <a:extLst>
                      <a:ext uri="{FF2B5EF4-FFF2-40B4-BE49-F238E27FC236}">
                        <a16:creationId xmlns:a16="http://schemas.microsoft.com/office/drawing/2014/main" id="{99A568CB-0C49-4F27-1341-0430E840F244}"/>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1" name="矩形 490">
                    <a:extLst>
                      <a:ext uri="{FF2B5EF4-FFF2-40B4-BE49-F238E27FC236}">
                        <a16:creationId xmlns:a16="http://schemas.microsoft.com/office/drawing/2014/main" id="{A6F3CD24-15E7-034D-CC6A-98FABB578A5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2" name="矩形 491">
                    <a:extLst>
                      <a:ext uri="{FF2B5EF4-FFF2-40B4-BE49-F238E27FC236}">
                        <a16:creationId xmlns:a16="http://schemas.microsoft.com/office/drawing/2014/main" id="{42EA5C47-6471-453F-A919-710D7A2B3D74}"/>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3" name="矩形 492">
                    <a:extLst>
                      <a:ext uri="{FF2B5EF4-FFF2-40B4-BE49-F238E27FC236}">
                        <a16:creationId xmlns:a16="http://schemas.microsoft.com/office/drawing/2014/main" id="{404B61F4-38FC-C5BF-F5C7-115E665EFB8A}"/>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4" name="矩形 493">
                    <a:extLst>
                      <a:ext uri="{FF2B5EF4-FFF2-40B4-BE49-F238E27FC236}">
                        <a16:creationId xmlns:a16="http://schemas.microsoft.com/office/drawing/2014/main" id="{79DD0320-ABCE-8B12-E283-41D9633DB550}"/>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5" name="矩形 494">
                    <a:extLst>
                      <a:ext uri="{FF2B5EF4-FFF2-40B4-BE49-F238E27FC236}">
                        <a16:creationId xmlns:a16="http://schemas.microsoft.com/office/drawing/2014/main" id="{B63FF631-D331-6827-36A0-BF8E0431CDA4}"/>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6" name="矩形 495">
                    <a:extLst>
                      <a:ext uri="{FF2B5EF4-FFF2-40B4-BE49-F238E27FC236}">
                        <a16:creationId xmlns:a16="http://schemas.microsoft.com/office/drawing/2014/main" id="{4FFE3876-4098-3365-B960-D2BD73657E4F}"/>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7" name="矩形 496">
                    <a:extLst>
                      <a:ext uri="{FF2B5EF4-FFF2-40B4-BE49-F238E27FC236}">
                        <a16:creationId xmlns:a16="http://schemas.microsoft.com/office/drawing/2014/main" id="{49EDD51C-D8D2-ECE2-9DAA-2FE2D79E5B6D}"/>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498" name="矩形 497">
                    <a:extLst>
                      <a:ext uri="{FF2B5EF4-FFF2-40B4-BE49-F238E27FC236}">
                        <a16:creationId xmlns:a16="http://schemas.microsoft.com/office/drawing/2014/main" id="{E7A6F2EC-EC9B-D4D5-DD7D-5A0A2F060497}"/>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499" name="矩形 498">
                    <a:extLst>
                      <a:ext uri="{FF2B5EF4-FFF2-40B4-BE49-F238E27FC236}">
                        <a16:creationId xmlns:a16="http://schemas.microsoft.com/office/drawing/2014/main" id="{FC752EA0-A801-A953-22F4-F91F67B233EA}"/>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0" name="矩形 499">
                    <a:extLst>
                      <a:ext uri="{FF2B5EF4-FFF2-40B4-BE49-F238E27FC236}">
                        <a16:creationId xmlns:a16="http://schemas.microsoft.com/office/drawing/2014/main" id="{B04A569E-B7A7-375F-1CEE-8CD09EDA3CF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1" name="矩形 500">
                    <a:extLst>
                      <a:ext uri="{FF2B5EF4-FFF2-40B4-BE49-F238E27FC236}">
                        <a16:creationId xmlns:a16="http://schemas.microsoft.com/office/drawing/2014/main" id="{A2CF3C24-D289-0A1C-0A04-5C1DD0F764B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2" name="矩形 501">
                    <a:extLst>
                      <a:ext uri="{FF2B5EF4-FFF2-40B4-BE49-F238E27FC236}">
                        <a16:creationId xmlns:a16="http://schemas.microsoft.com/office/drawing/2014/main" id="{F4ADC8E7-78A0-4E49-A0AB-E13724A43F2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03" name="矩形 502">
                    <a:extLst>
                      <a:ext uri="{FF2B5EF4-FFF2-40B4-BE49-F238E27FC236}">
                        <a16:creationId xmlns:a16="http://schemas.microsoft.com/office/drawing/2014/main" id="{1752EB26-8C98-BFD5-1C05-3112A605B42D}"/>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04" name="矩形 503">
                    <a:extLst>
                      <a:ext uri="{FF2B5EF4-FFF2-40B4-BE49-F238E27FC236}">
                        <a16:creationId xmlns:a16="http://schemas.microsoft.com/office/drawing/2014/main" id="{F52A8D40-ABD2-9970-E64C-775BBA3B868C}"/>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nvGrpSpPr>
            <p:cNvPr id="553" name="组合 552">
              <a:extLst>
                <a:ext uri="{FF2B5EF4-FFF2-40B4-BE49-F238E27FC236}">
                  <a16:creationId xmlns:a16="http://schemas.microsoft.com/office/drawing/2014/main" id="{44B704F9-0108-F532-8088-E0B0C0A8C37D}"/>
                </a:ext>
              </a:extLst>
            </p:cNvPr>
            <p:cNvGrpSpPr/>
            <p:nvPr/>
          </p:nvGrpSpPr>
          <p:grpSpPr>
            <a:xfrm>
              <a:off x="9466115" y="5454088"/>
              <a:ext cx="1023516" cy="856417"/>
              <a:chOff x="9178397" y="4461092"/>
              <a:chExt cx="1023516" cy="856417"/>
            </a:xfrm>
          </p:grpSpPr>
          <p:grpSp>
            <p:nvGrpSpPr>
              <p:cNvPr id="554" name="组合 553">
                <a:extLst>
                  <a:ext uri="{FF2B5EF4-FFF2-40B4-BE49-F238E27FC236}">
                    <a16:creationId xmlns:a16="http://schemas.microsoft.com/office/drawing/2014/main" id="{2385072C-FFD6-1A4D-818B-027E5E2870EE}"/>
                  </a:ext>
                </a:extLst>
              </p:cNvPr>
              <p:cNvGrpSpPr/>
              <p:nvPr/>
            </p:nvGrpSpPr>
            <p:grpSpPr>
              <a:xfrm>
                <a:off x="9696093" y="4461092"/>
                <a:ext cx="505820" cy="428938"/>
                <a:chOff x="9624059" y="2269139"/>
                <a:chExt cx="1444438" cy="1357421"/>
              </a:xfrm>
            </p:grpSpPr>
            <p:sp>
              <p:nvSpPr>
                <p:cNvPr id="607" name="矩形 606">
                  <a:extLst>
                    <a:ext uri="{FF2B5EF4-FFF2-40B4-BE49-F238E27FC236}">
                      <a16:creationId xmlns:a16="http://schemas.microsoft.com/office/drawing/2014/main" id="{892376C7-243E-BC24-7CC5-FE8A1D943DB4}"/>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8" name="矩形 607">
                  <a:extLst>
                    <a:ext uri="{FF2B5EF4-FFF2-40B4-BE49-F238E27FC236}">
                      <a16:creationId xmlns:a16="http://schemas.microsoft.com/office/drawing/2014/main" id="{3AAFBDAD-3255-6E10-277A-0B5585C0F9E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9" name="矩形 608">
                  <a:extLst>
                    <a:ext uri="{FF2B5EF4-FFF2-40B4-BE49-F238E27FC236}">
                      <a16:creationId xmlns:a16="http://schemas.microsoft.com/office/drawing/2014/main" id="{7C52417E-E212-D606-A27E-5964F109047A}"/>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0" name="矩形 609">
                  <a:extLst>
                    <a:ext uri="{FF2B5EF4-FFF2-40B4-BE49-F238E27FC236}">
                      <a16:creationId xmlns:a16="http://schemas.microsoft.com/office/drawing/2014/main" id="{F815447F-CA08-EC7D-8962-B21778B4A3E9}"/>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1" name="矩形 610">
                  <a:extLst>
                    <a:ext uri="{FF2B5EF4-FFF2-40B4-BE49-F238E27FC236}">
                      <a16:creationId xmlns:a16="http://schemas.microsoft.com/office/drawing/2014/main" id="{203F1FD8-3984-B1BC-14E2-8F45BB0EE05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2" name="矩形 611">
                  <a:extLst>
                    <a:ext uri="{FF2B5EF4-FFF2-40B4-BE49-F238E27FC236}">
                      <a16:creationId xmlns:a16="http://schemas.microsoft.com/office/drawing/2014/main" id="{AEF7E116-DD9B-7BDF-94F4-3F9DC4FC7043}"/>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13" name="矩形 612">
                  <a:extLst>
                    <a:ext uri="{FF2B5EF4-FFF2-40B4-BE49-F238E27FC236}">
                      <a16:creationId xmlns:a16="http://schemas.microsoft.com/office/drawing/2014/main" id="{C7662E27-D1FB-3F5F-8F49-94BDE60E7236}"/>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4" name="矩形 613">
                  <a:extLst>
                    <a:ext uri="{FF2B5EF4-FFF2-40B4-BE49-F238E27FC236}">
                      <a16:creationId xmlns:a16="http://schemas.microsoft.com/office/drawing/2014/main" id="{AD05DC63-540D-2AB9-6031-DAB1591AAD7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5" name="矩形 614">
                  <a:extLst>
                    <a:ext uri="{FF2B5EF4-FFF2-40B4-BE49-F238E27FC236}">
                      <a16:creationId xmlns:a16="http://schemas.microsoft.com/office/drawing/2014/main" id="{F3D7EA2B-BE7F-C19C-2611-6287D05F759C}"/>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6" name="矩形 615">
                  <a:extLst>
                    <a:ext uri="{FF2B5EF4-FFF2-40B4-BE49-F238E27FC236}">
                      <a16:creationId xmlns:a16="http://schemas.microsoft.com/office/drawing/2014/main" id="{D7CFA97D-2788-B2DD-654F-ED4F4B59EF4B}"/>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17" name="矩形 616">
                  <a:extLst>
                    <a:ext uri="{FF2B5EF4-FFF2-40B4-BE49-F238E27FC236}">
                      <a16:creationId xmlns:a16="http://schemas.microsoft.com/office/drawing/2014/main" id="{02C67FBB-71A5-A05F-B5C9-0FFDE08F92AD}"/>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8" name="矩形 617">
                  <a:extLst>
                    <a:ext uri="{FF2B5EF4-FFF2-40B4-BE49-F238E27FC236}">
                      <a16:creationId xmlns:a16="http://schemas.microsoft.com/office/drawing/2014/main" id="{1039C71E-E559-9946-0290-B1012A08DF94}"/>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19" name="矩形 618">
                  <a:extLst>
                    <a:ext uri="{FF2B5EF4-FFF2-40B4-BE49-F238E27FC236}">
                      <a16:creationId xmlns:a16="http://schemas.microsoft.com/office/drawing/2014/main" id="{EEDF48F3-8526-0C90-AC50-FCA72A28DF0D}"/>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20" name="矩形 619">
                  <a:extLst>
                    <a:ext uri="{FF2B5EF4-FFF2-40B4-BE49-F238E27FC236}">
                      <a16:creationId xmlns:a16="http://schemas.microsoft.com/office/drawing/2014/main" id="{4CB68EDC-8B63-4F62-11C6-ECE2CAF13647}"/>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21" name="矩形 620">
                  <a:extLst>
                    <a:ext uri="{FF2B5EF4-FFF2-40B4-BE49-F238E27FC236}">
                      <a16:creationId xmlns:a16="http://schemas.microsoft.com/office/drawing/2014/main" id="{A610D8F7-57C4-0F53-32CC-19997C2E99F1}"/>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22" name="矩形 621">
                  <a:extLst>
                    <a:ext uri="{FF2B5EF4-FFF2-40B4-BE49-F238E27FC236}">
                      <a16:creationId xmlns:a16="http://schemas.microsoft.com/office/drawing/2014/main" id="{1E5D6BF2-85B4-813D-C43F-D95AB08D41CD}"/>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5" name="组合 554">
                <a:extLst>
                  <a:ext uri="{FF2B5EF4-FFF2-40B4-BE49-F238E27FC236}">
                    <a16:creationId xmlns:a16="http://schemas.microsoft.com/office/drawing/2014/main" id="{1C2771F8-B5A1-431A-217A-BDC951D6E0BE}"/>
                  </a:ext>
                </a:extLst>
              </p:cNvPr>
              <p:cNvGrpSpPr/>
              <p:nvPr/>
            </p:nvGrpSpPr>
            <p:grpSpPr>
              <a:xfrm>
                <a:off x="9178397" y="4461092"/>
                <a:ext cx="505820" cy="428938"/>
                <a:chOff x="9624059" y="2269139"/>
                <a:chExt cx="1444438" cy="1357421"/>
              </a:xfrm>
            </p:grpSpPr>
            <p:sp>
              <p:nvSpPr>
                <p:cNvPr id="591" name="矩形 590">
                  <a:extLst>
                    <a:ext uri="{FF2B5EF4-FFF2-40B4-BE49-F238E27FC236}">
                      <a16:creationId xmlns:a16="http://schemas.microsoft.com/office/drawing/2014/main" id="{479E7C99-EE40-A1A1-9009-139985C27081}"/>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2" name="矩形 591">
                  <a:extLst>
                    <a:ext uri="{FF2B5EF4-FFF2-40B4-BE49-F238E27FC236}">
                      <a16:creationId xmlns:a16="http://schemas.microsoft.com/office/drawing/2014/main" id="{51C192D1-37E2-76A8-01D1-536D31C47E9F}"/>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93" name="矩形 592">
                  <a:extLst>
                    <a:ext uri="{FF2B5EF4-FFF2-40B4-BE49-F238E27FC236}">
                      <a16:creationId xmlns:a16="http://schemas.microsoft.com/office/drawing/2014/main" id="{9A96FF73-8CB8-0303-EAEB-5E6B85324F73}"/>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4" name="矩形 593">
                  <a:extLst>
                    <a:ext uri="{FF2B5EF4-FFF2-40B4-BE49-F238E27FC236}">
                      <a16:creationId xmlns:a16="http://schemas.microsoft.com/office/drawing/2014/main" id="{89DAD90E-1929-C615-B18C-38EB00476FA3}"/>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5" name="矩形 594">
                  <a:extLst>
                    <a:ext uri="{FF2B5EF4-FFF2-40B4-BE49-F238E27FC236}">
                      <a16:creationId xmlns:a16="http://schemas.microsoft.com/office/drawing/2014/main" id="{363D0DF0-2F09-3DD4-AB88-4F4BCE6E7801}"/>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6" name="矩形 595">
                  <a:extLst>
                    <a:ext uri="{FF2B5EF4-FFF2-40B4-BE49-F238E27FC236}">
                      <a16:creationId xmlns:a16="http://schemas.microsoft.com/office/drawing/2014/main" id="{5F3E9EC3-FE69-512B-5BFD-B18E2015D59E}"/>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97" name="矩形 596">
                  <a:extLst>
                    <a:ext uri="{FF2B5EF4-FFF2-40B4-BE49-F238E27FC236}">
                      <a16:creationId xmlns:a16="http://schemas.microsoft.com/office/drawing/2014/main" id="{2DD32E16-0C36-4835-F26E-554C389E6A2F}"/>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8" name="矩形 597">
                  <a:extLst>
                    <a:ext uri="{FF2B5EF4-FFF2-40B4-BE49-F238E27FC236}">
                      <a16:creationId xmlns:a16="http://schemas.microsoft.com/office/drawing/2014/main" id="{5D47D694-4408-0925-4755-9F54503CE0A1}"/>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9" name="矩形 598">
                  <a:extLst>
                    <a:ext uri="{FF2B5EF4-FFF2-40B4-BE49-F238E27FC236}">
                      <a16:creationId xmlns:a16="http://schemas.microsoft.com/office/drawing/2014/main" id="{58BEBBC8-1FD8-90B0-2B08-9AB7B936C1CF}"/>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0" name="矩形 599">
                  <a:extLst>
                    <a:ext uri="{FF2B5EF4-FFF2-40B4-BE49-F238E27FC236}">
                      <a16:creationId xmlns:a16="http://schemas.microsoft.com/office/drawing/2014/main" id="{A84517F9-FA6F-773E-F2F5-AB090EA31272}"/>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1" name="矩形 600">
                  <a:extLst>
                    <a:ext uri="{FF2B5EF4-FFF2-40B4-BE49-F238E27FC236}">
                      <a16:creationId xmlns:a16="http://schemas.microsoft.com/office/drawing/2014/main" id="{C16C97F3-29ED-325B-FD03-9A60A5C9AA1C}"/>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2" name="矩形 601">
                  <a:extLst>
                    <a:ext uri="{FF2B5EF4-FFF2-40B4-BE49-F238E27FC236}">
                      <a16:creationId xmlns:a16="http://schemas.microsoft.com/office/drawing/2014/main" id="{10FF48E2-F0F9-DFA2-02DE-3556223A7081}"/>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3" name="矩形 602">
                  <a:extLst>
                    <a:ext uri="{FF2B5EF4-FFF2-40B4-BE49-F238E27FC236}">
                      <a16:creationId xmlns:a16="http://schemas.microsoft.com/office/drawing/2014/main" id="{2808339D-82AC-523F-F015-8AE560C44B97}"/>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4" name="矩形 603">
                  <a:extLst>
                    <a:ext uri="{FF2B5EF4-FFF2-40B4-BE49-F238E27FC236}">
                      <a16:creationId xmlns:a16="http://schemas.microsoft.com/office/drawing/2014/main" id="{89CFBC41-68D1-D379-25AF-74DC02E1524B}"/>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605" name="矩形 604">
                  <a:extLst>
                    <a:ext uri="{FF2B5EF4-FFF2-40B4-BE49-F238E27FC236}">
                      <a16:creationId xmlns:a16="http://schemas.microsoft.com/office/drawing/2014/main" id="{580A688F-FA0F-41EC-8771-3C414AC11694}"/>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606" name="矩形 605">
                  <a:extLst>
                    <a:ext uri="{FF2B5EF4-FFF2-40B4-BE49-F238E27FC236}">
                      <a16:creationId xmlns:a16="http://schemas.microsoft.com/office/drawing/2014/main" id="{806C5FB8-375D-18DB-A86B-8F1C94C1F66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6" name="组合 555">
                <a:extLst>
                  <a:ext uri="{FF2B5EF4-FFF2-40B4-BE49-F238E27FC236}">
                    <a16:creationId xmlns:a16="http://schemas.microsoft.com/office/drawing/2014/main" id="{2599F888-1709-B360-1FF3-429D1EA11AF8}"/>
                  </a:ext>
                </a:extLst>
              </p:cNvPr>
              <p:cNvGrpSpPr/>
              <p:nvPr/>
            </p:nvGrpSpPr>
            <p:grpSpPr>
              <a:xfrm rot="10800000" flipH="1">
                <a:off x="9178397" y="4888571"/>
                <a:ext cx="1023516" cy="428938"/>
                <a:chOff x="9178397" y="4889103"/>
                <a:chExt cx="1023516" cy="428938"/>
              </a:xfrm>
            </p:grpSpPr>
            <p:grpSp>
              <p:nvGrpSpPr>
                <p:cNvPr id="557" name="组合 556">
                  <a:extLst>
                    <a:ext uri="{FF2B5EF4-FFF2-40B4-BE49-F238E27FC236}">
                      <a16:creationId xmlns:a16="http://schemas.microsoft.com/office/drawing/2014/main" id="{FE0D05D0-AC4E-C3AC-33E9-8F8B2730D7E3}"/>
                    </a:ext>
                  </a:extLst>
                </p:cNvPr>
                <p:cNvGrpSpPr/>
                <p:nvPr/>
              </p:nvGrpSpPr>
              <p:grpSpPr>
                <a:xfrm>
                  <a:off x="9696093" y="4889103"/>
                  <a:ext cx="505820" cy="428938"/>
                  <a:chOff x="9624059" y="2269139"/>
                  <a:chExt cx="1444438" cy="1357421"/>
                </a:xfrm>
              </p:grpSpPr>
              <p:sp>
                <p:nvSpPr>
                  <p:cNvPr id="575" name="矩形 574">
                    <a:extLst>
                      <a:ext uri="{FF2B5EF4-FFF2-40B4-BE49-F238E27FC236}">
                        <a16:creationId xmlns:a16="http://schemas.microsoft.com/office/drawing/2014/main" id="{292B3813-7C6B-4C33-2158-B345F21CACA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6" name="矩形 575">
                    <a:extLst>
                      <a:ext uri="{FF2B5EF4-FFF2-40B4-BE49-F238E27FC236}">
                        <a16:creationId xmlns:a16="http://schemas.microsoft.com/office/drawing/2014/main" id="{B20CDDB4-B587-127B-2733-E9D572F882BD}"/>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77" name="矩形 576">
                    <a:extLst>
                      <a:ext uri="{FF2B5EF4-FFF2-40B4-BE49-F238E27FC236}">
                        <a16:creationId xmlns:a16="http://schemas.microsoft.com/office/drawing/2014/main" id="{BAC5D618-F2D5-FDAE-4245-49344F23CCB0}"/>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8" name="矩形 577">
                    <a:extLst>
                      <a:ext uri="{FF2B5EF4-FFF2-40B4-BE49-F238E27FC236}">
                        <a16:creationId xmlns:a16="http://schemas.microsoft.com/office/drawing/2014/main" id="{FAF8C4DE-634A-FDC6-916F-21BC7848232A}"/>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9" name="矩形 578">
                    <a:extLst>
                      <a:ext uri="{FF2B5EF4-FFF2-40B4-BE49-F238E27FC236}">
                        <a16:creationId xmlns:a16="http://schemas.microsoft.com/office/drawing/2014/main" id="{2AAEC43E-FFA8-3008-0B6C-A478A6367A7D}"/>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0" name="矩形 579">
                    <a:extLst>
                      <a:ext uri="{FF2B5EF4-FFF2-40B4-BE49-F238E27FC236}">
                        <a16:creationId xmlns:a16="http://schemas.microsoft.com/office/drawing/2014/main" id="{62B842C5-763E-1B84-ACE4-D1DFE6786476}"/>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1" name="矩形 580">
                    <a:extLst>
                      <a:ext uri="{FF2B5EF4-FFF2-40B4-BE49-F238E27FC236}">
                        <a16:creationId xmlns:a16="http://schemas.microsoft.com/office/drawing/2014/main" id="{DAB69086-4F84-40E9-8650-AE6E5DB14372}"/>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2" name="矩形 581">
                    <a:extLst>
                      <a:ext uri="{FF2B5EF4-FFF2-40B4-BE49-F238E27FC236}">
                        <a16:creationId xmlns:a16="http://schemas.microsoft.com/office/drawing/2014/main" id="{910E1797-ADBE-A07D-C171-81B078750C16}"/>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3" name="矩形 582">
                    <a:extLst>
                      <a:ext uri="{FF2B5EF4-FFF2-40B4-BE49-F238E27FC236}">
                        <a16:creationId xmlns:a16="http://schemas.microsoft.com/office/drawing/2014/main" id="{0B6045A6-0E8D-13B0-FD82-0AA43427DC57}"/>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4" name="矩形 583">
                    <a:extLst>
                      <a:ext uri="{FF2B5EF4-FFF2-40B4-BE49-F238E27FC236}">
                        <a16:creationId xmlns:a16="http://schemas.microsoft.com/office/drawing/2014/main" id="{749BF2E6-5571-ED1E-3CEC-9C090168CF2C}"/>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5" name="矩形 584">
                    <a:extLst>
                      <a:ext uri="{FF2B5EF4-FFF2-40B4-BE49-F238E27FC236}">
                        <a16:creationId xmlns:a16="http://schemas.microsoft.com/office/drawing/2014/main" id="{F17A2BDF-875C-92B8-20CF-6C55F1910D7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6" name="矩形 585">
                    <a:extLst>
                      <a:ext uri="{FF2B5EF4-FFF2-40B4-BE49-F238E27FC236}">
                        <a16:creationId xmlns:a16="http://schemas.microsoft.com/office/drawing/2014/main" id="{DAE98E96-D5CB-C1DB-20FA-9A2978CC1480}"/>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7" name="矩形 586">
                    <a:extLst>
                      <a:ext uri="{FF2B5EF4-FFF2-40B4-BE49-F238E27FC236}">
                        <a16:creationId xmlns:a16="http://schemas.microsoft.com/office/drawing/2014/main" id="{002552DB-5309-D50E-8A88-E0212F59C4FA}"/>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88" name="矩形 587">
                    <a:extLst>
                      <a:ext uri="{FF2B5EF4-FFF2-40B4-BE49-F238E27FC236}">
                        <a16:creationId xmlns:a16="http://schemas.microsoft.com/office/drawing/2014/main" id="{0EC91A61-DB52-9BAF-DB90-1F04A9E8197E}"/>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89" name="矩形 588">
                    <a:extLst>
                      <a:ext uri="{FF2B5EF4-FFF2-40B4-BE49-F238E27FC236}">
                        <a16:creationId xmlns:a16="http://schemas.microsoft.com/office/drawing/2014/main" id="{ED4C413A-37F3-F9C6-53AA-B1EE4891055C}"/>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90" name="矩形 589">
                    <a:extLst>
                      <a:ext uri="{FF2B5EF4-FFF2-40B4-BE49-F238E27FC236}">
                        <a16:creationId xmlns:a16="http://schemas.microsoft.com/office/drawing/2014/main" id="{0F51A921-A52F-B3ED-DA28-2803FC0EEA96}"/>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nvGrpSpPr>
                <p:cNvPr id="558" name="组合 557">
                  <a:extLst>
                    <a:ext uri="{FF2B5EF4-FFF2-40B4-BE49-F238E27FC236}">
                      <a16:creationId xmlns:a16="http://schemas.microsoft.com/office/drawing/2014/main" id="{1E2B5B4B-BDD7-40BE-50DB-A12A5E3D15F0}"/>
                    </a:ext>
                  </a:extLst>
                </p:cNvPr>
                <p:cNvGrpSpPr/>
                <p:nvPr/>
              </p:nvGrpSpPr>
              <p:grpSpPr>
                <a:xfrm>
                  <a:off x="9178397" y="4889103"/>
                  <a:ext cx="505820" cy="428938"/>
                  <a:chOff x="9624059" y="2269139"/>
                  <a:chExt cx="1444438" cy="1357421"/>
                </a:xfrm>
              </p:grpSpPr>
              <p:sp>
                <p:nvSpPr>
                  <p:cNvPr id="559" name="矩形 558">
                    <a:extLst>
                      <a:ext uri="{FF2B5EF4-FFF2-40B4-BE49-F238E27FC236}">
                        <a16:creationId xmlns:a16="http://schemas.microsoft.com/office/drawing/2014/main" id="{81B386AA-568E-65A7-9EF8-AB1BF472A85F}"/>
                      </a:ext>
                    </a:extLst>
                  </p:cNvPr>
                  <p:cNvSpPr/>
                  <p:nvPr/>
                </p:nvSpPr>
                <p:spPr>
                  <a:xfrm>
                    <a:off x="962406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0" name="矩形 559">
                    <a:extLst>
                      <a:ext uri="{FF2B5EF4-FFF2-40B4-BE49-F238E27FC236}">
                        <a16:creationId xmlns:a16="http://schemas.microsoft.com/office/drawing/2014/main" id="{4E54023A-C90F-C62E-AE7E-2A5B2487C217}"/>
                      </a:ext>
                    </a:extLst>
                  </p:cNvPr>
                  <p:cNvSpPr/>
                  <p:nvPr/>
                </p:nvSpPr>
                <p:spPr>
                  <a:xfrm>
                    <a:off x="9985170" y="2269139"/>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1" name="矩形 560">
                    <a:extLst>
                      <a:ext uri="{FF2B5EF4-FFF2-40B4-BE49-F238E27FC236}">
                        <a16:creationId xmlns:a16="http://schemas.microsoft.com/office/drawing/2014/main" id="{0D7B6BC5-5C2A-B3B8-4B1C-A828D4F9C4D4}"/>
                      </a:ext>
                    </a:extLst>
                  </p:cNvPr>
                  <p:cNvSpPr/>
                  <p:nvPr/>
                </p:nvSpPr>
                <p:spPr>
                  <a:xfrm>
                    <a:off x="10346280" y="226913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2" name="矩形 561">
                    <a:extLst>
                      <a:ext uri="{FF2B5EF4-FFF2-40B4-BE49-F238E27FC236}">
                        <a16:creationId xmlns:a16="http://schemas.microsoft.com/office/drawing/2014/main" id="{409C69C5-DCC8-3334-94CB-EA4F59B713C0}"/>
                      </a:ext>
                    </a:extLst>
                  </p:cNvPr>
                  <p:cNvSpPr/>
                  <p:nvPr/>
                </p:nvSpPr>
                <p:spPr>
                  <a:xfrm>
                    <a:off x="10707388" y="2269140"/>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3" name="矩形 562">
                    <a:extLst>
                      <a:ext uri="{FF2B5EF4-FFF2-40B4-BE49-F238E27FC236}">
                        <a16:creationId xmlns:a16="http://schemas.microsoft.com/office/drawing/2014/main" id="{459FDA13-C820-5F11-6CE3-EED6294C6E83}"/>
                      </a:ext>
                    </a:extLst>
                  </p:cNvPr>
                  <p:cNvSpPr/>
                  <p:nvPr/>
                </p:nvSpPr>
                <p:spPr>
                  <a:xfrm>
                    <a:off x="962406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4" name="矩形 563">
                    <a:extLst>
                      <a:ext uri="{FF2B5EF4-FFF2-40B4-BE49-F238E27FC236}">
                        <a16:creationId xmlns:a16="http://schemas.microsoft.com/office/drawing/2014/main" id="{B9CBC1B6-7082-A654-169B-1920FAB1FD2F}"/>
                      </a:ext>
                    </a:extLst>
                  </p:cNvPr>
                  <p:cNvSpPr/>
                  <p:nvPr/>
                </p:nvSpPr>
                <p:spPr>
                  <a:xfrm>
                    <a:off x="9985170" y="2609962"/>
                    <a:ext cx="361109" cy="337887"/>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5" name="矩形 564">
                    <a:extLst>
                      <a:ext uri="{FF2B5EF4-FFF2-40B4-BE49-F238E27FC236}">
                        <a16:creationId xmlns:a16="http://schemas.microsoft.com/office/drawing/2014/main" id="{70D0F237-C0A2-AE33-0262-40F7F50A7C3E}"/>
                      </a:ext>
                    </a:extLst>
                  </p:cNvPr>
                  <p:cNvSpPr/>
                  <p:nvPr/>
                </p:nvSpPr>
                <p:spPr>
                  <a:xfrm>
                    <a:off x="10346280" y="260996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6" name="矩形 565">
                    <a:extLst>
                      <a:ext uri="{FF2B5EF4-FFF2-40B4-BE49-F238E27FC236}">
                        <a16:creationId xmlns:a16="http://schemas.microsoft.com/office/drawing/2014/main" id="{88458935-0DAB-F79A-63B7-627A62668694}"/>
                      </a:ext>
                    </a:extLst>
                  </p:cNvPr>
                  <p:cNvSpPr/>
                  <p:nvPr/>
                </p:nvSpPr>
                <p:spPr>
                  <a:xfrm>
                    <a:off x="10707388" y="2609963"/>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7" name="矩形 566">
                    <a:extLst>
                      <a:ext uri="{FF2B5EF4-FFF2-40B4-BE49-F238E27FC236}">
                        <a16:creationId xmlns:a16="http://schemas.microsoft.com/office/drawing/2014/main" id="{5B2709AD-389C-D531-AE7F-91B7639F5216}"/>
                      </a:ext>
                    </a:extLst>
                  </p:cNvPr>
                  <p:cNvSpPr/>
                  <p:nvPr/>
                </p:nvSpPr>
                <p:spPr>
                  <a:xfrm>
                    <a:off x="9624059" y="2947849"/>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68" name="矩形 567">
                    <a:extLst>
                      <a:ext uri="{FF2B5EF4-FFF2-40B4-BE49-F238E27FC236}">
                        <a16:creationId xmlns:a16="http://schemas.microsoft.com/office/drawing/2014/main" id="{C4918874-397D-2874-6622-C46938AE8058}"/>
                      </a:ext>
                    </a:extLst>
                  </p:cNvPr>
                  <p:cNvSpPr/>
                  <p:nvPr/>
                </p:nvSpPr>
                <p:spPr>
                  <a:xfrm>
                    <a:off x="9985169" y="2947849"/>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69" name="矩形 568">
                    <a:extLst>
                      <a:ext uri="{FF2B5EF4-FFF2-40B4-BE49-F238E27FC236}">
                        <a16:creationId xmlns:a16="http://schemas.microsoft.com/office/drawing/2014/main" id="{6801E4A5-603B-3ED2-A82A-0146DE078E90}"/>
                      </a:ext>
                    </a:extLst>
                  </p:cNvPr>
                  <p:cNvSpPr/>
                  <p:nvPr/>
                </p:nvSpPr>
                <p:spPr>
                  <a:xfrm>
                    <a:off x="10346279" y="2947849"/>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0" name="矩形 569">
                    <a:extLst>
                      <a:ext uri="{FF2B5EF4-FFF2-40B4-BE49-F238E27FC236}">
                        <a16:creationId xmlns:a16="http://schemas.microsoft.com/office/drawing/2014/main" id="{F8E992DC-1BDA-0F3B-BC9A-C7C1C052AFAE}"/>
                      </a:ext>
                    </a:extLst>
                  </p:cNvPr>
                  <p:cNvSpPr/>
                  <p:nvPr/>
                </p:nvSpPr>
                <p:spPr>
                  <a:xfrm>
                    <a:off x="10707387" y="2947850"/>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1" name="矩形 570">
                    <a:extLst>
                      <a:ext uri="{FF2B5EF4-FFF2-40B4-BE49-F238E27FC236}">
                        <a16:creationId xmlns:a16="http://schemas.microsoft.com/office/drawing/2014/main" id="{CBEF276B-A5A2-1556-CB2B-78562FC176E5}"/>
                      </a:ext>
                    </a:extLst>
                  </p:cNvPr>
                  <p:cNvSpPr/>
                  <p:nvPr/>
                </p:nvSpPr>
                <p:spPr>
                  <a:xfrm>
                    <a:off x="9624059" y="3288672"/>
                    <a:ext cx="361109" cy="337887"/>
                  </a:xfrm>
                  <a:prstGeom prst="rect">
                    <a:avLst/>
                  </a:prstGeom>
                  <a:solidFill>
                    <a:srgbClr val="D4D4D4"/>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2" name="矩形 571">
                    <a:extLst>
                      <a:ext uri="{FF2B5EF4-FFF2-40B4-BE49-F238E27FC236}">
                        <a16:creationId xmlns:a16="http://schemas.microsoft.com/office/drawing/2014/main" id="{49AD8052-CCB6-4B4A-65A9-7148C14EF271}"/>
                      </a:ext>
                    </a:extLst>
                  </p:cNvPr>
                  <p:cNvSpPr/>
                  <p:nvPr/>
                </p:nvSpPr>
                <p:spPr>
                  <a:xfrm>
                    <a:off x="9985169" y="3288672"/>
                    <a:ext cx="361109" cy="337887"/>
                  </a:xfrm>
                  <a:prstGeom prst="rect">
                    <a:avLst/>
                  </a:prstGeom>
                  <a:solidFill>
                    <a:srgbClr val="EAEAEA"/>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tLang="zh-CN" sz="2400" dirty="0"/>
                  </a:p>
                </p:txBody>
              </p:sp>
              <p:sp>
                <p:nvSpPr>
                  <p:cNvPr id="573" name="矩形 572">
                    <a:extLst>
                      <a:ext uri="{FF2B5EF4-FFF2-40B4-BE49-F238E27FC236}">
                        <a16:creationId xmlns:a16="http://schemas.microsoft.com/office/drawing/2014/main" id="{965A75EF-F866-960E-5DD6-50806CB88D43}"/>
                      </a:ext>
                    </a:extLst>
                  </p:cNvPr>
                  <p:cNvSpPr/>
                  <p:nvPr/>
                </p:nvSpPr>
                <p:spPr>
                  <a:xfrm>
                    <a:off x="10346279" y="3288672"/>
                    <a:ext cx="361109" cy="337887"/>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sp>
                <p:nvSpPr>
                  <p:cNvPr id="574" name="矩形 573">
                    <a:extLst>
                      <a:ext uri="{FF2B5EF4-FFF2-40B4-BE49-F238E27FC236}">
                        <a16:creationId xmlns:a16="http://schemas.microsoft.com/office/drawing/2014/main" id="{5DCFEDC8-BDB5-94EC-0316-72C8170FB687}"/>
                      </a:ext>
                    </a:extLst>
                  </p:cNvPr>
                  <p:cNvSpPr/>
                  <p:nvPr/>
                </p:nvSpPr>
                <p:spPr>
                  <a:xfrm>
                    <a:off x="10707387" y="3288673"/>
                    <a:ext cx="361109" cy="337887"/>
                  </a:xfrm>
                  <a:prstGeom prst="rect">
                    <a:avLst/>
                  </a:prstGeom>
                  <a:solidFill>
                    <a:srgbClr val="80808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ltLang="zh-CN" sz="2400" dirty="0"/>
                  </a:p>
                </p:txBody>
              </p:sp>
            </p:grpSp>
          </p:grpSp>
        </p:grpSp>
      </p:grpSp>
      <p:sp>
        <p:nvSpPr>
          <p:cNvPr id="2" name="文本框 1">
            <a:extLst>
              <a:ext uri="{FF2B5EF4-FFF2-40B4-BE49-F238E27FC236}">
                <a16:creationId xmlns:a16="http://schemas.microsoft.com/office/drawing/2014/main" id="{1F8B35BF-2D00-19F3-FE64-A4D4FDB3D190}"/>
              </a:ext>
            </a:extLst>
          </p:cNvPr>
          <p:cNvSpPr txBox="1"/>
          <p:nvPr/>
        </p:nvSpPr>
        <p:spPr>
          <a:xfrm>
            <a:off x="19742818" y="10027768"/>
            <a:ext cx="4064000" cy="584775"/>
          </a:xfrm>
          <a:prstGeom prst="rect">
            <a:avLst/>
          </a:prstGeom>
          <a:noFill/>
        </p:spPr>
        <p:txBody>
          <a:bodyPr wrap="square" rtlCol="0">
            <a:spAutoFit/>
          </a:bodyPr>
          <a:lstStyle/>
          <a:p>
            <a:r>
              <a:rPr lang="en-US" altLang="zh-CN" sz="3200" dirty="0" err="1"/>
              <a:t>UNet</a:t>
            </a:r>
            <a:endParaRPr lang="zh-CN" altLang="en-US" sz="3200" dirty="0"/>
          </a:p>
        </p:txBody>
      </p:sp>
    </p:spTree>
    <p:extLst>
      <p:ext uri="{BB962C8B-B14F-4D97-AF65-F5344CB8AC3E}">
        <p14:creationId xmlns:p14="http://schemas.microsoft.com/office/powerpoint/2010/main" val="569621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接箭头连接符 42">
            <a:extLst>
              <a:ext uri="{FF2B5EF4-FFF2-40B4-BE49-F238E27FC236}">
                <a16:creationId xmlns:a16="http://schemas.microsoft.com/office/drawing/2014/main" id="{D2C0E306-D83D-EEC1-313C-6DAAE8A97EEA}"/>
              </a:ext>
            </a:extLst>
          </p:cNvPr>
          <p:cNvCxnSpPr>
            <a:cxnSpLocks/>
            <a:endCxn id="37" idx="1"/>
          </p:cNvCxnSpPr>
          <p:nvPr/>
        </p:nvCxnSpPr>
        <p:spPr>
          <a:xfrm flipV="1">
            <a:off x="24132381" y="14275362"/>
            <a:ext cx="730642" cy="5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5" name="组合 34">
            <a:extLst>
              <a:ext uri="{FF2B5EF4-FFF2-40B4-BE49-F238E27FC236}">
                <a16:creationId xmlns:a16="http://schemas.microsoft.com/office/drawing/2014/main" id="{868F3DD8-0F2A-EFB0-5B5C-B652857FB332}"/>
              </a:ext>
            </a:extLst>
          </p:cNvPr>
          <p:cNvGrpSpPr/>
          <p:nvPr/>
        </p:nvGrpSpPr>
        <p:grpSpPr>
          <a:xfrm>
            <a:off x="17961345" y="10180638"/>
            <a:ext cx="5372100" cy="2340894"/>
            <a:chOff x="2947564" y="2846241"/>
            <a:chExt cx="5372100" cy="2340894"/>
          </a:xfrm>
        </p:grpSpPr>
        <p:cxnSp>
          <p:nvCxnSpPr>
            <p:cNvPr id="34" name="直接箭头连接符 33">
              <a:extLst>
                <a:ext uri="{FF2B5EF4-FFF2-40B4-BE49-F238E27FC236}">
                  <a16:creationId xmlns:a16="http://schemas.microsoft.com/office/drawing/2014/main" id="{16E3332E-D040-3FE4-0C27-A4A26019F35E}"/>
                </a:ext>
              </a:extLst>
            </p:cNvPr>
            <p:cNvCxnSpPr/>
            <p:nvPr/>
          </p:nvCxnSpPr>
          <p:spPr>
            <a:xfrm>
              <a:off x="2947564" y="4016685"/>
              <a:ext cx="5372100" cy="10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组合 31">
              <a:extLst>
                <a:ext uri="{FF2B5EF4-FFF2-40B4-BE49-F238E27FC236}">
                  <a16:creationId xmlns:a16="http://schemas.microsoft.com/office/drawing/2014/main" id="{D3D213D7-5C49-A2BF-D4D3-F964C0A584F8}"/>
                </a:ext>
              </a:extLst>
            </p:cNvPr>
            <p:cNvGrpSpPr/>
            <p:nvPr/>
          </p:nvGrpSpPr>
          <p:grpSpPr>
            <a:xfrm>
              <a:off x="3426460" y="2846241"/>
              <a:ext cx="3920882" cy="2340894"/>
              <a:chOff x="3426460" y="2846241"/>
              <a:chExt cx="3920882" cy="2340894"/>
            </a:xfrm>
          </p:grpSpPr>
          <p:grpSp>
            <p:nvGrpSpPr>
              <p:cNvPr id="24" name="组合 23">
                <a:extLst>
                  <a:ext uri="{FF2B5EF4-FFF2-40B4-BE49-F238E27FC236}">
                    <a16:creationId xmlns:a16="http://schemas.microsoft.com/office/drawing/2014/main" id="{69505B9D-AD01-EFAB-7E84-20A41DAA9D79}"/>
                  </a:ext>
                </a:extLst>
              </p:cNvPr>
              <p:cNvGrpSpPr/>
              <p:nvPr/>
            </p:nvGrpSpPr>
            <p:grpSpPr>
              <a:xfrm>
                <a:off x="3426460" y="2846241"/>
                <a:ext cx="1821833" cy="2340894"/>
                <a:chOff x="838200" y="2719241"/>
                <a:chExt cx="1821833" cy="2340894"/>
              </a:xfrm>
            </p:grpSpPr>
            <p:sp>
              <p:nvSpPr>
                <p:cNvPr id="19" name="立方体 18">
                  <a:extLst>
                    <a:ext uri="{FF2B5EF4-FFF2-40B4-BE49-F238E27FC236}">
                      <a16:creationId xmlns:a16="http://schemas.microsoft.com/office/drawing/2014/main" id="{20939C74-7CEF-7E1A-99E6-7FF25214F521}"/>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0" name="立方体 19">
                  <a:extLst>
                    <a:ext uri="{FF2B5EF4-FFF2-40B4-BE49-F238E27FC236}">
                      <a16:creationId xmlns:a16="http://schemas.microsoft.com/office/drawing/2014/main" id="{7B0BC83D-13AA-24D6-4548-3413E68E6457}"/>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1" name="立方体 20">
                  <a:extLst>
                    <a:ext uri="{FF2B5EF4-FFF2-40B4-BE49-F238E27FC236}">
                      <a16:creationId xmlns:a16="http://schemas.microsoft.com/office/drawing/2014/main" id="{688D36CC-736D-175C-CAD3-03059F341A78}"/>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2" name="立方体 21">
                  <a:extLst>
                    <a:ext uri="{FF2B5EF4-FFF2-40B4-BE49-F238E27FC236}">
                      <a16:creationId xmlns:a16="http://schemas.microsoft.com/office/drawing/2014/main" id="{1E18D15A-8666-1F4B-BE01-B712FD2B77D2}"/>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3" name="立方体 22">
                  <a:extLst>
                    <a:ext uri="{FF2B5EF4-FFF2-40B4-BE49-F238E27FC236}">
                      <a16:creationId xmlns:a16="http://schemas.microsoft.com/office/drawing/2014/main" id="{161EB1C1-E635-FD19-260A-32C96EEB2CF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8" name="立方体 17">
                  <a:extLst>
                    <a:ext uri="{FF2B5EF4-FFF2-40B4-BE49-F238E27FC236}">
                      <a16:creationId xmlns:a16="http://schemas.microsoft.com/office/drawing/2014/main" id="{31549F96-3F94-6CBC-5D68-455C94DE8B25}"/>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nvGrpSpPr>
              <p:cNvPr id="25" name="组合 24">
                <a:extLst>
                  <a:ext uri="{FF2B5EF4-FFF2-40B4-BE49-F238E27FC236}">
                    <a16:creationId xmlns:a16="http://schemas.microsoft.com/office/drawing/2014/main" id="{3C97339E-C229-A4E3-83A5-6F76E7A8D74A}"/>
                  </a:ext>
                </a:extLst>
              </p:cNvPr>
              <p:cNvGrpSpPr/>
              <p:nvPr/>
            </p:nvGrpSpPr>
            <p:grpSpPr>
              <a:xfrm flipH="1">
                <a:off x="5525509" y="2846241"/>
                <a:ext cx="1821833" cy="2340894"/>
                <a:chOff x="838200" y="2719241"/>
                <a:chExt cx="1821833" cy="2340894"/>
              </a:xfrm>
            </p:grpSpPr>
            <p:sp>
              <p:nvSpPr>
                <p:cNvPr id="26" name="立方体 25">
                  <a:extLst>
                    <a:ext uri="{FF2B5EF4-FFF2-40B4-BE49-F238E27FC236}">
                      <a16:creationId xmlns:a16="http://schemas.microsoft.com/office/drawing/2014/main" id="{6DD9090C-C1F3-6614-EB83-F16C9D4DF4FE}"/>
                    </a:ext>
                  </a:extLst>
                </p:cNvPr>
                <p:cNvSpPr/>
                <p:nvPr/>
              </p:nvSpPr>
              <p:spPr>
                <a:xfrm>
                  <a:off x="838200" y="2719241"/>
                  <a:ext cx="432731" cy="2340894"/>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E42A6BE6-B221-4433-E702-7C1DFA6E5655}"/>
                    </a:ext>
                  </a:extLst>
                </p:cNvPr>
                <p:cNvSpPr/>
                <p:nvPr/>
              </p:nvSpPr>
              <p:spPr>
                <a:xfrm>
                  <a:off x="1270932" y="2837649"/>
                  <a:ext cx="388953" cy="2104075"/>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8" name="立方体 27">
                  <a:extLst>
                    <a:ext uri="{FF2B5EF4-FFF2-40B4-BE49-F238E27FC236}">
                      <a16:creationId xmlns:a16="http://schemas.microsoft.com/office/drawing/2014/main" id="{2B5B0165-4A04-A806-7D78-4916D3264F6F}"/>
                    </a:ext>
                  </a:extLst>
                </p:cNvPr>
                <p:cNvSpPr/>
                <p:nvPr/>
              </p:nvSpPr>
              <p:spPr>
                <a:xfrm>
                  <a:off x="1624954" y="2952420"/>
                  <a:ext cx="346520" cy="187453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9" name="立方体 28">
                  <a:extLst>
                    <a:ext uri="{FF2B5EF4-FFF2-40B4-BE49-F238E27FC236}">
                      <a16:creationId xmlns:a16="http://schemas.microsoft.com/office/drawing/2014/main" id="{7B1BF088-AB1D-7B3A-E473-D3F4769DA7E6}"/>
                    </a:ext>
                  </a:extLst>
                </p:cNvPr>
                <p:cNvSpPr/>
                <p:nvPr/>
              </p:nvSpPr>
              <p:spPr>
                <a:xfrm>
                  <a:off x="1955413" y="3075578"/>
                  <a:ext cx="300987" cy="1628216"/>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0" name="立方体 29">
                  <a:extLst>
                    <a:ext uri="{FF2B5EF4-FFF2-40B4-BE49-F238E27FC236}">
                      <a16:creationId xmlns:a16="http://schemas.microsoft.com/office/drawing/2014/main" id="{94F3F3D0-DE53-85B0-AA54-1823EA177E72}"/>
                    </a:ext>
                  </a:extLst>
                </p:cNvPr>
                <p:cNvSpPr/>
                <p:nvPr/>
              </p:nvSpPr>
              <p:spPr>
                <a:xfrm>
                  <a:off x="2220405" y="3199075"/>
                  <a:ext cx="255328" cy="1381222"/>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1" name="立方体 30">
                  <a:extLst>
                    <a:ext uri="{FF2B5EF4-FFF2-40B4-BE49-F238E27FC236}">
                      <a16:creationId xmlns:a16="http://schemas.microsoft.com/office/drawing/2014/main" id="{A65D3539-C079-D666-4B25-2A5ED7E2C51F}"/>
                    </a:ext>
                  </a:extLst>
                </p:cNvPr>
                <p:cNvSpPr/>
                <p:nvPr/>
              </p:nvSpPr>
              <p:spPr>
                <a:xfrm>
                  <a:off x="2443823" y="3304881"/>
                  <a:ext cx="216210" cy="1169609"/>
                </a:xfrm>
                <a:prstGeom prst="cube">
                  <a:avLst>
                    <a:gd name="adj" fmla="val 58574"/>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grpSp>
        </p:grpSp>
      </p:grpSp>
      <p:sp>
        <p:nvSpPr>
          <p:cNvPr id="36" name="文本框 35">
            <a:extLst>
              <a:ext uri="{FF2B5EF4-FFF2-40B4-BE49-F238E27FC236}">
                <a16:creationId xmlns:a16="http://schemas.microsoft.com/office/drawing/2014/main" id="{93BA6558-EDE8-4916-8C30-958A22FC2B80}"/>
              </a:ext>
            </a:extLst>
          </p:cNvPr>
          <p:cNvSpPr txBox="1"/>
          <p:nvPr/>
        </p:nvSpPr>
        <p:spPr>
          <a:xfrm>
            <a:off x="23802181" y="11160297"/>
            <a:ext cx="4064000" cy="584775"/>
          </a:xfrm>
          <a:prstGeom prst="rect">
            <a:avLst/>
          </a:prstGeom>
          <a:noFill/>
        </p:spPr>
        <p:txBody>
          <a:bodyPr wrap="square" rtlCol="0">
            <a:spAutoFit/>
          </a:bodyPr>
          <a:lstStyle/>
          <a:p>
            <a:r>
              <a:rPr lang="en-US" altLang="zh-CN" sz="3200" dirty="0"/>
              <a:t>UNet32</a:t>
            </a:r>
            <a:endParaRPr lang="zh-CN" altLang="en-US" sz="3200" dirty="0"/>
          </a:p>
        </p:txBody>
      </p:sp>
      <p:sp>
        <p:nvSpPr>
          <p:cNvPr id="37" name="矩形: 圆角 36">
            <a:extLst>
              <a:ext uri="{FF2B5EF4-FFF2-40B4-BE49-F238E27FC236}">
                <a16:creationId xmlns:a16="http://schemas.microsoft.com/office/drawing/2014/main" id="{DD69ECD8-5C8C-7F68-F2A6-036006850F2F}"/>
              </a:ext>
            </a:extLst>
          </p:cNvPr>
          <p:cNvSpPr/>
          <p:nvPr/>
        </p:nvSpPr>
        <p:spPr>
          <a:xfrm>
            <a:off x="24863023" y="12935512"/>
            <a:ext cx="2463800" cy="26797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58F94D24-A26C-36DA-FF85-8FC4A83E391B}"/>
              </a:ext>
            </a:extLst>
          </p:cNvPr>
          <p:cNvSpPr txBox="1"/>
          <p:nvPr/>
        </p:nvSpPr>
        <p:spPr>
          <a:xfrm>
            <a:off x="24646657" y="15760064"/>
            <a:ext cx="4064000" cy="584775"/>
          </a:xfrm>
          <a:prstGeom prst="rect">
            <a:avLst/>
          </a:prstGeom>
          <a:noFill/>
        </p:spPr>
        <p:txBody>
          <a:bodyPr wrap="square" rtlCol="0">
            <a:spAutoFit/>
          </a:bodyPr>
          <a:lstStyle/>
          <a:p>
            <a:r>
              <a:rPr lang="en-US" altLang="zh-CN" sz="3200" dirty="0" err="1"/>
              <a:t>LocalsegmentNet</a:t>
            </a:r>
            <a:endParaRPr lang="zh-CN" altLang="en-US" sz="3200" dirty="0"/>
          </a:p>
        </p:txBody>
      </p:sp>
      <p:sp>
        <p:nvSpPr>
          <p:cNvPr id="39" name="矩形: 圆角 38">
            <a:extLst>
              <a:ext uri="{FF2B5EF4-FFF2-40B4-BE49-F238E27FC236}">
                <a16:creationId xmlns:a16="http://schemas.microsoft.com/office/drawing/2014/main" id="{C7A1E19F-8DBF-57E4-34F4-5939097AF1DF}"/>
              </a:ext>
            </a:extLst>
          </p:cNvPr>
          <p:cNvSpPr/>
          <p:nvPr/>
        </p:nvSpPr>
        <p:spPr>
          <a:xfrm>
            <a:off x="25101344" y="13177792"/>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UNet32</a:t>
            </a:r>
            <a:endParaRPr lang="zh-CN" altLang="en-US" dirty="0"/>
          </a:p>
        </p:txBody>
      </p:sp>
      <p:sp>
        <p:nvSpPr>
          <p:cNvPr id="40" name="矩形: 圆角 39">
            <a:extLst>
              <a:ext uri="{FF2B5EF4-FFF2-40B4-BE49-F238E27FC236}">
                <a16:creationId xmlns:a16="http://schemas.microsoft.com/office/drawing/2014/main" id="{7BA1CBD1-6417-664E-6062-B3868CBAAF8D}"/>
              </a:ext>
            </a:extLst>
          </p:cNvPr>
          <p:cNvSpPr/>
          <p:nvPr/>
        </p:nvSpPr>
        <p:spPr>
          <a:xfrm>
            <a:off x="25101344" y="13982977"/>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UNet16</a:t>
            </a:r>
            <a:endParaRPr lang="zh-CN" altLang="en-US" dirty="0"/>
          </a:p>
        </p:txBody>
      </p:sp>
      <p:sp>
        <p:nvSpPr>
          <p:cNvPr id="41" name="矩形: 圆角 40">
            <a:extLst>
              <a:ext uri="{FF2B5EF4-FFF2-40B4-BE49-F238E27FC236}">
                <a16:creationId xmlns:a16="http://schemas.microsoft.com/office/drawing/2014/main" id="{9C6114A4-F3D5-1AD9-0756-C7814C1CDDB6}"/>
              </a:ext>
            </a:extLst>
          </p:cNvPr>
          <p:cNvSpPr/>
          <p:nvPr/>
        </p:nvSpPr>
        <p:spPr>
          <a:xfrm>
            <a:off x="25101344" y="14751076"/>
            <a:ext cx="1987158" cy="584775"/>
          </a:xfrm>
          <a:prstGeom prst="roundRect">
            <a:avLst/>
          </a:prstGeom>
          <a:solidFill>
            <a:srgbClr val="F6AA1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UNet8</a:t>
            </a:r>
            <a:endParaRPr lang="zh-CN" altLang="en-US" dirty="0"/>
          </a:p>
        </p:txBody>
      </p:sp>
      <p:cxnSp>
        <p:nvCxnSpPr>
          <p:cNvPr id="47" name="直接箭头连接符 46">
            <a:extLst>
              <a:ext uri="{FF2B5EF4-FFF2-40B4-BE49-F238E27FC236}">
                <a16:creationId xmlns:a16="http://schemas.microsoft.com/office/drawing/2014/main" id="{2F594A0A-0F27-252C-71A5-0968696FCCB7}"/>
              </a:ext>
            </a:extLst>
          </p:cNvPr>
          <p:cNvCxnSpPr>
            <a:cxnSpLocks/>
          </p:cNvCxnSpPr>
          <p:nvPr/>
        </p:nvCxnSpPr>
        <p:spPr>
          <a:xfrm>
            <a:off x="27326823" y="14281150"/>
            <a:ext cx="635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1142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(IRSTD1K)</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3781812132"/>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65.68</a:t>
                      </a:r>
                      <a:endParaRPr lang="zh-CN" altLang="en-US" dirty="0"/>
                    </a:p>
                  </a:txBody>
                  <a:tcPr anchor="ctr"/>
                </a:tc>
                <a:tc>
                  <a:txBody>
                    <a:bodyPr/>
                    <a:lstStyle/>
                    <a:p>
                      <a:pPr algn="ctr"/>
                      <a:r>
                        <a:rPr lang="en-US" altLang="zh-CN" dirty="0"/>
                        <a:t>89.25</a:t>
                      </a:r>
                      <a:endParaRPr lang="zh-CN" altLang="en-US" dirty="0"/>
                    </a:p>
                  </a:txBody>
                  <a:tcPr anchor="ctr"/>
                </a:tc>
                <a:tc>
                  <a:txBody>
                    <a:bodyPr/>
                    <a:lstStyle/>
                    <a:p>
                      <a:pPr algn="ctr"/>
                      <a:r>
                        <a:rPr lang="en-US" altLang="zh-CN" dirty="0"/>
                        <a:t>27.71</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62.88</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27.92</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65.71</a:t>
                      </a:r>
                      <a:endParaRPr lang="zh-CN" altLang="en-US" dirty="0"/>
                    </a:p>
                  </a:txBody>
                  <a:tcPr anchor="ctr"/>
                </a:tc>
                <a:tc>
                  <a:txBody>
                    <a:bodyPr/>
                    <a:lstStyle/>
                    <a:p>
                      <a:pPr algn="ctr"/>
                      <a:r>
                        <a:rPr lang="en-US" altLang="zh-CN" dirty="0"/>
                        <a:t>91.84</a:t>
                      </a:r>
                      <a:endParaRPr lang="zh-CN" altLang="en-US" dirty="0"/>
                    </a:p>
                  </a:txBody>
                  <a:tcPr anchor="ctr"/>
                </a:tc>
                <a:tc>
                  <a:txBody>
                    <a:bodyPr/>
                    <a:lstStyle/>
                    <a:p>
                      <a:pPr algn="ctr"/>
                      <a:r>
                        <a:rPr lang="en-US" altLang="zh-CN" dirty="0"/>
                        <a:t>17.61</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dirty="0"/>
                        <a:t>63.21</a:t>
                      </a:r>
                      <a:endParaRPr lang="zh-CN" altLang="en-US" dirty="0"/>
                    </a:p>
                  </a:txBody>
                  <a:tcPr anchor="ctr"/>
                </a:tc>
                <a:tc>
                  <a:txBody>
                    <a:bodyPr/>
                    <a:lstStyle/>
                    <a:p>
                      <a:pPr algn="ctr"/>
                      <a:r>
                        <a:rPr lang="en-US" altLang="zh-CN" dirty="0"/>
                        <a:t>88.31</a:t>
                      </a:r>
                      <a:endParaRPr lang="zh-CN" altLang="en-US" dirty="0"/>
                    </a:p>
                  </a:txBody>
                  <a:tcPr anchor="ctr"/>
                </a:tc>
                <a:tc>
                  <a:txBody>
                    <a:bodyPr/>
                    <a:lstStyle/>
                    <a:p>
                      <a:pPr algn="ctr"/>
                      <a:r>
                        <a:rPr lang="en-US" altLang="zh-CN" dirty="0"/>
                        <a:t>43.9</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71.9</a:t>
                      </a:r>
                      <a:endParaRPr lang="zh-CN" altLang="en-US" b="1" dirty="0"/>
                    </a:p>
                  </a:txBody>
                  <a:tcPr anchor="ctr"/>
                </a:tc>
                <a:tc>
                  <a:txBody>
                    <a:bodyPr/>
                    <a:lstStyle/>
                    <a:p>
                      <a:pPr algn="ctr"/>
                      <a:r>
                        <a:rPr lang="en-US" altLang="zh-CN" dirty="0"/>
                        <a:t>94.3</a:t>
                      </a:r>
                      <a:endParaRPr lang="zh-CN" altLang="en-US" dirty="0"/>
                    </a:p>
                  </a:txBody>
                  <a:tcPr anchor="ctr"/>
                </a:tc>
                <a:tc>
                  <a:txBody>
                    <a:bodyPr/>
                    <a:lstStyle/>
                    <a:p>
                      <a:pPr algn="ctr"/>
                      <a:r>
                        <a:rPr lang="en-US" altLang="zh-CN" dirty="0"/>
                        <a:t>11.39</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67.87</a:t>
                      </a:r>
                      <a:endParaRPr lang="zh-CN" altLang="en-US" b="0" dirty="0"/>
                    </a:p>
                  </a:txBody>
                  <a:tcPr anchor="ctr"/>
                </a:tc>
                <a:tc>
                  <a:txBody>
                    <a:bodyPr/>
                    <a:lstStyle/>
                    <a:p>
                      <a:pPr algn="ctr"/>
                      <a:r>
                        <a:rPr lang="en-US" altLang="zh-CN" dirty="0"/>
                        <a:t>93.88</a:t>
                      </a:r>
                      <a:endParaRPr lang="zh-CN" altLang="en-US" dirty="0"/>
                    </a:p>
                  </a:txBody>
                  <a:tcPr anchor="ctr"/>
                </a:tc>
                <a:tc>
                  <a:txBody>
                    <a:bodyPr/>
                    <a:lstStyle/>
                    <a:p>
                      <a:pPr algn="ctr"/>
                      <a:r>
                        <a:rPr lang="en-US" altLang="zh-CN" dirty="0"/>
                        <a:t>15.03</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67.16</a:t>
                      </a:r>
                      <a:endParaRPr lang="zh-CN" altLang="en-US" dirty="0"/>
                    </a:p>
                  </a:txBody>
                  <a:tcPr anchor="ctr"/>
                </a:tc>
                <a:tc>
                  <a:txBody>
                    <a:bodyPr/>
                    <a:lstStyle/>
                    <a:p>
                      <a:pPr algn="ctr"/>
                      <a:r>
                        <a:rPr lang="en-US" altLang="zh-CN" dirty="0"/>
                        <a:t>90.41</a:t>
                      </a:r>
                      <a:endParaRPr lang="zh-CN" altLang="en-US" dirty="0"/>
                    </a:p>
                  </a:txBody>
                  <a:tcPr anchor="ctr"/>
                </a:tc>
                <a:tc>
                  <a:txBody>
                    <a:bodyPr/>
                    <a:lstStyle/>
                    <a:p>
                      <a:pPr algn="ctr"/>
                      <a:r>
                        <a:rPr lang="en-US" altLang="zh-CN" dirty="0"/>
                        <a:t>89.24</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1009687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F422B-BF47-8871-281E-E8F53DCFCDB6}"/>
              </a:ext>
            </a:extLst>
          </p:cNvPr>
          <p:cNvSpPr>
            <a:spLocks noGrp="1"/>
          </p:cNvSpPr>
          <p:nvPr>
            <p:ph type="title"/>
          </p:nvPr>
        </p:nvSpPr>
        <p:spPr/>
        <p:txBody>
          <a:bodyPr/>
          <a:lstStyle/>
          <a:p>
            <a:r>
              <a:rPr lang="zh-CN" altLang="en-US" dirty="0"/>
              <a:t>指标对比</a:t>
            </a:r>
            <a:r>
              <a:rPr lang="en-US" altLang="zh-CN" dirty="0"/>
              <a:t>(NUDT)</a:t>
            </a:r>
            <a:endParaRPr lang="zh-CN" altLang="en-US" dirty="0"/>
          </a:p>
        </p:txBody>
      </p:sp>
      <p:graphicFrame>
        <p:nvGraphicFramePr>
          <p:cNvPr id="4" name="表格 3">
            <a:extLst>
              <a:ext uri="{FF2B5EF4-FFF2-40B4-BE49-F238E27FC236}">
                <a16:creationId xmlns:a16="http://schemas.microsoft.com/office/drawing/2014/main" id="{A1129396-0A0B-043B-FE78-2B8204C67979}"/>
              </a:ext>
            </a:extLst>
          </p:cNvPr>
          <p:cNvGraphicFramePr>
            <a:graphicFrameLocks noGrp="1"/>
          </p:cNvGraphicFramePr>
          <p:nvPr>
            <p:extLst>
              <p:ext uri="{D42A27DB-BD31-4B8C-83A1-F6EECF244321}">
                <p14:modId xmlns:p14="http://schemas.microsoft.com/office/powerpoint/2010/main" val="1201971819"/>
              </p:ext>
            </p:extLst>
          </p:nvPr>
        </p:nvGraphicFramePr>
        <p:xfrm>
          <a:off x="18332107" y="11698818"/>
          <a:ext cx="9416148" cy="25613870"/>
        </p:xfrm>
        <a:graphic>
          <a:graphicData uri="http://schemas.openxmlformats.org/drawingml/2006/table">
            <a:tbl>
              <a:tblPr firstRow="1" bandRow="1">
                <a:tableStyleId>{5C22544A-7EE6-4342-B048-85BDC9FD1C3A}</a:tableStyleId>
              </a:tblPr>
              <a:tblGrid>
                <a:gridCol w="1569358">
                  <a:extLst>
                    <a:ext uri="{9D8B030D-6E8A-4147-A177-3AD203B41FA5}">
                      <a16:colId xmlns:a16="http://schemas.microsoft.com/office/drawing/2014/main" val="3491198133"/>
                    </a:ext>
                  </a:extLst>
                </a:gridCol>
                <a:gridCol w="1569358">
                  <a:extLst>
                    <a:ext uri="{9D8B030D-6E8A-4147-A177-3AD203B41FA5}">
                      <a16:colId xmlns:a16="http://schemas.microsoft.com/office/drawing/2014/main" val="4198922465"/>
                    </a:ext>
                  </a:extLst>
                </a:gridCol>
                <a:gridCol w="1569358">
                  <a:extLst>
                    <a:ext uri="{9D8B030D-6E8A-4147-A177-3AD203B41FA5}">
                      <a16:colId xmlns:a16="http://schemas.microsoft.com/office/drawing/2014/main" val="1564828181"/>
                    </a:ext>
                  </a:extLst>
                </a:gridCol>
                <a:gridCol w="1569358">
                  <a:extLst>
                    <a:ext uri="{9D8B030D-6E8A-4147-A177-3AD203B41FA5}">
                      <a16:colId xmlns:a16="http://schemas.microsoft.com/office/drawing/2014/main" val="3053582763"/>
                    </a:ext>
                  </a:extLst>
                </a:gridCol>
                <a:gridCol w="1707242">
                  <a:extLst>
                    <a:ext uri="{9D8B030D-6E8A-4147-A177-3AD203B41FA5}">
                      <a16:colId xmlns:a16="http://schemas.microsoft.com/office/drawing/2014/main" val="2141840885"/>
                    </a:ext>
                  </a:extLst>
                </a:gridCol>
                <a:gridCol w="1431474">
                  <a:extLst>
                    <a:ext uri="{9D8B030D-6E8A-4147-A177-3AD203B41FA5}">
                      <a16:colId xmlns:a16="http://schemas.microsoft.com/office/drawing/2014/main" val="3172906774"/>
                    </a:ext>
                  </a:extLst>
                </a:gridCol>
              </a:tblGrid>
              <a:tr h="654608">
                <a:tc>
                  <a:txBody>
                    <a:bodyPr/>
                    <a:lstStyle/>
                    <a:p>
                      <a:pPr algn="ctr"/>
                      <a:r>
                        <a:rPr lang="en-US" altLang="zh-CN" dirty="0"/>
                        <a:t>Network</a:t>
                      </a:r>
                      <a:endParaRPr lang="zh-CN" altLang="en-US" dirty="0"/>
                    </a:p>
                  </a:txBody>
                  <a:tcPr anchor="ctr"/>
                </a:tc>
                <a:tc>
                  <a:txBody>
                    <a:bodyPr/>
                    <a:lstStyle/>
                    <a:p>
                      <a:pPr algn="ctr"/>
                      <a:r>
                        <a:rPr lang="en-US" altLang="zh-CN" dirty="0" err="1"/>
                        <a:t>IoU</a:t>
                      </a:r>
                      <a:r>
                        <a:rPr lang="en-US" altLang="zh-CN" dirty="0"/>
                        <a:t>(10^-2)</a:t>
                      </a:r>
                      <a:endParaRPr lang="zh-CN" altLang="en-US" dirty="0"/>
                    </a:p>
                  </a:txBody>
                  <a:tcPr anchor="ctr"/>
                </a:tc>
                <a:tc>
                  <a:txBody>
                    <a:bodyPr/>
                    <a:lstStyle/>
                    <a:p>
                      <a:pPr algn="ctr"/>
                      <a:r>
                        <a:rPr lang="en-US" altLang="zh-CN" dirty="0"/>
                        <a:t>Pd</a:t>
                      </a:r>
                      <a:endParaRPr lang="zh-CN" altLang="en-US" dirty="0"/>
                    </a:p>
                  </a:txBody>
                  <a:tcPr anchor="ctr"/>
                </a:tc>
                <a:tc>
                  <a:txBody>
                    <a:bodyPr/>
                    <a:lstStyle/>
                    <a:p>
                      <a:pPr algn="ctr"/>
                      <a:r>
                        <a:rPr lang="en-US" altLang="zh-CN" dirty="0"/>
                        <a:t>Fa(10^-6)</a:t>
                      </a:r>
                      <a:endParaRPr lang="zh-CN" altLang="en-US" dirty="0"/>
                    </a:p>
                  </a:txBody>
                  <a:tcPr anchor="ctr"/>
                </a:tc>
                <a:tc>
                  <a:txBody>
                    <a:bodyPr/>
                    <a:lstStyle/>
                    <a:p>
                      <a:pPr algn="ctr"/>
                      <a:r>
                        <a:rPr lang="en-US" altLang="zh-CN" dirty="0"/>
                        <a:t>Parameters(M)</a:t>
                      </a:r>
                      <a:endParaRPr lang="zh-CN" altLang="en-US" dirty="0"/>
                    </a:p>
                  </a:txBody>
                  <a:tcPr anchor="ctr"/>
                </a:tc>
                <a:tc>
                  <a:txBody>
                    <a:bodyPr/>
                    <a:lstStyle/>
                    <a:p>
                      <a:pPr algn="ctr"/>
                      <a:r>
                        <a:rPr lang="en-US" altLang="zh-CN" dirty="0"/>
                        <a:t>Images/sec</a:t>
                      </a:r>
                      <a:endParaRPr lang="zh-CN" altLang="en-US" dirty="0"/>
                    </a:p>
                  </a:txBody>
                  <a:tcPr anchor="ctr"/>
                </a:tc>
                <a:extLst>
                  <a:ext uri="{0D108BD9-81ED-4DB2-BD59-A6C34878D82A}">
                    <a16:rowId xmlns:a16="http://schemas.microsoft.com/office/drawing/2014/main" val="1128019328"/>
                  </a:ext>
                </a:extLst>
              </a:tr>
              <a:tr h="379257">
                <a:tc>
                  <a:txBody>
                    <a:bodyPr/>
                    <a:lstStyle/>
                    <a:p>
                      <a:pPr algn="ctr"/>
                      <a:r>
                        <a:rPr lang="en-US" altLang="zh-CN" dirty="0" err="1"/>
                        <a:t>ALCNet</a:t>
                      </a:r>
                      <a:endParaRPr lang="zh-CN" altLang="en-US" dirty="0"/>
                    </a:p>
                  </a:txBody>
                  <a:tcPr anchor="ctr"/>
                </a:tc>
                <a:tc>
                  <a:txBody>
                    <a:bodyPr/>
                    <a:lstStyle/>
                    <a:p>
                      <a:pPr algn="ctr"/>
                      <a:r>
                        <a:rPr lang="en-US" altLang="zh-CN" dirty="0"/>
                        <a:t>72.89</a:t>
                      </a:r>
                      <a:endParaRPr lang="zh-CN" altLang="en-US" dirty="0"/>
                    </a:p>
                  </a:txBody>
                  <a:tcPr anchor="ctr"/>
                </a:tc>
                <a:tc>
                  <a:txBody>
                    <a:bodyPr/>
                    <a:lstStyle/>
                    <a:p>
                      <a:pPr algn="ctr"/>
                      <a:r>
                        <a:rPr lang="en-US" altLang="zh-CN" dirty="0"/>
                        <a:t>96.19</a:t>
                      </a:r>
                      <a:endParaRPr lang="zh-CN" altLang="en-US" dirty="0"/>
                    </a:p>
                  </a:txBody>
                  <a:tcPr anchor="ctr"/>
                </a:tc>
                <a:tc>
                  <a:txBody>
                    <a:bodyPr/>
                    <a:lstStyle/>
                    <a:p>
                      <a:pPr algn="ctr"/>
                      <a:r>
                        <a:rPr lang="en-US" altLang="zh-CN" dirty="0"/>
                        <a:t>30.40</a:t>
                      </a:r>
                      <a:endParaRPr lang="zh-CN" altLang="en-US" dirty="0"/>
                    </a:p>
                  </a:txBody>
                  <a:tcPr anchor="ctr"/>
                </a:tc>
                <a:tc>
                  <a:txBody>
                    <a:bodyPr/>
                    <a:lstStyle/>
                    <a:p>
                      <a:pPr algn="ctr"/>
                      <a:r>
                        <a:rPr lang="en-US" altLang="zh-CN" dirty="0"/>
                        <a:t>10.17</a:t>
                      </a:r>
                      <a:endParaRPr lang="zh-CN" altLang="en-US" dirty="0"/>
                    </a:p>
                  </a:txBody>
                  <a:tcPr anchor="ctr"/>
                </a:tc>
                <a:tc>
                  <a:txBody>
                    <a:bodyPr/>
                    <a:lstStyle/>
                    <a:p>
                      <a:pPr algn="ctr"/>
                      <a:r>
                        <a:rPr lang="en-US" altLang="zh-CN" dirty="0"/>
                        <a:t>72</a:t>
                      </a:r>
                      <a:endParaRPr lang="zh-CN" altLang="en-US" dirty="0"/>
                    </a:p>
                  </a:txBody>
                  <a:tcPr anchor="ctr"/>
                </a:tc>
                <a:extLst>
                  <a:ext uri="{0D108BD9-81ED-4DB2-BD59-A6C34878D82A}">
                    <a16:rowId xmlns:a16="http://schemas.microsoft.com/office/drawing/2014/main" val="858128089"/>
                  </a:ext>
                </a:extLst>
              </a:tr>
              <a:tr h="379257">
                <a:tc>
                  <a:txBody>
                    <a:bodyPr/>
                    <a:lstStyle/>
                    <a:p>
                      <a:pPr algn="ctr"/>
                      <a:r>
                        <a:rPr lang="en-US" altLang="zh-CN" dirty="0" err="1"/>
                        <a:t>ISNet</a:t>
                      </a:r>
                      <a:endParaRPr lang="zh-CN" altLang="en-US" dirty="0"/>
                    </a:p>
                  </a:txBody>
                  <a:tcPr anchor="ctr"/>
                </a:tc>
                <a:tc>
                  <a:txBody>
                    <a:bodyPr/>
                    <a:lstStyle/>
                    <a:p>
                      <a:pPr algn="ctr"/>
                      <a:r>
                        <a:rPr lang="en-US" altLang="zh-CN" dirty="0"/>
                        <a:t>67.86</a:t>
                      </a:r>
                      <a:endParaRPr lang="zh-CN" altLang="en-US" dirty="0"/>
                    </a:p>
                  </a:txBody>
                  <a:tcPr anchor="ctr"/>
                </a:tc>
                <a:tc>
                  <a:txBody>
                    <a:bodyPr/>
                    <a:lstStyle/>
                    <a:p>
                      <a:pPr algn="ctr"/>
                      <a:r>
                        <a:rPr lang="en-US" altLang="zh-CN" dirty="0"/>
                        <a:t>92.59</a:t>
                      </a:r>
                      <a:endParaRPr lang="zh-CN" altLang="en-US" dirty="0"/>
                    </a:p>
                  </a:txBody>
                  <a:tcPr anchor="ctr"/>
                </a:tc>
                <a:tc>
                  <a:txBody>
                    <a:bodyPr/>
                    <a:lstStyle/>
                    <a:p>
                      <a:pPr algn="ctr"/>
                      <a:r>
                        <a:rPr lang="en-US" altLang="zh-CN" dirty="0"/>
                        <a:t>34.65</a:t>
                      </a:r>
                      <a:endParaRPr lang="zh-CN" altLang="en-US" dirty="0"/>
                    </a:p>
                  </a:txBody>
                  <a:tcPr anchor="ctr"/>
                </a:tc>
                <a:tc>
                  <a:txBody>
                    <a:bodyPr/>
                    <a:lstStyle/>
                    <a:p>
                      <a:pPr algn="ctr"/>
                      <a:r>
                        <a:rPr lang="en-US" altLang="zh-CN" dirty="0"/>
                        <a:t>34.43</a:t>
                      </a:r>
                      <a:endParaRPr lang="zh-CN" altLang="en-US" dirty="0"/>
                    </a:p>
                  </a:txBody>
                  <a:tcPr anchor="ctr"/>
                </a:tc>
                <a:tc>
                  <a:txBody>
                    <a:bodyPr/>
                    <a:lstStyle/>
                    <a:p>
                      <a:pPr algn="ctr"/>
                      <a:r>
                        <a:rPr lang="en-US" altLang="zh-CN" dirty="0"/>
                        <a:t>76</a:t>
                      </a:r>
                      <a:endParaRPr lang="zh-CN" altLang="en-US" dirty="0"/>
                    </a:p>
                  </a:txBody>
                  <a:tcPr anchor="ctr"/>
                </a:tc>
                <a:extLst>
                  <a:ext uri="{0D108BD9-81ED-4DB2-BD59-A6C34878D82A}">
                    <a16:rowId xmlns:a16="http://schemas.microsoft.com/office/drawing/2014/main" val="3015178445"/>
                  </a:ext>
                </a:extLst>
              </a:tr>
              <a:tr h="379257">
                <a:tc>
                  <a:txBody>
                    <a:bodyPr/>
                    <a:lstStyle/>
                    <a:p>
                      <a:pPr algn="ctr"/>
                      <a:r>
                        <a:rPr lang="en-US" altLang="zh-CN" dirty="0"/>
                        <a:t>DNA-Net</a:t>
                      </a:r>
                      <a:endParaRPr lang="zh-CN" altLang="en-US" dirty="0"/>
                    </a:p>
                  </a:txBody>
                  <a:tcPr anchor="ctr"/>
                </a:tc>
                <a:tc>
                  <a:txBody>
                    <a:bodyPr/>
                    <a:lstStyle/>
                    <a:p>
                      <a:pPr algn="ctr"/>
                      <a:r>
                        <a:rPr lang="en-US" altLang="zh-CN" dirty="0"/>
                        <a:t>79.98</a:t>
                      </a:r>
                      <a:endParaRPr lang="zh-CN" altLang="en-US" dirty="0"/>
                    </a:p>
                  </a:txBody>
                  <a:tcPr anchor="ctr"/>
                </a:tc>
                <a:tc>
                  <a:txBody>
                    <a:bodyPr/>
                    <a:lstStyle/>
                    <a:p>
                      <a:pPr algn="ctr"/>
                      <a:r>
                        <a:rPr lang="en-US" altLang="zh-CN" dirty="0"/>
                        <a:t>96.93</a:t>
                      </a:r>
                      <a:endParaRPr lang="zh-CN" altLang="en-US" dirty="0"/>
                    </a:p>
                  </a:txBody>
                  <a:tcPr anchor="ctr"/>
                </a:tc>
                <a:tc>
                  <a:txBody>
                    <a:bodyPr/>
                    <a:lstStyle/>
                    <a:p>
                      <a:pPr algn="ctr"/>
                      <a:r>
                        <a:rPr lang="en-US" altLang="zh-CN" dirty="0"/>
                        <a:t>12.78</a:t>
                      </a:r>
                      <a:endParaRPr lang="zh-CN" altLang="en-US" dirty="0"/>
                    </a:p>
                  </a:txBody>
                  <a:tcPr anchor="ctr"/>
                </a:tc>
                <a:tc>
                  <a:txBody>
                    <a:bodyPr/>
                    <a:lstStyle/>
                    <a:p>
                      <a:pPr algn="ctr"/>
                      <a:r>
                        <a:rPr lang="en-US" altLang="zh-CN" dirty="0"/>
                        <a:t>18.03</a:t>
                      </a:r>
                      <a:endParaRPr lang="zh-CN" altLang="en-US" dirty="0"/>
                    </a:p>
                  </a:txBody>
                  <a:tcPr anchor="ctr"/>
                </a:tc>
                <a:tc>
                  <a:txBody>
                    <a:bodyPr/>
                    <a:lstStyle/>
                    <a:p>
                      <a:pPr algn="ctr"/>
                      <a:r>
                        <a:rPr lang="en-US" altLang="zh-CN" dirty="0"/>
                        <a:t>39</a:t>
                      </a:r>
                      <a:endParaRPr lang="zh-CN" altLang="en-US" dirty="0"/>
                    </a:p>
                  </a:txBody>
                  <a:tcPr anchor="ctr"/>
                </a:tc>
                <a:extLst>
                  <a:ext uri="{0D108BD9-81ED-4DB2-BD59-A6C34878D82A}">
                    <a16:rowId xmlns:a16="http://schemas.microsoft.com/office/drawing/2014/main" val="2997974591"/>
                  </a:ext>
                </a:extLst>
              </a:tr>
              <a:tr h="3792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RPCANet</a:t>
                      </a:r>
                      <a:endParaRPr lang="zh-CN" altLang="en-US" dirty="0"/>
                    </a:p>
                  </a:txBody>
                  <a:tcPr anchor="ctr"/>
                </a:tc>
                <a:tc>
                  <a:txBody>
                    <a:bodyPr/>
                    <a:lstStyle/>
                    <a:p>
                      <a:pPr algn="ctr"/>
                      <a:r>
                        <a:rPr lang="en-US" altLang="zh-CN" b="0" dirty="0"/>
                        <a:t>89.31</a:t>
                      </a:r>
                      <a:endParaRPr lang="zh-CN" altLang="en-US" b="0" dirty="0"/>
                    </a:p>
                  </a:txBody>
                  <a:tcPr anchor="ctr"/>
                </a:tc>
                <a:tc>
                  <a:txBody>
                    <a:bodyPr/>
                    <a:lstStyle/>
                    <a:p>
                      <a:pPr algn="ctr"/>
                      <a:r>
                        <a:rPr lang="en-US" altLang="zh-CN" dirty="0"/>
                        <a:t>97.14</a:t>
                      </a:r>
                      <a:endParaRPr lang="zh-CN" altLang="en-US" dirty="0"/>
                    </a:p>
                  </a:txBody>
                  <a:tcPr anchor="ctr"/>
                </a:tc>
                <a:tc>
                  <a:txBody>
                    <a:bodyPr/>
                    <a:lstStyle/>
                    <a:p>
                      <a:pPr algn="ctr"/>
                      <a:r>
                        <a:rPr lang="en-US" altLang="zh-CN" dirty="0"/>
                        <a:t>20.87</a:t>
                      </a:r>
                      <a:endParaRPr lang="zh-CN" altLang="en-US" dirty="0"/>
                    </a:p>
                  </a:txBody>
                  <a:tcPr anchor="ctr"/>
                </a:tc>
                <a:tc>
                  <a:txBody>
                    <a:bodyPr/>
                    <a:lstStyle/>
                    <a:p>
                      <a:pPr algn="ctr"/>
                      <a:r>
                        <a:rPr lang="en-US" altLang="zh-CN" b="1" dirty="0"/>
                        <a:t>0.6</a:t>
                      </a:r>
                      <a:endParaRPr lang="zh-CN" altLang="en-US" b="1" dirty="0"/>
                    </a:p>
                  </a:txBody>
                  <a:tcPr anchor="ctr"/>
                </a:tc>
                <a:tc>
                  <a:txBody>
                    <a:bodyPr/>
                    <a:lstStyle/>
                    <a:p>
                      <a:pPr algn="ctr"/>
                      <a:r>
                        <a:rPr lang="en-US" altLang="zh-CN" dirty="0"/>
                        <a:t>104</a:t>
                      </a:r>
                      <a:endParaRPr lang="zh-CN" altLang="en-US" dirty="0"/>
                    </a:p>
                  </a:txBody>
                  <a:tcPr anchor="ctr"/>
                </a:tc>
                <a:extLst>
                  <a:ext uri="{0D108BD9-81ED-4DB2-BD59-A6C34878D82A}">
                    <a16:rowId xmlns:a16="http://schemas.microsoft.com/office/drawing/2014/main" val="2658139683"/>
                  </a:ext>
                </a:extLst>
              </a:tr>
              <a:tr h="379257">
                <a:tc>
                  <a:txBody>
                    <a:bodyPr/>
                    <a:lstStyle/>
                    <a:p>
                      <a:pPr algn="ctr"/>
                      <a:r>
                        <a:rPr lang="en-US" altLang="zh-CN" dirty="0"/>
                        <a:t>MSDA-Net</a:t>
                      </a:r>
                      <a:endParaRPr lang="zh-CN" altLang="en-US" dirty="0"/>
                    </a:p>
                  </a:txBody>
                  <a:tcPr anchor="ctr"/>
                </a:tc>
                <a:tc>
                  <a:txBody>
                    <a:bodyPr/>
                    <a:lstStyle/>
                    <a:p>
                      <a:pPr algn="ctr"/>
                      <a:r>
                        <a:rPr lang="en-US" altLang="zh-CN" b="1" dirty="0"/>
                        <a:t>93.8</a:t>
                      </a:r>
                      <a:endParaRPr lang="zh-CN" altLang="en-US" b="1" dirty="0"/>
                    </a:p>
                  </a:txBody>
                  <a:tcPr anchor="ctr"/>
                </a:tc>
                <a:tc>
                  <a:txBody>
                    <a:bodyPr/>
                    <a:lstStyle/>
                    <a:p>
                      <a:pPr algn="ctr"/>
                      <a:r>
                        <a:rPr lang="en-US" altLang="zh-CN" dirty="0"/>
                        <a:t>99.2</a:t>
                      </a:r>
                      <a:endParaRPr lang="zh-CN" altLang="en-US" dirty="0"/>
                    </a:p>
                  </a:txBody>
                  <a:tcPr anchor="ctr"/>
                </a:tc>
                <a:tc>
                  <a:txBody>
                    <a:bodyPr/>
                    <a:lstStyle/>
                    <a:p>
                      <a:pPr algn="ctr"/>
                      <a:r>
                        <a:rPr lang="en-US" altLang="zh-CN" dirty="0"/>
                        <a:t>3.7</a:t>
                      </a:r>
                      <a:endParaRPr lang="zh-CN" altLang="en-US" dirty="0"/>
                    </a:p>
                  </a:txBody>
                  <a:tcPr anchor="ctr"/>
                </a:tc>
                <a:tc>
                  <a:txBody>
                    <a:bodyPr/>
                    <a:lstStyle/>
                    <a:p>
                      <a:pPr algn="ctr"/>
                      <a:r>
                        <a:rPr lang="en-US" altLang="zh-CN" dirty="0"/>
                        <a:t>18.28</a:t>
                      </a:r>
                      <a:endParaRPr lang="zh-CN" altLang="en-US" dirty="0"/>
                    </a:p>
                  </a:txBody>
                  <a:tcPr anchor="ctr"/>
                </a:tc>
                <a:tc>
                  <a:txBody>
                    <a:bodyPr/>
                    <a:lstStyle/>
                    <a:p>
                      <a:pPr algn="ctr"/>
                      <a:endParaRPr lang="zh-CN" altLang="en-US" dirty="0"/>
                    </a:p>
                  </a:txBody>
                  <a:tcPr anchor="ctr"/>
                </a:tc>
                <a:extLst>
                  <a:ext uri="{0D108BD9-81ED-4DB2-BD59-A6C34878D82A}">
                    <a16:rowId xmlns:a16="http://schemas.microsoft.com/office/drawing/2014/main" val="3998335238"/>
                  </a:ext>
                </a:extLst>
              </a:tr>
              <a:tr h="379257">
                <a:tc>
                  <a:txBody>
                    <a:bodyPr/>
                    <a:lstStyle/>
                    <a:p>
                      <a:pPr algn="ctr"/>
                      <a:r>
                        <a:rPr lang="en-US" altLang="zh-CN" dirty="0"/>
                        <a:t>MSH-Net</a:t>
                      </a:r>
                      <a:endParaRPr lang="zh-CN" altLang="en-US" dirty="0"/>
                    </a:p>
                  </a:txBody>
                  <a:tcPr anchor="ctr"/>
                </a:tc>
                <a:tc>
                  <a:txBody>
                    <a:bodyPr/>
                    <a:lstStyle/>
                    <a:p>
                      <a:pPr algn="ctr"/>
                      <a:r>
                        <a:rPr lang="en-US" altLang="zh-CN" b="0" dirty="0"/>
                        <a:t>80.55</a:t>
                      </a:r>
                      <a:endParaRPr lang="zh-CN" altLang="en-US" b="0" dirty="0"/>
                    </a:p>
                  </a:txBody>
                  <a:tcPr anchor="ctr"/>
                </a:tc>
                <a:tc>
                  <a:txBody>
                    <a:bodyPr/>
                    <a:lstStyle/>
                    <a:p>
                      <a:pPr algn="ctr"/>
                      <a:r>
                        <a:rPr lang="en-US" altLang="zh-CN" dirty="0"/>
                        <a:t>97.99</a:t>
                      </a:r>
                      <a:endParaRPr lang="zh-CN" altLang="en-US" dirty="0"/>
                    </a:p>
                  </a:txBody>
                  <a:tcPr anchor="ctr"/>
                </a:tc>
                <a:tc>
                  <a:txBody>
                    <a:bodyPr/>
                    <a:lstStyle/>
                    <a:p>
                      <a:pPr algn="ctr"/>
                      <a:r>
                        <a:rPr lang="en-US" altLang="zh-CN" dirty="0"/>
                        <a:t>11.77</a:t>
                      </a:r>
                      <a:endParaRPr lang="zh-CN" altLang="en-US" dirty="0"/>
                    </a:p>
                  </a:txBody>
                  <a:tcPr anchor="ctr"/>
                </a:tc>
                <a:tc>
                  <a:txBody>
                    <a:bodyPr/>
                    <a:lstStyle/>
                    <a:p>
                      <a:pPr algn="ctr"/>
                      <a:r>
                        <a:rPr lang="en-US" altLang="zh-CN" dirty="0"/>
                        <a:t>&gt;=3</a:t>
                      </a:r>
                      <a:endParaRPr lang="zh-CN" altLang="en-US" dirty="0"/>
                    </a:p>
                  </a:txBody>
                  <a:tcPr anchor="ctr"/>
                </a:tc>
                <a:tc>
                  <a:txBody>
                    <a:bodyPr/>
                    <a:lstStyle/>
                    <a:p>
                      <a:pPr algn="ctr"/>
                      <a:r>
                        <a:rPr lang="en-US" altLang="zh-CN" dirty="0"/>
                        <a:t>97</a:t>
                      </a:r>
                      <a:endParaRPr lang="zh-CN" altLang="en-US" dirty="0"/>
                    </a:p>
                  </a:txBody>
                  <a:tcPr anchor="ctr"/>
                </a:tc>
                <a:extLst>
                  <a:ext uri="{0D108BD9-81ED-4DB2-BD59-A6C34878D82A}">
                    <a16:rowId xmlns:a16="http://schemas.microsoft.com/office/drawing/2014/main" val="743807068"/>
                  </a:ext>
                </a:extLst>
              </a:tr>
              <a:tr h="379257">
                <a:tc>
                  <a:txBody>
                    <a:bodyPr/>
                    <a:lstStyle/>
                    <a:p>
                      <a:pPr algn="ctr"/>
                      <a:r>
                        <a:rPr lang="en-US" altLang="zh-CN" dirty="0" err="1"/>
                        <a:t>TwotaskNet</a:t>
                      </a:r>
                      <a:endParaRPr lang="zh-CN" altLang="en-US" dirty="0"/>
                    </a:p>
                  </a:txBody>
                  <a:tcPr anchor="ctr"/>
                </a:tc>
                <a:tc>
                  <a:txBody>
                    <a:bodyPr/>
                    <a:lstStyle/>
                    <a:p>
                      <a:pPr algn="ctr"/>
                      <a:r>
                        <a:rPr lang="en-US" altLang="zh-CN" dirty="0"/>
                        <a:t>72.91</a:t>
                      </a:r>
                      <a:endParaRPr lang="zh-CN" altLang="en-US" dirty="0"/>
                    </a:p>
                  </a:txBody>
                  <a:tcPr anchor="ctr"/>
                </a:tc>
                <a:tc>
                  <a:txBody>
                    <a:bodyPr/>
                    <a:lstStyle/>
                    <a:p>
                      <a:pPr algn="ctr"/>
                      <a:r>
                        <a:rPr lang="en-US" altLang="zh-CN" dirty="0"/>
                        <a:t>96.30</a:t>
                      </a:r>
                      <a:endParaRPr lang="zh-CN" altLang="en-US" dirty="0"/>
                    </a:p>
                  </a:txBody>
                  <a:tcPr anchor="ctr"/>
                </a:tc>
                <a:tc>
                  <a:txBody>
                    <a:bodyPr/>
                    <a:lstStyle/>
                    <a:p>
                      <a:pPr algn="ctr"/>
                      <a:r>
                        <a:rPr lang="en-US" altLang="zh-CN" dirty="0"/>
                        <a:t>88.46</a:t>
                      </a:r>
                      <a:endParaRPr lang="zh-CN" altLang="en-US" dirty="0"/>
                    </a:p>
                  </a:txBody>
                  <a:tcPr anchor="ctr"/>
                </a:tc>
                <a:tc>
                  <a:txBody>
                    <a:bodyPr/>
                    <a:lstStyle/>
                    <a:p>
                      <a:pPr algn="ctr"/>
                      <a:r>
                        <a:rPr lang="en-US" altLang="zh-CN" dirty="0"/>
                        <a:t>1</a:t>
                      </a:r>
                      <a:endParaRPr lang="zh-CN" altLang="en-US" dirty="0"/>
                    </a:p>
                  </a:txBody>
                  <a:tcPr anchor="ctr"/>
                </a:tc>
                <a:tc>
                  <a:txBody>
                    <a:bodyPr/>
                    <a:lstStyle/>
                    <a:p>
                      <a:pPr algn="ctr"/>
                      <a:r>
                        <a:rPr lang="en-US" altLang="zh-CN" b="1" dirty="0"/>
                        <a:t>115</a:t>
                      </a:r>
                      <a:endParaRPr lang="zh-CN" altLang="en-US" b="1" dirty="0"/>
                    </a:p>
                  </a:txBody>
                  <a:tcPr anchor="ctr"/>
                </a:tc>
                <a:extLst>
                  <a:ext uri="{0D108BD9-81ED-4DB2-BD59-A6C34878D82A}">
                    <a16:rowId xmlns:a16="http://schemas.microsoft.com/office/drawing/2014/main" val="1029630921"/>
                  </a:ext>
                </a:extLst>
              </a:tr>
            </a:tbl>
          </a:graphicData>
        </a:graphic>
      </p:graphicFrame>
    </p:spTree>
    <p:extLst>
      <p:ext uri="{BB962C8B-B14F-4D97-AF65-F5344CB8AC3E}">
        <p14:creationId xmlns:p14="http://schemas.microsoft.com/office/powerpoint/2010/main" val="634045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476420-C578-A357-3DB8-90F62EA50CCF}"/>
              </a:ext>
            </a:extLst>
          </p:cNvPr>
          <p:cNvSpPr>
            <a:spLocks noGrp="1"/>
          </p:cNvSpPr>
          <p:nvPr>
            <p:ph type="title"/>
          </p:nvPr>
        </p:nvSpPr>
        <p:spPr/>
        <p:txBody>
          <a:bodyPr/>
          <a:lstStyle/>
          <a:p>
            <a:r>
              <a:rPr lang="zh-CN" altLang="en-US" dirty="0"/>
              <a:t>开题技术路线绘制</a:t>
            </a:r>
          </a:p>
        </p:txBody>
      </p:sp>
      <p:sp>
        <p:nvSpPr>
          <p:cNvPr id="4" name="矩形: 圆角 3">
            <a:extLst>
              <a:ext uri="{FF2B5EF4-FFF2-40B4-BE49-F238E27FC236}">
                <a16:creationId xmlns:a16="http://schemas.microsoft.com/office/drawing/2014/main" id="{B63597EB-4E48-E2EA-8712-AD70735B708D}"/>
              </a:ext>
            </a:extLst>
          </p:cNvPr>
          <p:cNvSpPr/>
          <p:nvPr/>
        </p:nvSpPr>
        <p:spPr>
          <a:xfrm>
            <a:off x="23761702" y="12241213"/>
            <a:ext cx="2874169" cy="2152650"/>
          </a:xfrm>
          <a:prstGeom prst="roundRect">
            <a:avLst/>
          </a:prstGeom>
          <a:solidFill>
            <a:schemeClr val="accent2">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深度学习模型</a:t>
            </a:r>
          </a:p>
        </p:txBody>
      </p:sp>
      <p:sp>
        <p:nvSpPr>
          <p:cNvPr id="5" name="流程图: 终止 4">
            <a:extLst>
              <a:ext uri="{FF2B5EF4-FFF2-40B4-BE49-F238E27FC236}">
                <a16:creationId xmlns:a16="http://schemas.microsoft.com/office/drawing/2014/main" id="{34F19556-B274-D5BB-4F05-32101A4087FA}"/>
              </a:ext>
            </a:extLst>
          </p:cNvPr>
          <p:cNvSpPr/>
          <p:nvPr/>
        </p:nvSpPr>
        <p:spPr>
          <a:xfrm>
            <a:off x="21802009" y="12725401"/>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点标签</a:t>
            </a:r>
          </a:p>
        </p:txBody>
      </p:sp>
      <p:sp>
        <p:nvSpPr>
          <p:cNvPr id="6" name="流程图: 终止 5">
            <a:extLst>
              <a:ext uri="{FF2B5EF4-FFF2-40B4-BE49-F238E27FC236}">
                <a16:creationId xmlns:a16="http://schemas.microsoft.com/office/drawing/2014/main" id="{38D42091-FE83-7A45-F230-48237A906CFF}"/>
              </a:ext>
            </a:extLst>
          </p:cNvPr>
          <p:cNvSpPr/>
          <p:nvPr/>
        </p:nvSpPr>
        <p:spPr>
          <a:xfrm>
            <a:off x="21802009" y="13442158"/>
            <a:ext cx="1238172"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红外图像</a:t>
            </a:r>
          </a:p>
        </p:txBody>
      </p:sp>
      <p:sp>
        <p:nvSpPr>
          <p:cNvPr id="8" name="梯形 7">
            <a:extLst>
              <a:ext uri="{FF2B5EF4-FFF2-40B4-BE49-F238E27FC236}">
                <a16:creationId xmlns:a16="http://schemas.microsoft.com/office/drawing/2014/main" id="{FE7BDD87-30F1-6D0A-C408-100DF87B0485}"/>
              </a:ext>
            </a:extLst>
          </p:cNvPr>
          <p:cNvSpPr/>
          <p:nvPr/>
        </p:nvSpPr>
        <p:spPr>
          <a:xfrm rot="5400000">
            <a:off x="19292134" y="12587407"/>
            <a:ext cx="2134553" cy="1442166"/>
          </a:xfrm>
          <a:prstGeom prst="trapezoid">
            <a:avLst>
              <a:gd name="adj" fmla="val 14189"/>
            </a:avLst>
          </a:prstGeom>
          <a:solidFill>
            <a:schemeClr val="accent4">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zh-CN" altLang="en-US" sz="1400" dirty="0"/>
              <a:t>点标签扩散模块</a:t>
            </a:r>
          </a:p>
        </p:txBody>
      </p:sp>
      <p:sp>
        <p:nvSpPr>
          <p:cNvPr id="9" name="流程图: 终止 8">
            <a:extLst>
              <a:ext uri="{FF2B5EF4-FFF2-40B4-BE49-F238E27FC236}">
                <a16:creationId xmlns:a16="http://schemas.microsoft.com/office/drawing/2014/main" id="{11759EDA-5BFB-E86B-0AC5-CA02B65AC03C}"/>
              </a:ext>
            </a:extLst>
          </p:cNvPr>
          <p:cNvSpPr/>
          <p:nvPr/>
        </p:nvSpPr>
        <p:spPr>
          <a:xfrm>
            <a:off x="17474642" y="1307354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像素级伪标签</a:t>
            </a:r>
          </a:p>
        </p:txBody>
      </p:sp>
      <p:sp>
        <p:nvSpPr>
          <p:cNvPr id="12" name="流程图: 终止 11">
            <a:extLst>
              <a:ext uri="{FF2B5EF4-FFF2-40B4-BE49-F238E27FC236}">
                <a16:creationId xmlns:a16="http://schemas.microsoft.com/office/drawing/2014/main" id="{7C5CE125-F91C-8C72-3D50-9508A1331D2D}"/>
              </a:ext>
            </a:extLst>
          </p:cNvPr>
          <p:cNvSpPr/>
          <p:nvPr/>
        </p:nvSpPr>
        <p:spPr>
          <a:xfrm>
            <a:off x="27357389" y="12725401"/>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预测标签</a:t>
            </a:r>
          </a:p>
        </p:txBody>
      </p:sp>
      <p:sp>
        <p:nvSpPr>
          <p:cNvPr id="13" name="流程图: 终止 12">
            <a:extLst>
              <a:ext uri="{FF2B5EF4-FFF2-40B4-BE49-F238E27FC236}">
                <a16:creationId xmlns:a16="http://schemas.microsoft.com/office/drawing/2014/main" id="{74DF43F0-99F0-6544-6324-F7926A26F5A0}"/>
              </a:ext>
            </a:extLst>
          </p:cNvPr>
          <p:cNvSpPr/>
          <p:nvPr/>
        </p:nvSpPr>
        <p:spPr>
          <a:xfrm>
            <a:off x="27357389" y="13407234"/>
            <a:ext cx="1442167" cy="469898"/>
          </a:xfrm>
          <a:prstGeom prst="flowChartTerminator">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dirty="0"/>
              <a:t>更新标签</a:t>
            </a:r>
          </a:p>
        </p:txBody>
      </p:sp>
      <p:cxnSp>
        <p:nvCxnSpPr>
          <p:cNvPr id="15" name="连接符: 肘形 14">
            <a:extLst>
              <a:ext uri="{FF2B5EF4-FFF2-40B4-BE49-F238E27FC236}">
                <a16:creationId xmlns:a16="http://schemas.microsoft.com/office/drawing/2014/main" id="{4F5FDD3A-FBB2-BF51-0E81-1B4772D5657C}"/>
              </a:ext>
            </a:extLst>
          </p:cNvPr>
          <p:cNvCxnSpPr>
            <a:cxnSpLocks/>
            <a:stCxn id="13" idx="2"/>
            <a:endCxn id="8" idx="3"/>
          </p:cNvCxnSpPr>
          <p:nvPr/>
        </p:nvCxnSpPr>
        <p:spPr>
          <a:xfrm rot="5400000">
            <a:off x="24020782" y="10215761"/>
            <a:ext cx="396321" cy="7719062"/>
          </a:xfrm>
          <a:prstGeom prst="bentConnector3">
            <a:avLst>
              <a:gd name="adj1" fmla="val 228330"/>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03E80124-5BAE-A7C1-13AA-B907932519C7}"/>
              </a:ext>
            </a:extLst>
          </p:cNvPr>
          <p:cNvCxnSpPr>
            <a:cxnSpLocks/>
          </p:cNvCxnSpPr>
          <p:nvPr/>
        </p:nvCxnSpPr>
        <p:spPr>
          <a:xfrm>
            <a:off x="23009225" y="13683457"/>
            <a:ext cx="75247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连接符: 肘形 28">
            <a:extLst>
              <a:ext uri="{FF2B5EF4-FFF2-40B4-BE49-F238E27FC236}">
                <a16:creationId xmlns:a16="http://schemas.microsoft.com/office/drawing/2014/main" id="{73303058-9EFE-13DB-E646-E2F3610972F0}"/>
              </a:ext>
            </a:extLst>
          </p:cNvPr>
          <p:cNvCxnSpPr/>
          <p:nvPr/>
        </p:nvCxnSpPr>
        <p:spPr>
          <a:xfrm flipV="1">
            <a:off x="23009225" y="12960353"/>
            <a:ext cx="752474" cy="583089"/>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74BDFAA1-4925-7C28-F51E-53D49EF201DD}"/>
              </a:ext>
            </a:extLst>
          </p:cNvPr>
          <p:cNvCxnSpPr>
            <a:stCxn id="5" idx="1"/>
          </p:cNvCxnSpPr>
          <p:nvPr/>
        </p:nvCxnSpPr>
        <p:spPr>
          <a:xfrm flipH="1">
            <a:off x="21080491"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9FEF163A-942F-A10A-4CA2-A45EFF56E0E0}"/>
              </a:ext>
            </a:extLst>
          </p:cNvPr>
          <p:cNvCxnSpPr/>
          <p:nvPr/>
        </p:nvCxnSpPr>
        <p:spPr>
          <a:xfrm flipH="1">
            <a:off x="21080491" y="1368345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E7C745-0E73-F771-8D45-1580BCF049C6}"/>
              </a:ext>
            </a:extLst>
          </p:cNvPr>
          <p:cNvCxnSpPr>
            <a:cxnSpLocks/>
          </p:cNvCxnSpPr>
          <p:nvPr/>
        </p:nvCxnSpPr>
        <p:spPr>
          <a:xfrm flipH="1">
            <a:off x="18916806" y="13318024"/>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994884D0-451D-1753-8971-3D593FBFF754}"/>
              </a:ext>
            </a:extLst>
          </p:cNvPr>
          <p:cNvCxnSpPr>
            <a:cxnSpLocks/>
          </p:cNvCxnSpPr>
          <p:nvPr/>
        </p:nvCxnSpPr>
        <p:spPr>
          <a:xfrm>
            <a:off x="26635868" y="12960350"/>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10523190-D8D0-89AE-40E1-ED9A5403CEE8}"/>
              </a:ext>
            </a:extLst>
          </p:cNvPr>
          <p:cNvCxnSpPr>
            <a:cxnSpLocks/>
          </p:cNvCxnSpPr>
          <p:nvPr/>
        </p:nvCxnSpPr>
        <p:spPr>
          <a:xfrm>
            <a:off x="26635868" y="13677107"/>
            <a:ext cx="72151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矩形 24">
            <a:extLst>
              <a:ext uri="{FF2B5EF4-FFF2-40B4-BE49-F238E27FC236}">
                <a16:creationId xmlns:a16="http://schemas.microsoft.com/office/drawing/2014/main" id="{8AB020E2-8FA6-1FAF-11FD-AEEB3946841E}"/>
              </a:ext>
            </a:extLst>
          </p:cNvPr>
          <p:cNvSpPr/>
          <p:nvPr/>
        </p:nvSpPr>
        <p:spPr>
          <a:xfrm>
            <a:off x="22421095" y="11647893"/>
            <a:ext cx="1249206" cy="471883"/>
          </a:xfrm>
          <a:prstGeom prst="rect">
            <a:avLst/>
          </a:prstGeom>
          <a:solidFill>
            <a:schemeClr val="accent6">
              <a:lumMod val="60000"/>
              <a:lumOff val="40000"/>
            </a:schemeClr>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Loss</a:t>
            </a:r>
            <a:endParaRPr lang="zh-CN" altLang="en-US" dirty="0"/>
          </a:p>
        </p:txBody>
      </p:sp>
      <p:cxnSp>
        <p:nvCxnSpPr>
          <p:cNvPr id="30" name="连接符: 肘形 29">
            <a:extLst>
              <a:ext uri="{FF2B5EF4-FFF2-40B4-BE49-F238E27FC236}">
                <a16:creationId xmlns:a16="http://schemas.microsoft.com/office/drawing/2014/main" id="{2F6D06E6-CE5E-8B5B-398E-377F8DEE5489}"/>
              </a:ext>
            </a:extLst>
          </p:cNvPr>
          <p:cNvCxnSpPr>
            <a:stCxn id="12" idx="0"/>
            <a:endCxn id="25" idx="3"/>
          </p:cNvCxnSpPr>
          <p:nvPr/>
        </p:nvCxnSpPr>
        <p:spPr>
          <a:xfrm rot="16200000" flipV="1">
            <a:off x="25453605" y="10100535"/>
            <a:ext cx="841569" cy="4408169"/>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D077A77D-5220-CF31-42BF-12523870435A}"/>
              </a:ext>
            </a:extLst>
          </p:cNvPr>
          <p:cNvCxnSpPr>
            <a:stCxn id="9" idx="0"/>
            <a:endCxn id="25" idx="1"/>
          </p:cNvCxnSpPr>
          <p:nvPr/>
        </p:nvCxnSpPr>
        <p:spPr>
          <a:xfrm rot="5400000" flipH="1" flipV="1">
            <a:off x="19713558" y="10366001"/>
            <a:ext cx="1189709" cy="4225372"/>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5625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E9A87C9-43FD-FB1E-9D13-3B78AF9B9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1080248">
            <a:off x="2422371" y="5032242"/>
            <a:ext cx="2777858" cy="2777858"/>
          </a:xfrm>
          <a:prstGeom prst="rect">
            <a:avLst/>
          </a:prstGeom>
          <a:scene3d>
            <a:camera prst="isometricOffAxis2Top"/>
            <a:lightRig rig="threePt" dir="t"/>
          </a:scene3d>
        </p:spPr>
      </p:pic>
      <p:sp>
        <p:nvSpPr>
          <p:cNvPr id="2" name="标题 1">
            <a:extLst>
              <a:ext uri="{FF2B5EF4-FFF2-40B4-BE49-F238E27FC236}">
                <a16:creationId xmlns:a16="http://schemas.microsoft.com/office/drawing/2014/main" id="{44F54E9C-73E9-0118-FBD9-C20BC7EAEEED}"/>
              </a:ext>
            </a:extLst>
          </p:cNvPr>
          <p:cNvSpPr>
            <a:spLocks noGrp="1"/>
          </p:cNvSpPr>
          <p:nvPr>
            <p:ph type="title"/>
          </p:nvPr>
        </p:nvSpPr>
        <p:spPr/>
        <p:txBody>
          <a:bodyPr/>
          <a:lstStyle/>
          <a:p>
            <a:r>
              <a:rPr lang="zh-CN" altLang="en-US" dirty="0"/>
              <a:t>点标签扩散模块</a:t>
            </a:r>
          </a:p>
        </p:txBody>
      </p:sp>
      <p:grpSp>
        <p:nvGrpSpPr>
          <p:cNvPr id="15" name="组合 14">
            <a:extLst>
              <a:ext uri="{FF2B5EF4-FFF2-40B4-BE49-F238E27FC236}">
                <a16:creationId xmlns:a16="http://schemas.microsoft.com/office/drawing/2014/main" id="{D7F24116-E730-5CC4-1777-0D2920BA3A21}"/>
              </a:ext>
            </a:extLst>
          </p:cNvPr>
          <p:cNvGrpSpPr/>
          <p:nvPr/>
        </p:nvGrpSpPr>
        <p:grpSpPr>
          <a:xfrm>
            <a:off x="2313181" y="13405081"/>
            <a:ext cx="3610947" cy="965714"/>
            <a:chOff x="3825119" y="3380789"/>
            <a:chExt cx="3610947" cy="965714"/>
          </a:xfrm>
        </p:grpSpPr>
        <p:sp>
          <p:nvSpPr>
            <p:cNvPr id="8" name="平行四边形 7">
              <a:extLst>
                <a:ext uri="{FF2B5EF4-FFF2-40B4-BE49-F238E27FC236}">
                  <a16:creationId xmlns:a16="http://schemas.microsoft.com/office/drawing/2014/main" id="{01996D8C-4B1F-F087-2CB7-CC2132CCC45F}"/>
                </a:ext>
              </a:extLst>
            </p:cNvPr>
            <p:cNvSpPr/>
            <p:nvPr/>
          </p:nvSpPr>
          <p:spPr>
            <a:xfrm>
              <a:off x="3825119" y="3380789"/>
              <a:ext cx="3610947" cy="965714"/>
            </a:xfrm>
            <a:prstGeom prst="parallelogram">
              <a:avLst>
                <a:gd name="adj" fmla="val 110025"/>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1C8685FB-C157-44EC-1A68-4DEDC6DEA36F}"/>
                </a:ext>
              </a:extLst>
            </p:cNvPr>
            <p:cNvSpPr/>
            <p:nvPr/>
          </p:nvSpPr>
          <p:spPr>
            <a:xfrm>
              <a:off x="6150388" y="3876377"/>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E4BD382B-8A35-F481-C343-78F914791A90}"/>
                </a:ext>
              </a:extLst>
            </p:cNvPr>
            <p:cNvSpPr/>
            <p:nvPr/>
          </p:nvSpPr>
          <p:spPr>
            <a:xfrm>
              <a:off x="6085127"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C8A0C08C-5665-A477-A1F0-E36F34F366FC}"/>
                </a:ext>
              </a:extLst>
            </p:cNvPr>
            <p:cNvSpPr/>
            <p:nvPr/>
          </p:nvSpPr>
          <p:spPr>
            <a:xfrm>
              <a:off x="6483131" y="3762375"/>
              <a:ext cx="52291" cy="51740"/>
            </a:xfrm>
            <a:prstGeom prst="ellipse">
              <a:avLst/>
            </a:prstGeom>
            <a:solidFill>
              <a:schemeClr val="bg1"/>
            </a:solidFill>
          </p:spPr>
          <p:style>
            <a:lnRef idx="0">
              <a:schemeClr val="accent4"/>
            </a:lnRef>
            <a:fillRef idx="3">
              <a:schemeClr val="accent4"/>
            </a:fillRef>
            <a:effectRef idx="3">
              <a:schemeClr val="accent4"/>
            </a:effectRef>
            <a:fontRef idx="minor">
              <a:schemeClr val="lt1"/>
            </a:fontRef>
          </p:style>
          <p:txBody>
            <a:bodyPr rtlCol="0" anchor="ctr"/>
            <a:lstStyle/>
            <a:p>
              <a:pPr algn="ctr"/>
              <a:endParaRPr lang="zh-CN" altLang="en-US"/>
            </a:p>
          </p:txBody>
        </p:sp>
      </p:grpSp>
      <p:grpSp>
        <p:nvGrpSpPr>
          <p:cNvPr id="26" name="组合 25">
            <a:extLst>
              <a:ext uri="{FF2B5EF4-FFF2-40B4-BE49-F238E27FC236}">
                <a16:creationId xmlns:a16="http://schemas.microsoft.com/office/drawing/2014/main" id="{82B53DDC-7DA3-911F-AB37-C9FAE16A31EE}"/>
              </a:ext>
            </a:extLst>
          </p:cNvPr>
          <p:cNvGrpSpPr/>
          <p:nvPr/>
        </p:nvGrpSpPr>
        <p:grpSpPr>
          <a:xfrm>
            <a:off x="2731279" y="9979743"/>
            <a:ext cx="2774746" cy="2774746"/>
            <a:chOff x="4657465" y="1306161"/>
            <a:chExt cx="2774746" cy="2774746"/>
          </a:xfrm>
        </p:grpSpPr>
        <p:pic>
          <p:nvPicPr>
            <p:cNvPr id="5" name="图片 4">
              <a:extLst>
                <a:ext uri="{FF2B5EF4-FFF2-40B4-BE49-F238E27FC236}">
                  <a16:creationId xmlns:a16="http://schemas.microsoft.com/office/drawing/2014/main" id="{4DAFF745-125C-9B63-10D6-CA78223C0F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075822">
              <a:off x="4657465" y="1306161"/>
              <a:ext cx="2774746" cy="2774746"/>
            </a:xfrm>
            <a:prstGeom prst="rect">
              <a:avLst/>
            </a:prstGeom>
            <a:scene3d>
              <a:camera prst="isometricOffAxis2Top"/>
              <a:lightRig rig="threePt" dir="t"/>
            </a:scene3d>
          </p:spPr>
        </p:pic>
        <p:sp>
          <p:nvSpPr>
            <p:cNvPr id="16" name="平行四边形 15">
              <a:extLst>
                <a:ext uri="{FF2B5EF4-FFF2-40B4-BE49-F238E27FC236}">
                  <a16:creationId xmlns:a16="http://schemas.microsoft.com/office/drawing/2014/main" id="{42651115-D29F-C313-E882-5437AA9B3377}"/>
                </a:ext>
              </a:extLst>
            </p:cNvPr>
            <p:cNvSpPr/>
            <p:nvPr/>
          </p:nvSpPr>
          <p:spPr>
            <a:xfrm>
              <a:off x="6338989"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8" name="平行四边形 17">
              <a:extLst>
                <a:ext uri="{FF2B5EF4-FFF2-40B4-BE49-F238E27FC236}">
                  <a16:creationId xmlns:a16="http://schemas.microsoft.com/office/drawing/2014/main" id="{FB121961-C22F-AF8B-792C-5DA001436D33}"/>
                </a:ext>
              </a:extLst>
            </p:cNvPr>
            <p:cNvSpPr/>
            <p:nvPr/>
          </p:nvSpPr>
          <p:spPr>
            <a:xfrm>
              <a:off x="6386549" y="2710476"/>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19" name="平行四边形 18">
              <a:extLst>
                <a:ext uri="{FF2B5EF4-FFF2-40B4-BE49-F238E27FC236}">
                  <a16:creationId xmlns:a16="http://schemas.microsoft.com/office/drawing/2014/main" id="{6D0C5D2C-2DAC-27B5-9ACC-6BE506850545}"/>
                </a:ext>
              </a:extLst>
            </p:cNvPr>
            <p:cNvSpPr/>
            <p:nvPr/>
          </p:nvSpPr>
          <p:spPr>
            <a:xfrm>
              <a:off x="6879468" y="2577799"/>
              <a:ext cx="277935" cy="70687"/>
            </a:xfrm>
            <a:prstGeom prst="parallelogram">
              <a:avLst>
                <a:gd name="adj" fmla="val 114165"/>
              </a:avLst>
            </a:prstGeom>
            <a:noFill/>
            <a:ln w="12700"/>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grpSp>
      <p:pic>
        <p:nvPicPr>
          <p:cNvPr id="22" name="图片 21">
            <a:extLst>
              <a:ext uri="{FF2B5EF4-FFF2-40B4-BE49-F238E27FC236}">
                <a16:creationId xmlns:a16="http://schemas.microsoft.com/office/drawing/2014/main" id="{A41AEA7F-98E8-7443-9793-F1E6AF6EE6AD}"/>
              </a:ext>
            </a:extLst>
          </p:cNvPr>
          <p:cNvPicPr>
            <a:picLocks noChangeAspect="1"/>
          </p:cNvPicPr>
          <p:nvPr/>
        </p:nvPicPr>
        <p:blipFill>
          <a:blip r:embed="rId3">
            <a:extLst>
              <a:ext uri="{28A0092B-C50C-407E-A947-70E740481C1C}">
                <a14:useLocalDpi xmlns:a14="http://schemas.microsoft.com/office/drawing/2010/main" val="0"/>
              </a:ext>
            </a:extLst>
          </a:blip>
          <a:srcRect l="68444" t="53222" r="25410" b="40916"/>
          <a:stretch/>
        </p:blipFill>
        <p:spPr>
          <a:xfrm>
            <a:off x="8545703" y="12163883"/>
            <a:ext cx="299729" cy="285876"/>
          </a:xfrm>
          <a:prstGeom prst="rect">
            <a:avLst/>
          </a:prstGeom>
        </p:spPr>
      </p:pic>
      <p:pic>
        <p:nvPicPr>
          <p:cNvPr id="23" name="图片 22">
            <a:extLst>
              <a:ext uri="{FF2B5EF4-FFF2-40B4-BE49-F238E27FC236}">
                <a16:creationId xmlns:a16="http://schemas.microsoft.com/office/drawing/2014/main" id="{B6542A9A-C710-CAEA-813E-8C06310BC902}"/>
              </a:ext>
            </a:extLst>
          </p:cNvPr>
          <p:cNvPicPr>
            <a:picLocks noChangeAspect="1"/>
          </p:cNvPicPr>
          <p:nvPr/>
        </p:nvPicPr>
        <p:blipFill>
          <a:blip r:embed="rId3">
            <a:extLst>
              <a:ext uri="{28A0092B-C50C-407E-A947-70E740481C1C}">
                <a14:useLocalDpi xmlns:a14="http://schemas.microsoft.com/office/drawing/2010/main" val="0"/>
              </a:ext>
            </a:extLst>
          </a:blip>
          <a:srcRect l="82311" t="38979" r="11438" b="54770"/>
          <a:stretch/>
        </p:blipFill>
        <p:spPr>
          <a:xfrm>
            <a:off x="8543165" y="10743083"/>
            <a:ext cx="304800" cy="304799"/>
          </a:xfrm>
          <a:prstGeom prst="rect">
            <a:avLst/>
          </a:prstGeom>
        </p:spPr>
      </p:pic>
      <p:pic>
        <p:nvPicPr>
          <p:cNvPr id="24" name="图片 23">
            <a:extLst>
              <a:ext uri="{FF2B5EF4-FFF2-40B4-BE49-F238E27FC236}">
                <a16:creationId xmlns:a16="http://schemas.microsoft.com/office/drawing/2014/main" id="{DB7CEAD1-1355-7001-011F-B207397AE90D}"/>
              </a:ext>
            </a:extLst>
          </p:cNvPr>
          <p:cNvPicPr>
            <a:picLocks noChangeAspect="1"/>
          </p:cNvPicPr>
          <p:nvPr/>
        </p:nvPicPr>
        <p:blipFill>
          <a:blip r:embed="rId3">
            <a:extLst>
              <a:ext uri="{28A0092B-C50C-407E-A947-70E740481C1C}">
                <a14:useLocalDpi xmlns:a14="http://schemas.microsoft.com/office/drawing/2010/main" val="0"/>
              </a:ext>
            </a:extLst>
          </a:blip>
          <a:srcRect l="60759" t="39525" r="32991" b="54613"/>
          <a:stretch/>
        </p:blipFill>
        <p:spPr>
          <a:xfrm>
            <a:off x="8543165" y="11462943"/>
            <a:ext cx="304800" cy="285876"/>
          </a:xfrm>
          <a:prstGeom prst="rect">
            <a:avLst/>
          </a:prstGeom>
        </p:spPr>
      </p:pic>
      <p:cxnSp>
        <p:nvCxnSpPr>
          <p:cNvPr id="4" name="直接箭头连接符 3">
            <a:extLst>
              <a:ext uri="{FF2B5EF4-FFF2-40B4-BE49-F238E27FC236}">
                <a16:creationId xmlns:a16="http://schemas.microsoft.com/office/drawing/2014/main" id="{132D92D4-3977-EFA3-9424-6561369E2F18}"/>
              </a:ext>
            </a:extLst>
          </p:cNvPr>
          <p:cNvCxnSpPr>
            <a:cxnSpLocks/>
          </p:cNvCxnSpPr>
          <p:nvPr/>
        </p:nvCxnSpPr>
        <p:spPr>
          <a:xfrm>
            <a:off x="4766290" y="11973897"/>
            <a:ext cx="0" cy="143118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4CF55A88-BCA4-79F3-08F2-75915FB1CEA9}"/>
              </a:ext>
            </a:extLst>
          </p:cNvPr>
          <p:cNvSpPr txBox="1"/>
          <p:nvPr/>
        </p:nvSpPr>
        <p:spPr>
          <a:xfrm>
            <a:off x="2536651" y="12449759"/>
            <a:ext cx="2088826" cy="646331"/>
          </a:xfrm>
          <a:prstGeom prst="rect">
            <a:avLst/>
          </a:prstGeom>
          <a:noFill/>
        </p:spPr>
        <p:txBody>
          <a:bodyPr wrap="square" rtlCol="0">
            <a:spAutoFit/>
          </a:bodyPr>
          <a:lstStyle/>
          <a:p>
            <a:r>
              <a:rPr lang="zh-CN" altLang="en-US" dirty="0"/>
              <a:t>根据点标签确认目标位置</a:t>
            </a:r>
          </a:p>
        </p:txBody>
      </p:sp>
      <p:cxnSp>
        <p:nvCxnSpPr>
          <p:cNvPr id="10" name="直接箭头连接符 9">
            <a:extLst>
              <a:ext uri="{FF2B5EF4-FFF2-40B4-BE49-F238E27FC236}">
                <a16:creationId xmlns:a16="http://schemas.microsoft.com/office/drawing/2014/main" id="{C74126AC-C06B-1FDF-E7E7-13A610FC359B}"/>
              </a:ext>
            </a:extLst>
          </p:cNvPr>
          <p:cNvCxnSpPr>
            <a:cxnSpLocks/>
          </p:cNvCxnSpPr>
          <p:nvPr/>
        </p:nvCxnSpPr>
        <p:spPr>
          <a:xfrm>
            <a:off x="6617133" y="11484699"/>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D7D043A-D09E-3D21-13D6-B6CFEEC4E512}"/>
              </a:ext>
            </a:extLst>
          </p:cNvPr>
          <p:cNvSpPr txBox="1"/>
          <p:nvPr/>
        </p:nvSpPr>
        <p:spPr>
          <a:xfrm>
            <a:off x="6137222" y="11748819"/>
            <a:ext cx="2088826" cy="646331"/>
          </a:xfrm>
          <a:prstGeom prst="rect">
            <a:avLst/>
          </a:prstGeom>
          <a:noFill/>
        </p:spPr>
        <p:txBody>
          <a:bodyPr wrap="square" rtlCol="0">
            <a:spAutoFit/>
          </a:bodyPr>
          <a:lstStyle/>
          <a:p>
            <a:r>
              <a:rPr lang="zh-CN" altLang="en-US" dirty="0"/>
              <a:t>以</a:t>
            </a:r>
            <a:r>
              <a:rPr lang="en-US" altLang="zh-CN" dirty="0"/>
              <a:t>32*32</a:t>
            </a:r>
            <a:r>
              <a:rPr lang="zh-CN" altLang="en-US" dirty="0"/>
              <a:t>像素的尺寸裁切目标</a:t>
            </a:r>
          </a:p>
        </p:txBody>
      </p:sp>
      <p:cxnSp>
        <p:nvCxnSpPr>
          <p:cNvPr id="17" name="直接箭头连接符 16">
            <a:extLst>
              <a:ext uri="{FF2B5EF4-FFF2-40B4-BE49-F238E27FC236}">
                <a16:creationId xmlns:a16="http://schemas.microsoft.com/office/drawing/2014/main" id="{0B4B0548-697B-D5B3-428A-EC1E8B320BC4}"/>
              </a:ext>
            </a:extLst>
          </p:cNvPr>
          <p:cNvCxnSpPr>
            <a:cxnSpLocks/>
          </p:cNvCxnSpPr>
          <p:nvPr/>
        </p:nvCxnSpPr>
        <p:spPr>
          <a:xfrm>
            <a:off x="9515650" y="11484126"/>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4303815-6F68-B920-E051-32714642F2B0}"/>
              </a:ext>
            </a:extLst>
          </p:cNvPr>
          <p:cNvSpPr txBox="1"/>
          <p:nvPr/>
        </p:nvSpPr>
        <p:spPr>
          <a:xfrm>
            <a:off x="9165082" y="11746723"/>
            <a:ext cx="2088826" cy="923330"/>
          </a:xfrm>
          <a:prstGeom prst="rect">
            <a:avLst/>
          </a:prstGeom>
          <a:noFill/>
        </p:spPr>
        <p:txBody>
          <a:bodyPr wrap="square" rtlCol="0">
            <a:spAutoFit/>
          </a:bodyPr>
          <a:lstStyle/>
          <a:p>
            <a:r>
              <a:rPr lang="zh-CN" altLang="en-US" dirty="0"/>
              <a:t>归一化，测梯度，</a:t>
            </a:r>
            <a:endParaRPr lang="en-US" altLang="zh-CN" dirty="0"/>
          </a:p>
          <a:p>
            <a:r>
              <a:rPr lang="zh-CN" altLang="en-US" dirty="0"/>
              <a:t>八个方向的梯度反向延申</a:t>
            </a:r>
          </a:p>
        </p:txBody>
      </p:sp>
      <p:pic>
        <p:nvPicPr>
          <p:cNvPr id="28" name="图片 27">
            <a:extLst>
              <a:ext uri="{FF2B5EF4-FFF2-40B4-BE49-F238E27FC236}">
                <a16:creationId xmlns:a16="http://schemas.microsoft.com/office/drawing/2014/main" id="{DD627785-330F-0021-7828-49A60C9FF0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71025" y="10733617"/>
            <a:ext cx="304800" cy="304800"/>
          </a:xfrm>
          <a:prstGeom prst="rect">
            <a:avLst/>
          </a:prstGeom>
        </p:spPr>
      </p:pic>
      <p:pic>
        <p:nvPicPr>
          <p:cNvPr id="30" name="图片 29">
            <a:extLst>
              <a:ext uri="{FF2B5EF4-FFF2-40B4-BE49-F238E27FC236}">
                <a16:creationId xmlns:a16="http://schemas.microsoft.com/office/drawing/2014/main" id="{0447AD57-780D-FFED-4E6D-3564ED547A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1025" y="11457879"/>
            <a:ext cx="304800" cy="304800"/>
          </a:xfrm>
          <a:prstGeom prst="rect">
            <a:avLst/>
          </a:prstGeom>
        </p:spPr>
      </p:pic>
      <p:pic>
        <p:nvPicPr>
          <p:cNvPr id="32" name="图片 31">
            <a:extLst>
              <a:ext uri="{FF2B5EF4-FFF2-40B4-BE49-F238E27FC236}">
                <a16:creationId xmlns:a16="http://schemas.microsoft.com/office/drawing/2014/main" id="{3453D9B0-F2D0-21A4-D867-8C718F9C84C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71025" y="12144959"/>
            <a:ext cx="304800" cy="304800"/>
          </a:xfrm>
          <a:prstGeom prst="rect">
            <a:avLst/>
          </a:prstGeom>
        </p:spPr>
      </p:pic>
      <p:cxnSp>
        <p:nvCxnSpPr>
          <p:cNvPr id="3" name="直接箭头连接符 2">
            <a:extLst>
              <a:ext uri="{FF2B5EF4-FFF2-40B4-BE49-F238E27FC236}">
                <a16:creationId xmlns:a16="http://schemas.microsoft.com/office/drawing/2014/main" id="{637D60B4-6A3D-792E-3D62-CEF9B53C3E38}"/>
              </a:ext>
            </a:extLst>
          </p:cNvPr>
          <p:cNvCxnSpPr>
            <a:cxnSpLocks/>
          </p:cNvCxnSpPr>
          <p:nvPr/>
        </p:nvCxnSpPr>
        <p:spPr>
          <a:xfrm>
            <a:off x="12660429" y="11500082"/>
            <a:ext cx="112900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F62EC6E4-FE53-FAA4-54CC-6D682A5AB269}"/>
              </a:ext>
            </a:extLst>
          </p:cNvPr>
          <p:cNvSpPr txBox="1"/>
          <p:nvPr/>
        </p:nvSpPr>
        <p:spPr>
          <a:xfrm>
            <a:off x="12309861" y="11762679"/>
            <a:ext cx="2088826" cy="646331"/>
          </a:xfrm>
          <a:prstGeom prst="rect">
            <a:avLst/>
          </a:prstGeom>
          <a:noFill/>
        </p:spPr>
        <p:txBody>
          <a:bodyPr wrap="square" rtlCol="0">
            <a:spAutoFit/>
          </a:bodyPr>
          <a:lstStyle/>
          <a:p>
            <a:r>
              <a:rPr lang="zh-CN" altLang="en-US" dirty="0"/>
              <a:t>计算阈值，过滤，重新组合</a:t>
            </a:r>
          </a:p>
        </p:txBody>
      </p:sp>
      <p:pic>
        <p:nvPicPr>
          <p:cNvPr id="25" name="图片 24">
            <a:extLst>
              <a:ext uri="{FF2B5EF4-FFF2-40B4-BE49-F238E27FC236}">
                <a16:creationId xmlns:a16="http://schemas.microsoft.com/office/drawing/2014/main" id="{0788DECB-E100-2BEC-BF72-E036BAEC60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598885" y="10701169"/>
            <a:ext cx="3497179" cy="3497179"/>
          </a:xfrm>
          <a:prstGeom prst="rect">
            <a:avLst/>
          </a:prstGeom>
        </p:spPr>
      </p:pic>
    </p:spTree>
    <p:extLst>
      <p:ext uri="{BB962C8B-B14F-4D97-AF65-F5344CB8AC3E}">
        <p14:creationId xmlns:p14="http://schemas.microsoft.com/office/powerpoint/2010/main" val="224280798"/>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1510</TotalTime>
  <Words>593</Words>
  <Application>Microsoft Office PowerPoint</Application>
  <PresentationFormat>自定义</PresentationFormat>
  <Paragraphs>136</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Arial</vt:lpstr>
      <vt:lpstr>Calibri</vt:lpstr>
      <vt:lpstr>Calibri Light</vt:lpstr>
      <vt:lpstr>Office 主题​​</vt:lpstr>
      <vt:lpstr>想法由来</vt:lpstr>
      <vt:lpstr>想法由来</vt:lpstr>
      <vt:lpstr>想法由来</vt:lpstr>
      <vt:lpstr>PowerPoint 演示文稿</vt:lpstr>
      <vt:lpstr>PowerPoint 演示文稿</vt:lpstr>
      <vt:lpstr>指标对比(IRSTD1K)</vt:lpstr>
      <vt:lpstr>指标对比(NUDT)</vt:lpstr>
      <vt:lpstr>开题技术路线绘制</vt:lpstr>
      <vt:lpstr>点标签扩散模块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haoran shi</dc:creator>
  <cp:lastModifiedBy>haoran shi</cp:lastModifiedBy>
  <cp:revision>14</cp:revision>
  <dcterms:created xsi:type="dcterms:W3CDTF">2024-09-29T06:51:04Z</dcterms:created>
  <dcterms:modified xsi:type="dcterms:W3CDTF">2024-11-14T10:53:01Z</dcterms:modified>
</cp:coreProperties>
</file>