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64" r:id="rId7"/>
    <p:sldId id="265" r:id="rId8"/>
    <p:sldId id="263" r:id="rId9"/>
    <p:sldId id="25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6C78-A59A-42E4-8097-BC3BDB377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046D2-B4A2-4D9C-8176-0B3775269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0773-D5B1-484E-BD1A-522C9F82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5051-CE33-4453-AFEF-4B172C7FBDB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FEDF0-A7C6-4EA6-AA16-DEB92D1B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CD072-CA75-42FE-83B9-7D4C1B63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52D-69F1-447A-9A45-3D1616A6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071E-32EA-4F09-901E-B69DA320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1C34F-8B02-47FA-B249-61E9773AC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F4EC-E0FF-4C5E-A488-EA6A3870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5051-CE33-4453-AFEF-4B172C7FBDB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5DF3-174D-4092-A623-3317DB8B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B467-CADA-4D00-8D0B-A803DB90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52D-69F1-447A-9A45-3D1616A6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0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F0E96-ADF4-4839-A56A-CDDC04BAC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95E1B-400B-4719-9F26-081FC7948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3DAA-E0B5-4F5B-A462-A65E23FE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5051-CE33-4453-AFEF-4B172C7FBDB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27A34-D84B-4112-B2F1-C7A51CA4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4E87-69AE-49B7-A2B5-25E97EB4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52D-69F1-447A-9A45-3D1616A6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5061-D1C3-4151-A4EB-D0C480C7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8176-C818-48BC-8767-9FDB97311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024C5-E73E-40CC-A4E1-9D0A321D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5051-CE33-4453-AFEF-4B172C7FBDB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31D4-C366-4126-B849-EB32BE0A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C3CD7-268E-4765-A1CE-65FD0ADE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52D-69F1-447A-9A45-3D1616A6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5FE9-1AC6-43A3-97C7-7B6C4349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1A09D-19ED-47CB-A09A-3A62A182E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4B8F4-04AD-4D2B-A3FA-553F8BC3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5051-CE33-4453-AFEF-4B172C7FBDB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5C4D4-26E3-411F-8092-17DDA523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EDB2-B080-4FE6-B9D7-B4C22A21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52D-69F1-447A-9A45-3D1616A6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0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542E-EC93-46AE-A313-2AFD6D78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26AA-A84D-4955-8F28-C205432EE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C1447-3315-42DE-9D32-B606AFAA5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7BDCF-79F1-40AD-A8A0-5F1AC5B0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5051-CE33-4453-AFEF-4B172C7FBDB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06359-3CE6-4525-A569-782F3EC8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64EE7-C470-41C6-ACE2-0F6B27F5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52D-69F1-447A-9A45-3D1616A6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1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77BB-61A6-4B51-B0B5-C284A054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4AED6-2D79-4511-AF8C-121EAEADB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E2673-0E6A-4AD2-99CD-502DB2C88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081F9-4D6A-49F8-A671-EDE679ACB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D9DA8-80D5-4E2E-842F-82DC1DC40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EDCEA-F6EB-42B7-8825-4B77F062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5051-CE33-4453-AFEF-4B172C7FBDB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FEF1E-3823-4672-AD7C-A557397C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5BCEF-B44E-428C-B104-81FC484C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52D-69F1-447A-9A45-3D1616A6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6A16-CC55-4AFA-829C-6AD9AC53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CF53B-6E30-4074-9B81-0B7536C9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5051-CE33-4453-AFEF-4B172C7FBDB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003E0-6D10-43C1-9309-5DE6C417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7326A-F88C-415C-902E-B4932CE6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52D-69F1-447A-9A45-3D1616A6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9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5AB7B-E711-4E28-9D8E-5B1732FF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5051-CE33-4453-AFEF-4B172C7FBDB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924D1-15FA-4DAB-AEE6-59315C8D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CB07-5C2E-4E70-9B15-5A02C9D8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52D-69F1-447A-9A45-3D1616A6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7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695E-D2EB-4372-9677-A29C1018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72BDA-1D53-4E83-B741-9F7771139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E07FF-8C30-48FF-B816-69133DCB3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A051F-0614-4FF3-83E4-23C88A4D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5051-CE33-4453-AFEF-4B172C7FBDB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1C0A7-AA24-4604-9FB2-6AA58412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5D741-AC2E-4687-991F-A8B4A5D3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52D-69F1-447A-9A45-3D1616A6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6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22CC-44F6-4FEB-8D57-42F76B66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F1B0E-781B-4CDD-A849-40FD27F06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B829A-4A00-46F8-83F0-65DED2B85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F119D-20CF-46EC-9E08-033C1A53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5051-CE33-4453-AFEF-4B172C7FBDB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71F3D-96A8-445A-AAB2-1A36E624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6B35E-C4A8-4363-9E87-FE24E006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52D-69F1-447A-9A45-3D1616A6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9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6622F-3A9F-4D94-A60A-BF508D3D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59A64-5A0D-44A4-A761-F51BEDAF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4DEE-7878-4082-B063-5D8D5D0DF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5051-CE33-4453-AFEF-4B172C7FBDB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AC01-EB34-4BA8-AAE8-51B4C73FE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556C8-887D-4224-AFB4-023BFAFEE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452D-69F1-447A-9A45-3D1616A6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5107-8B09-43AE-9731-9A7FB12A8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30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Motion Planning for Legged Robots Through Rough Terrain: A MILP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A5449-206C-4D5C-B2F0-5C53818BA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311"/>
            <a:ext cx="9144000" cy="1655762"/>
          </a:xfrm>
        </p:spPr>
        <p:txBody>
          <a:bodyPr/>
          <a:lstStyle/>
          <a:p>
            <a:r>
              <a:rPr lang="en-US" dirty="0"/>
              <a:t>Simulation results:</a:t>
            </a:r>
          </a:p>
          <a:p>
            <a:r>
              <a:rPr lang="en-US" dirty="0"/>
              <a:t>Yanran Ding</a:t>
            </a:r>
          </a:p>
        </p:txBody>
      </p:sp>
    </p:spTree>
    <p:extLst>
      <p:ext uri="{BB962C8B-B14F-4D97-AF65-F5344CB8AC3E}">
        <p14:creationId xmlns:p14="http://schemas.microsoft.com/office/powerpoint/2010/main" val="358666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2E64-DE6B-46C3-9271-170D482A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FWP method: MILP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017CF-8FDB-4F35-A74B-821F12CAEC8B}"/>
              </a:ext>
            </a:extLst>
          </p:cNvPr>
          <p:cNvSpPr txBox="1"/>
          <p:nvPr/>
        </p:nvSpPr>
        <p:spPr>
          <a:xfrm>
            <a:off x="7802088" y="1487858"/>
            <a:ext cx="3551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Continuous: 58 (74)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Binary: 277 (344)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Total: 723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Quadratic: 0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 time [sec]: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7.13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0E4010-A0B7-4DB2-8F99-93F0DC1B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74" y="1420234"/>
            <a:ext cx="4268110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AEC756-DAFE-419E-88EF-8FEDF13E3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942" y="1420234"/>
            <a:ext cx="3841299" cy="3200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4EF0FD-5C0D-471B-BFB5-EA397D07253B}"/>
              </a:ext>
            </a:extLst>
          </p:cNvPr>
          <p:cNvSpPr txBox="1"/>
          <p:nvPr/>
        </p:nvSpPr>
        <p:spPr>
          <a:xfrm>
            <a:off x="1805049" y="5332021"/>
            <a:ext cx="45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FWP has much less continuous variables? </a:t>
            </a:r>
          </a:p>
        </p:txBody>
      </p:sp>
    </p:spTree>
    <p:extLst>
      <p:ext uri="{BB962C8B-B14F-4D97-AF65-F5344CB8AC3E}">
        <p14:creationId xmlns:p14="http://schemas.microsoft.com/office/powerpoint/2010/main" val="7155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75EA-8876-48CB-B366-2154D8D2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359" y="2407681"/>
            <a:ext cx="7593281" cy="1325563"/>
          </a:xfrm>
        </p:spPr>
        <p:txBody>
          <a:bodyPr/>
          <a:lstStyle/>
          <a:p>
            <a:pPr algn="ctr"/>
            <a:r>
              <a:rPr lang="en-US" dirty="0"/>
              <a:t>Single Leg: Forward Jump</a:t>
            </a:r>
            <a:br>
              <a:rPr lang="en-US" dirty="0"/>
            </a:br>
            <a:r>
              <a:rPr lang="en-US" dirty="0"/>
              <a:t>maximize jumping distance</a:t>
            </a:r>
          </a:p>
        </p:txBody>
      </p:sp>
    </p:spTree>
    <p:extLst>
      <p:ext uri="{BB962C8B-B14F-4D97-AF65-F5344CB8AC3E}">
        <p14:creationId xmlns:p14="http://schemas.microsoft.com/office/powerpoint/2010/main" val="181047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57BE-C456-4C8D-849D-C1357925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Ellipsoid method: MIQCP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5BEB97-1887-43E9-8239-79D160DF7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14" y="1919297"/>
            <a:ext cx="487784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8AC49-53EB-4D88-8705-532A3D48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122" y="1919297"/>
            <a:ext cx="2195027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EE7965-2CD9-4717-9F2B-3163238BFEFA}"/>
              </a:ext>
            </a:extLst>
          </p:cNvPr>
          <p:cNvSpPr txBox="1"/>
          <p:nvPr/>
        </p:nvSpPr>
        <p:spPr>
          <a:xfrm>
            <a:off x="7554116" y="1690688"/>
            <a:ext cx="3551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Continuous: 346 (550)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Binary: 132 (170)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Total: 350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Quadratic: 128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 time [sec]: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3.32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jumping distance [m]: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1.43</a:t>
            </a:r>
          </a:p>
        </p:txBody>
      </p:sp>
    </p:spTree>
    <p:extLst>
      <p:ext uri="{BB962C8B-B14F-4D97-AF65-F5344CB8AC3E}">
        <p14:creationId xmlns:p14="http://schemas.microsoft.com/office/powerpoint/2010/main" val="20456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089C-3D0B-44E2-B40A-04BD6877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FWP method: MILP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279805-91D5-434A-97AC-651FFBF44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1600"/>
            <a:ext cx="487784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7F911B-4DE1-425B-B2A1-EB7B2853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48" y="1901600"/>
            <a:ext cx="2195027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FECB6B-0896-46E5-8522-FBCF764AB419}"/>
              </a:ext>
            </a:extLst>
          </p:cNvPr>
          <p:cNvSpPr txBox="1"/>
          <p:nvPr/>
        </p:nvSpPr>
        <p:spPr>
          <a:xfrm>
            <a:off x="7554116" y="1690688"/>
            <a:ext cx="3551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Continuous: 26 (38)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Binary: 132 (170)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Total: 350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Quadratic: 0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 time [sec]: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8.34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jumping distance [m]: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2.28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04522-64A8-4453-90E8-BD938D58C4A6}"/>
              </a:ext>
            </a:extLst>
          </p:cNvPr>
          <p:cNvSpPr txBox="1"/>
          <p:nvPr/>
        </p:nvSpPr>
        <p:spPr>
          <a:xfrm>
            <a:off x="1501985" y="5889960"/>
            <a:ext cx="889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quantify the quality of torque constraint approximation? (to show that FWP is better)</a:t>
            </a:r>
          </a:p>
        </p:txBody>
      </p:sp>
    </p:spTree>
    <p:extLst>
      <p:ext uri="{BB962C8B-B14F-4D97-AF65-F5344CB8AC3E}">
        <p14:creationId xmlns:p14="http://schemas.microsoft.com/office/powerpoint/2010/main" val="130078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75EA-8876-48CB-B366-2154D8D2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359" y="2407681"/>
            <a:ext cx="7593281" cy="1325563"/>
          </a:xfrm>
        </p:spPr>
        <p:txBody>
          <a:bodyPr/>
          <a:lstStyle/>
          <a:p>
            <a:pPr algn="ctr"/>
            <a:r>
              <a:rPr lang="en-US" dirty="0"/>
              <a:t>Single Leg: one obstacle</a:t>
            </a:r>
            <a:br>
              <a:rPr lang="en-US" dirty="0"/>
            </a:br>
            <a:r>
              <a:rPr lang="en-US" dirty="0"/>
              <a:t>maximize jumping distance</a:t>
            </a:r>
          </a:p>
        </p:txBody>
      </p:sp>
    </p:spTree>
    <p:extLst>
      <p:ext uri="{BB962C8B-B14F-4D97-AF65-F5344CB8AC3E}">
        <p14:creationId xmlns:p14="http://schemas.microsoft.com/office/powerpoint/2010/main" val="343821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F6B5-AD28-44F3-9964-CEBC028A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Ellipsoid method: MIQCP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A4A01A-D630-4E50-BD70-7736C8993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951" y="1999447"/>
            <a:ext cx="4268110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BD2A6-00BF-4EEE-9598-6BC643EAC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350" y="1999447"/>
            <a:ext cx="3841299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923F64-9CE5-4D0F-AD14-F94EF0E4E6A4}"/>
              </a:ext>
            </a:extLst>
          </p:cNvPr>
          <p:cNvSpPr txBox="1"/>
          <p:nvPr/>
        </p:nvSpPr>
        <p:spPr>
          <a:xfrm>
            <a:off x="7802088" y="1690688"/>
            <a:ext cx="3551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Continuous: 720 (1098)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Binary: 280 (344)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Total: 722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Quadratic: 256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 time [sec]: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34.18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jumping distance [m]: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2.65</a:t>
            </a:r>
          </a:p>
        </p:txBody>
      </p:sp>
    </p:spTree>
    <p:extLst>
      <p:ext uri="{BB962C8B-B14F-4D97-AF65-F5344CB8AC3E}">
        <p14:creationId xmlns:p14="http://schemas.microsoft.com/office/powerpoint/2010/main" val="244661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F728-8474-40B2-9B99-57E5A502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FWP method: MILP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B3FD4E-D440-4427-A0B8-85EE47CA5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072" y="1828800"/>
            <a:ext cx="4268110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E19765-D999-4586-9C3C-48BF6D555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350" y="1828800"/>
            <a:ext cx="3841299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6C265-5321-4479-BA24-059708189AE5}"/>
              </a:ext>
            </a:extLst>
          </p:cNvPr>
          <p:cNvSpPr txBox="1"/>
          <p:nvPr/>
        </p:nvSpPr>
        <p:spPr>
          <a:xfrm>
            <a:off x="7802088" y="1690688"/>
            <a:ext cx="3551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Continuous: 60 (74)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Binary: 280 (344)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Total: 722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Quadratic: 0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 time [sec]: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254.8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jumping distance [m]: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4.07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79BD0-0530-46F0-B7E8-1B504FB38E73}"/>
              </a:ext>
            </a:extLst>
          </p:cNvPr>
          <p:cNvSpPr txBox="1"/>
          <p:nvPr/>
        </p:nvSpPr>
        <p:spPr>
          <a:xfrm>
            <a:off x="1501985" y="5889960"/>
            <a:ext cx="479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the solve time is much longer than Parkour?</a:t>
            </a:r>
          </a:p>
        </p:txBody>
      </p:sp>
    </p:spTree>
    <p:extLst>
      <p:ext uri="{BB962C8B-B14F-4D97-AF65-F5344CB8AC3E}">
        <p14:creationId xmlns:p14="http://schemas.microsoft.com/office/powerpoint/2010/main" val="318690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75EA-8876-48CB-B366-2154D8D2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359" y="2407681"/>
            <a:ext cx="759328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Single Leg: Parkour Motion</a:t>
            </a:r>
            <a:br>
              <a:rPr lang="en-US" dirty="0"/>
            </a:br>
            <a:r>
              <a:rPr lang="en-US" dirty="0"/>
              <a:t>reach the goal point </a:t>
            </a:r>
            <a:br>
              <a:rPr lang="en-US" dirty="0"/>
            </a:br>
            <a:r>
              <a:rPr lang="en-US" dirty="0"/>
              <a:t>(feasibility problem)</a:t>
            </a:r>
          </a:p>
        </p:txBody>
      </p:sp>
    </p:spTree>
    <p:extLst>
      <p:ext uri="{BB962C8B-B14F-4D97-AF65-F5344CB8AC3E}">
        <p14:creationId xmlns:p14="http://schemas.microsoft.com/office/powerpoint/2010/main" val="199188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182C-6275-4B4D-9A27-7A3A849C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Ellipsoid method: MIQCP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3718E-AAEE-4E32-B117-DD92B35DA165}"/>
              </a:ext>
            </a:extLst>
          </p:cNvPr>
          <p:cNvSpPr txBox="1"/>
          <p:nvPr/>
        </p:nvSpPr>
        <p:spPr>
          <a:xfrm>
            <a:off x="7802088" y="1487858"/>
            <a:ext cx="3551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Continuous: 718 (1098)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Binary: 277 (344)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Total: 723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Quadratic: 256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 time [sec]: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10.36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502347-593A-4BEB-B4BB-CA4DE61E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60" y="1683130"/>
            <a:ext cx="4268110" cy="3200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566D98-8A57-442D-8768-3C134797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530" y="1690688"/>
            <a:ext cx="384129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1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289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Dynamic Motion Planning for Legged Robots Through Rough Terrain: A MILP approach</vt:lpstr>
      <vt:lpstr>Single Leg: Forward Jump maximize jumping distance</vt:lpstr>
      <vt:lpstr>Ellipsoid method: MIQCP</vt:lpstr>
      <vt:lpstr>FWP method: MILP</vt:lpstr>
      <vt:lpstr>Single Leg: one obstacle maximize jumping distance</vt:lpstr>
      <vt:lpstr>Ellipsoid method: MIQCP</vt:lpstr>
      <vt:lpstr>FWP method: MILP</vt:lpstr>
      <vt:lpstr>Single Leg: Parkour Motion reach the goal point  (feasibility problem)</vt:lpstr>
      <vt:lpstr>Ellipsoid method: MIQCP</vt:lpstr>
      <vt:lpstr>FWP method: MILP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results</dc:title>
  <dc:creator>Yanran Ding</dc:creator>
  <cp:lastModifiedBy>Ding, Yanran</cp:lastModifiedBy>
  <cp:revision>35</cp:revision>
  <dcterms:created xsi:type="dcterms:W3CDTF">2019-10-18T14:19:07Z</dcterms:created>
  <dcterms:modified xsi:type="dcterms:W3CDTF">2019-10-18T16:30:01Z</dcterms:modified>
</cp:coreProperties>
</file>