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BE05-2B32-4729-A524-3DBF927C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C4F91-F537-4AAE-A14E-8BAFE146A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FB9A5-08DF-457E-A3D9-01D0EB62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BC64-8A5E-4A12-9C0D-ABAAC2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C3F2-0A48-455D-AC66-E36DAFD6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8B0C-3BBB-4A75-8D68-23E43E03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D7CA2-B0E3-42FA-B488-0948665D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4421-A770-4E56-8FB2-2BC7F3D5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2E0A-E241-409F-9DD6-63DAEC5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6C2E-34EB-4C1F-9B50-D884B91E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DE8E9-1DC5-48AA-B14C-1AA8AFE3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ACCF-94B8-4A09-B162-5FE17CD9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0E68-E984-444C-B09B-A1984B94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5ECA-71B9-4D3F-8F5B-368268C1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0AD6-F8A0-4C63-BEB3-C0D14260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3AAB-F356-4BB8-9F56-CA95C467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400803" cy="822407"/>
          </a:xfrm>
        </p:spPr>
        <p:txBody>
          <a:bodyPr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4836-10C6-4497-9978-153D6566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6136-E09E-4CA5-A6A0-2BD558A1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6126-F573-45E9-848B-27028B01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1D04-4ADE-4A3A-871F-6C979B8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4209B3C-CA65-41C1-934B-54A9FD1832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A5BFA4-EF25-432F-9CA5-1E6C86E22AAE}"/>
              </a:ext>
            </a:extLst>
          </p:cNvPr>
          <p:cNvSpPr/>
          <p:nvPr userDrawn="1"/>
        </p:nvSpPr>
        <p:spPr>
          <a:xfrm>
            <a:off x="9583387" y="213756"/>
            <a:ext cx="2196935" cy="15200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235381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1DC3-72F8-499E-8D08-BF7168FE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78278-9A31-476F-BEFD-D1A175B4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234F-29C6-471A-944C-845F1A1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4399-1A80-4CB7-98AF-A297E33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A86B-B854-42A5-8E8E-5D077840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8766-EE82-4820-830A-DAA69FD2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26E4-C43B-434B-8B73-9816BEFAB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89DF-6FD5-42A3-9B19-F7F9A26C6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6E851-09DA-4808-9EAE-CF89C496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9E57-7F0A-4154-AACA-E572E59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5C3FC-26E5-44CD-84D1-EEB94E74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734D-9A2E-415D-BF75-51D8B5BC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C5DB-D4CE-4662-81F9-2235B8F2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34D4B-430D-4D97-A7E2-B4D09718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76744-AD8D-42CB-BBE5-ED4B83DD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0F735-66D3-4613-A85D-1F3E2E4EC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762A0-68D2-45EE-9249-ADD8CE7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374A9-BEB0-4184-A846-69FB16C7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3E41-F9CC-49E1-8CC0-EAECDC2B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29D6-45D6-40F5-86D4-386AC08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BFC1D-FCDE-41CB-886F-AFA46A03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D4465-4E02-4466-A54E-334CE3D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06B99-F430-4362-952B-5660A3A8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538D-9B89-46D8-B65F-65548853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45714-662E-488E-8107-0BDCCA4E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37CD2-85E5-400E-BD32-4F1DAD3E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055B-07BE-4974-AD3F-F3120CEA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DC08-0554-4A37-A357-BBB617E5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C8901-DDDA-4B64-BF0A-AD8D518D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21F6-ACA7-49D7-9276-7B61E7E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62F94-F86F-4C97-9532-24ACB63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0E3EC-0DBB-43E5-A62E-C5067039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25B0-4FEC-4D5D-908A-460C6217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A5367-E358-4390-9DAE-86E8A7212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DB6F7-8C04-4EEE-9AC0-AA6C9836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79A2-4DF1-4F13-BD2E-AC44759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06AD-F7ED-471C-A2F4-F770A629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E15F-72D3-47EB-B0CB-524276BD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621ED-FCCF-4DB2-8F25-139B083A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8962-2FB1-4345-8881-3F180E1A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41E7-E52B-4DA1-A1CD-7941FF78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D87F-79EE-4F3C-940A-B06606CE6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0BA0-C055-41D6-AE6A-41909F11D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047F-1AB7-4C29-A946-0FA922DDA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Based Motion Planning for Legged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6858-6F42-403C-8AA3-2BC187F7B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Yanran</a:t>
            </a:r>
            <a:r>
              <a:rPr lang="en-US" dirty="0"/>
              <a:t> Ding</a:t>
            </a:r>
            <a:endParaRPr lang="en-US" b="0" dirty="0">
              <a:effectLst/>
            </a:endParaRPr>
          </a:p>
          <a:p>
            <a:r>
              <a:rPr lang="en-US" dirty="0" err="1"/>
              <a:t>Mengchao</a:t>
            </a:r>
            <a:r>
              <a:rPr lang="en-US" dirty="0"/>
              <a:t> Zhang</a:t>
            </a:r>
            <a:endParaRPr lang="en-US" b="0" dirty="0">
              <a:effectLst/>
            </a:endParaRPr>
          </a:p>
          <a:p>
            <a:r>
              <a:rPr lang="en-US" dirty="0" err="1"/>
              <a:t>Haoran</a:t>
            </a:r>
            <a:r>
              <a:rPr lang="en-US" dirty="0"/>
              <a:t> Tang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902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476C-05BB-4054-96D6-C03E6861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17C6-5725-4EA6-A0B8-E9952671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Optimization-based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Sampling-based Approach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Decoupled Kinematics and Dynamics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Heuristics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Post-processing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Conclusion and Future Work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63AF-10AD-44DC-BE43-EFE323D4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8670-0786-4F52-9ED0-FF79131F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D94-B8D3-49F6-8F76-EF478CE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CFFAC8-C52B-4D4D-BD13-B0780D14A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96" r="29468"/>
          <a:stretch/>
        </p:blipFill>
        <p:spPr>
          <a:xfrm>
            <a:off x="6096000" y="-11624"/>
            <a:ext cx="4076055" cy="67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1AF3-16B4-4E62-9D2B-BB4EB6A0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EC6F-D109-41CC-88CE-2FBA50A6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30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Sampling Based Motion Planning for Legged Robots</vt:lpstr>
      <vt:lpstr>Content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Based Motion Planning for Legged Robots</dc:title>
  <dc:creator>Dynamic Robotics</dc:creator>
  <cp:lastModifiedBy>Dynamic Robotics</cp:lastModifiedBy>
  <cp:revision>15</cp:revision>
  <dcterms:created xsi:type="dcterms:W3CDTF">2020-05-10T22:40:32Z</dcterms:created>
  <dcterms:modified xsi:type="dcterms:W3CDTF">2020-05-11T14:51:28Z</dcterms:modified>
</cp:coreProperties>
</file>