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112" d="100"/>
          <a:sy n="112" d="100"/>
        </p:scale>
        <p:origin x="49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63A1C593-65D0-4073-BCC9-577B9352EA97}" type="datetimeFigureOut">
              <a:rPr lang="en-US" smtClean="0"/>
              <a:t>11/26/2023</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6013033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11/26/2023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0632752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63A1C593-65D0-4073-BCC9-577B9352EA97}" type="datetimeFigureOut">
              <a:rPr lang="en-US" smtClean="0"/>
              <a:t>11/26/2023</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3979714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63A1C593-65D0-4073-BCC9-577B9352EA97}" type="datetimeFigureOut">
              <a:rPr lang="en-US" smtClean="0"/>
              <a:t>11/26/2023</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9B618960-8005-486C-9A75-10CB2AAC16F9}"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3415711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63A1C593-65D0-4073-BCC9-577B9352EA97}" type="datetimeFigureOut">
              <a:rPr lang="en-US" smtClean="0"/>
              <a:t>11/26/2023</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2322415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3A1C593-65D0-4073-BCC9-577B9352EA97}" type="datetimeFigureOut">
              <a:rPr lang="en-US" smtClean="0"/>
              <a:t>11/26/2023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41291856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3A1C593-65D0-4073-BCC9-577B9352EA97}" type="datetimeFigureOut">
              <a:rPr lang="en-US" smtClean="0"/>
              <a:t>11/26/2023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9328554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11/26/2023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2373552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63A1C593-65D0-4073-BCC9-577B9352EA97}" type="datetimeFigureOut">
              <a:rPr lang="en-US" smtClean="0"/>
              <a:t>11/26/2023</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40744898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11/26/2023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7920301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63A1C593-65D0-4073-BCC9-577B9352EA97}" type="datetimeFigureOut">
              <a:rPr lang="en-US" smtClean="0"/>
              <a:t>11/26/2023</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4037267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3A1C593-65D0-4073-BCC9-577B9352EA97}" type="datetimeFigureOut">
              <a:rPr lang="en-US" smtClean="0"/>
              <a:t>11/26/2023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9846593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3A1C593-65D0-4073-BCC9-577B9352EA97}" type="datetimeFigureOut">
              <a:rPr lang="en-US" smtClean="0"/>
              <a:t>11/26/2023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4932200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3A1C593-65D0-4073-BCC9-577B9352EA97}" type="datetimeFigureOut">
              <a:rPr lang="en-US" smtClean="0"/>
              <a:t>11/26/2023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0405280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11/26/2023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6513558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11/26/2023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672491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11/26/2023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0257787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3A1C593-65D0-4073-BCC9-577B9352EA97}" type="datetimeFigureOut">
              <a:rPr lang="en-US" smtClean="0"/>
              <a:t>11/26/2023</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B618960-8005-486C-9A75-10CB2AAC16F9}" type="slidenum">
              <a:rPr lang="en-US" smtClean="0"/>
              <a:t>‹#›</a:t>
            </a:fld>
            <a:endParaRPr lang="en-US"/>
          </a:p>
        </p:txBody>
      </p:sp>
    </p:spTree>
    <p:extLst>
      <p:ext uri="{BB962C8B-B14F-4D97-AF65-F5344CB8AC3E}">
        <p14:creationId xmlns:p14="http://schemas.microsoft.com/office/powerpoint/2010/main" val="220478905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17"/>
            <a:ext cx="9144000" cy="2387600"/>
          </a:xfrm>
        </p:spPr>
        <p:txBody>
          <a:bodyPr/>
          <a:lstStyle/>
          <a:p>
            <a:r>
              <a:rPr lang="en-US" dirty="0" err="1"/>
              <a:t>Loglock</a:t>
            </a:r>
            <a:r>
              <a:rPr lang="en-US" dirty="0"/>
              <a:t> project</a:t>
            </a:r>
          </a:p>
        </p:txBody>
      </p:sp>
      <p:sp>
        <p:nvSpPr>
          <p:cNvPr id="3" name="Subtitle 2"/>
          <p:cNvSpPr>
            <a:spLocks noGrp="1"/>
          </p:cNvSpPr>
          <p:nvPr>
            <p:ph type="subTitle" idx="1"/>
          </p:nvPr>
        </p:nvSpPr>
        <p:spPr>
          <a:xfrm>
            <a:off x="1371600" y="3110907"/>
            <a:ext cx="9448800" cy="1743103"/>
          </a:xfrm>
        </p:spPr>
        <p:txBody>
          <a:bodyPr>
            <a:normAutofit/>
          </a:bodyPr>
          <a:lstStyle/>
          <a:p>
            <a:r>
              <a:rPr lang="en-US" dirty="0"/>
              <a:t>Member: Matthew Salazar, salazams@mail.uc.edu</a:t>
            </a:r>
          </a:p>
          <a:p>
            <a:r>
              <a:rPr lang="en-US" dirty="0"/>
              <a:t>Yage Bai, baiyg@mail.uc.edu</a:t>
            </a:r>
          </a:p>
          <a:p>
            <a:r>
              <a:rPr lang="en-US" dirty="0" err="1"/>
              <a:t>Haoran</a:t>
            </a:r>
            <a:r>
              <a:rPr lang="en-US" dirty="0"/>
              <a:t> Wang, wang3hr@mail.uc.edu</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Expected Demo at Expo</a:t>
            </a:r>
          </a:p>
        </p:txBody>
      </p:sp>
      <p:sp>
        <p:nvSpPr>
          <p:cNvPr id="3" name="Content Placeholder 2"/>
          <p:cNvSpPr>
            <a:spLocks noGrp="1"/>
          </p:cNvSpPr>
          <p:nvPr>
            <p:ph idx="1"/>
          </p:nvPr>
        </p:nvSpPr>
        <p:spPr/>
        <p:txBody>
          <a:bodyPr/>
          <a:lstStyle/>
          <a:p>
            <a:r>
              <a:rPr lang="en-US" dirty="0"/>
              <a:t>I hope we can implement most of the features we envision during the demo, such as a full database, login verification functionality, and sign-in functionality.</a:t>
            </a:r>
          </a:p>
        </p:txBody>
      </p:sp>
      <p:sp>
        <p:nvSpPr>
          <p:cNvPr id="4" name="Text Box 3"/>
          <p:cNvSpPr txBox="1"/>
          <p:nvPr/>
        </p:nvSpPr>
        <p:spPr>
          <a:xfrm>
            <a:off x="8879205" y="-1127125"/>
            <a:ext cx="309880" cy="368300"/>
          </a:xfrm>
          <a:prstGeom prst="rect">
            <a:avLst/>
          </a:prstGeom>
          <a:noFill/>
        </p:spPr>
        <p:txBody>
          <a:bodyPr wrap="none" rtlCol="0">
            <a:spAutoFit/>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911831"/>
            <a:ext cx="10515600" cy="5940425"/>
          </a:xfrm>
        </p:spPr>
        <p:txBody>
          <a:bodyPr/>
          <a:lstStyle/>
          <a:p>
            <a:r>
              <a:rPr lang="en-US" b="1" dirty="0"/>
              <a:t>Project purposes</a:t>
            </a:r>
          </a:p>
          <a:p>
            <a:pPr lvl="1"/>
            <a:r>
              <a:rPr lang="en-US" dirty="0"/>
              <a:t> the project is to build a log in website that professors and students can log into, and the attendances could be checked so the professor can verify attendance, the professor will provide a code and the students will use that code to log in and their attendance is checked.</a:t>
            </a:r>
          </a:p>
          <a:p>
            <a:endParaRPr lang="en-US" dirty="0"/>
          </a:p>
          <a:p>
            <a:r>
              <a:rPr lang="en-US" b="1" dirty="0"/>
              <a:t>Goal statements</a:t>
            </a:r>
            <a:r>
              <a:rPr lang="en-US" dirty="0"/>
              <a:t> </a:t>
            </a:r>
          </a:p>
          <a:p>
            <a:pPr lvl="1"/>
            <a:r>
              <a:rPr lang="en-US" dirty="0"/>
              <a:t>we are planning on adding a functionality that checks with students' IP address, using facial recognition or ID. With this we also are thinking about using the student’s approximate location to ensure they are in campus when they log in their attendance.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0700" y="680720"/>
            <a:ext cx="8610600" cy="1293028"/>
          </a:xfrm>
        </p:spPr>
        <p:txBody>
          <a:bodyPr/>
          <a:lstStyle/>
          <a:p>
            <a:pPr algn="ctr"/>
            <a:r>
              <a:rPr lang="en-US" dirty="0"/>
              <a:t>Project Abstract</a:t>
            </a:r>
          </a:p>
        </p:txBody>
      </p:sp>
      <p:sp>
        <p:nvSpPr>
          <p:cNvPr id="3" name="Content Placeholder 2"/>
          <p:cNvSpPr>
            <a:spLocks noGrp="1"/>
          </p:cNvSpPr>
          <p:nvPr>
            <p:ph idx="1"/>
          </p:nvPr>
        </p:nvSpPr>
        <p:spPr>
          <a:xfrm>
            <a:off x="1051132" y="1786071"/>
            <a:ext cx="10302667" cy="4391209"/>
          </a:xfrm>
        </p:spPr>
        <p:txBody>
          <a:bodyPr>
            <a:normAutofit fontScale="87500"/>
          </a:bodyPr>
          <a:lstStyle/>
          <a:p>
            <a:pPr>
              <a:lnSpc>
                <a:spcPct val="150000"/>
              </a:lnSpc>
            </a:pPr>
            <a:r>
              <a:rPr lang="en-US" dirty="0"/>
              <a:t>This project aims to design a web-based platform where both professors and students can log in to facilitate attendance verification. To counteract potential misuse, where students might share login codes, multiple layers of validation are introduced: IP address checking, facial recognition, and student ID validation. Furthermore, to ensure physical presence on campus during attendance logging, the student's approximate location will be gauged. This multi-faceted approach not only streamlines the attendance process but also enhances its reliability and integrity by leveraging contemporary technological advancements. Key terms: attendance verification, IP address, facial recognition, location-based validation, web-based platform.</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2456" y="639314"/>
            <a:ext cx="8610600" cy="1293028"/>
          </a:xfrm>
        </p:spPr>
        <p:txBody>
          <a:bodyPr/>
          <a:lstStyle/>
          <a:p>
            <a:pPr algn="ctr"/>
            <a:r>
              <a:rPr lang="en-US" dirty="0"/>
              <a:t>User Stories</a:t>
            </a:r>
          </a:p>
        </p:txBody>
      </p:sp>
      <p:sp>
        <p:nvSpPr>
          <p:cNvPr id="3" name="Content Placeholder 2"/>
          <p:cNvSpPr>
            <a:spLocks noGrp="1"/>
          </p:cNvSpPr>
          <p:nvPr>
            <p:ph idx="1"/>
          </p:nvPr>
        </p:nvSpPr>
        <p:spPr>
          <a:xfrm>
            <a:off x="685800" y="1880076"/>
            <a:ext cx="10820400" cy="4338610"/>
          </a:xfrm>
        </p:spPr>
        <p:txBody>
          <a:bodyPr>
            <a:normAutofit fontScale="82500" lnSpcReduction="10000"/>
          </a:bodyPr>
          <a:lstStyle/>
          <a:p>
            <a:r>
              <a:rPr lang="en-US" sz="3000" dirty="0"/>
              <a:t>User Story: As a professor, I want to generate a unique code for each class session, so that my students can log in to verify their attendance. Benefit: This ensures that only students attending the session can mark their attendance.</a:t>
            </a:r>
          </a:p>
          <a:p>
            <a:r>
              <a:rPr lang="en-US" sz="3000" dirty="0"/>
              <a:t>User Story: As a student, I want to enter the provided code on the attendance platform, so that my presence for the session is logged and acknowledged. Benefit: This provides an efficient and digital way for students to confirm their attendance without manual.</a:t>
            </a:r>
          </a:p>
          <a:p>
            <a:r>
              <a:rPr lang="en-US" sz="3000" dirty="0"/>
              <a:t>User Story: As the attendance system, I want to check the IP address of the student when they log in, so that I can verify the authenticity of the student's location. Benefit: This adds an additional layer of verification, ensuring students are genuinely attending from a legitimate location.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p:txBody>
      </p:sp>
      <p:pic>
        <p:nvPicPr>
          <p:cNvPr id="4" name="Picture 3" descr="6c0dc4bbbaa5e2dd8f19dd6e8b3d950"/>
          <p:cNvPicPr>
            <a:picLocks noChangeAspect="1"/>
          </p:cNvPicPr>
          <p:nvPr/>
        </p:nvPicPr>
        <p:blipFill>
          <a:blip r:embed="rId2"/>
          <a:stretch>
            <a:fillRect/>
          </a:stretch>
        </p:blipFill>
        <p:spPr>
          <a:xfrm>
            <a:off x="74064" y="1024255"/>
            <a:ext cx="2857143" cy="5153025"/>
          </a:xfrm>
          <a:prstGeom prst="rect">
            <a:avLst/>
          </a:prstGeom>
        </p:spPr>
      </p:pic>
      <p:pic>
        <p:nvPicPr>
          <p:cNvPr id="5" name="Picture 4" descr="7f497b2b291ec77375a123fe4491174"/>
          <p:cNvPicPr>
            <a:picLocks noChangeAspect="1"/>
          </p:cNvPicPr>
          <p:nvPr/>
        </p:nvPicPr>
        <p:blipFill>
          <a:blip r:embed="rId3"/>
          <a:stretch>
            <a:fillRect/>
          </a:stretch>
        </p:blipFill>
        <p:spPr>
          <a:xfrm>
            <a:off x="2313863" y="1024255"/>
            <a:ext cx="4972050" cy="5153025"/>
          </a:xfrm>
          <a:prstGeom prst="rect">
            <a:avLst/>
          </a:prstGeom>
        </p:spPr>
      </p:pic>
      <p:pic>
        <p:nvPicPr>
          <p:cNvPr id="6" name="Picture 5" descr="3452fe1e3f44eedef2424ed7f20cd1b"/>
          <p:cNvPicPr>
            <a:picLocks noChangeAspect="1"/>
          </p:cNvPicPr>
          <p:nvPr/>
        </p:nvPicPr>
        <p:blipFill>
          <a:blip r:embed="rId4"/>
          <a:stretch>
            <a:fillRect/>
          </a:stretch>
        </p:blipFill>
        <p:spPr>
          <a:xfrm>
            <a:off x="7135740" y="1024255"/>
            <a:ext cx="4982196" cy="51530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Major Project Constraints.</a:t>
            </a:r>
          </a:p>
        </p:txBody>
      </p:sp>
      <p:sp>
        <p:nvSpPr>
          <p:cNvPr id="3" name="Content Placeholder 2"/>
          <p:cNvSpPr>
            <a:spLocks noGrp="1"/>
          </p:cNvSpPr>
          <p:nvPr>
            <p:ph idx="1"/>
          </p:nvPr>
        </p:nvSpPr>
        <p:spPr>
          <a:xfrm>
            <a:off x="685800" y="2057401"/>
            <a:ext cx="10820400" cy="4283152"/>
          </a:xfrm>
        </p:spPr>
        <p:txBody>
          <a:bodyPr>
            <a:normAutofit fontScale="85000" lnSpcReduction="20000"/>
          </a:bodyPr>
          <a:lstStyle/>
          <a:p>
            <a:r>
              <a:rPr lang="en-US" dirty="0"/>
              <a:t>Economic Constraints: Limited financial resources have led us to depend on open-source tools, potentially affecting our system's features and sophistication. Relying solely on UC resources might compromise server capabilities and user experience due to bandwidth constraints.</a:t>
            </a:r>
          </a:p>
          <a:p>
            <a:r>
              <a:rPr lang="en-US" dirty="0"/>
              <a:t>Ethical Concerns: The system uses IP checking, facial recognition, and location tracking to validate attendance. This introduces potential privacy breaches, necessitating transparency in data collection and stringent security measures against unauthorized use.</a:t>
            </a:r>
          </a:p>
          <a:p>
            <a:r>
              <a:rPr lang="en-US" dirty="0"/>
              <a:t>Legal Impediments: Deploying facial recognition and location services may present legal challenges, especially in regions with strict data protection laws. We must secure explicit student consent and be wary of intellectual property issues associated with open-source tools.</a:t>
            </a:r>
          </a:p>
          <a:p>
            <a:r>
              <a:rPr lang="en-US" dirty="0"/>
              <a:t>Data Security: With the responsibility of collecting data comes the challenge of preventing data breaches and unauthorized access, requiring robust security mechanisms.</a:t>
            </a:r>
          </a:p>
          <a:p>
            <a:r>
              <a:rPr lang="en-US" dirty="0"/>
              <a:t>Social Implications: While aimed at bolstering the academic process, our system could be perceived as intrusive, potentially affecting its social acceptability.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4269" y="755828"/>
            <a:ext cx="8610600" cy="1293028"/>
          </a:xfrm>
        </p:spPr>
        <p:txBody>
          <a:bodyPr/>
          <a:lstStyle/>
          <a:p>
            <a:r>
              <a:rPr lang="en-US" dirty="0"/>
              <a:t>Current state of project</a:t>
            </a:r>
          </a:p>
        </p:txBody>
      </p:sp>
      <p:sp>
        <p:nvSpPr>
          <p:cNvPr id="3" name="Content Placeholder 2"/>
          <p:cNvSpPr>
            <a:spLocks noGrp="1"/>
          </p:cNvSpPr>
          <p:nvPr>
            <p:ph idx="1"/>
          </p:nvPr>
        </p:nvSpPr>
        <p:spPr/>
        <p:txBody>
          <a:bodyPr/>
          <a:lstStyle/>
          <a:p>
            <a:r>
              <a:rPr lang="en-US"/>
              <a:t>We are currently working on the foundational code, the database, and the functional code, all of which have made notable progress.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93947" y="772919"/>
            <a:ext cx="8610600" cy="1293028"/>
          </a:xfrm>
        </p:spPr>
        <p:txBody>
          <a:bodyPr>
            <a:normAutofit/>
          </a:bodyPr>
          <a:lstStyle/>
          <a:p>
            <a:r>
              <a:rPr lang="en-US" dirty="0"/>
              <a:t>Expected Accomplishments for the end of this term</a:t>
            </a:r>
          </a:p>
        </p:txBody>
      </p:sp>
      <p:sp>
        <p:nvSpPr>
          <p:cNvPr id="3" name="Content Placeholder 2"/>
          <p:cNvSpPr>
            <a:spLocks noGrp="1"/>
          </p:cNvSpPr>
          <p:nvPr>
            <p:ph idx="1"/>
          </p:nvPr>
        </p:nvSpPr>
        <p:spPr>
          <a:xfrm>
            <a:off x="685800" y="2194560"/>
            <a:ext cx="10820400" cy="2898733"/>
          </a:xfrm>
        </p:spPr>
        <p:txBody>
          <a:bodyPr/>
          <a:lstStyle/>
          <a:p>
            <a:r>
              <a:rPr lang="en-US" dirty="0"/>
              <a:t>By the end of this term, we anticipate completing the basic framework of the project, implementing the envisioned features, and conducting debugging tests.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Division of Work</a:t>
            </a:r>
          </a:p>
        </p:txBody>
      </p:sp>
      <p:sp>
        <p:nvSpPr>
          <p:cNvPr id="3" name="Content Placeholder 2"/>
          <p:cNvSpPr>
            <a:spLocks noGrp="1"/>
          </p:cNvSpPr>
          <p:nvPr>
            <p:ph idx="1"/>
          </p:nvPr>
        </p:nvSpPr>
        <p:spPr/>
        <p:txBody>
          <a:bodyPr/>
          <a:lstStyle/>
          <a:p>
            <a:r>
              <a:rPr lang="en-US"/>
              <a:t>The roles discussed go’s as follows, Haoran will work on the Database and UI, Matthew and Yage will work on AI facial recognition and IP location (GPS – if included), as of right now these are the planned roles.</a:t>
            </a:r>
          </a:p>
        </p:txBody>
      </p:sp>
    </p:spTree>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8</TotalTime>
  <Words>720</Words>
  <Application>Microsoft Office PowerPoint</Application>
  <PresentationFormat>Widescreen</PresentationFormat>
  <Paragraphs>29</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Century Gothic</vt:lpstr>
      <vt:lpstr>Vapor Trail</vt:lpstr>
      <vt:lpstr>Loglock project</vt:lpstr>
      <vt:lpstr>PowerPoint Presentation</vt:lpstr>
      <vt:lpstr>Project Abstract</vt:lpstr>
      <vt:lpstr>User Stories</vt:lpstr>
      <vt:lpstr>PowerPoint Presentation</vt:lpstr>
      <vt:lpstr>Major Project Constraints.</vt:lpstr>
      <vt:lpstr>Current state of project</vt:lpstr>
      <vt:lpstr>Expected Accomplishments for the end of this term</vt:lpstr>
      <vt:lpstr>Division of Work</vt:lpstr>
      <vt:lpstr>Expected Demo at Expo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Loglock project</dc:title>
  <dc:creator/>
  <cp:lastModifiedBy>Salazar, Matthew (salazams)</cp:lastModifiedBy>
  <cp:revision>11</cp:revision>
  <dcterms:created xsi:type="dcterms:W3CDTF">2023-10-19T17:30:47Z</dcterms:created>
  <dcterms:modified xsi:type="dcterms:W3CDTF">2023-11-27T02:53:59Z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E239E128172844D080089D464BCB97F1</vt:lpwstr>
  </property>
  <property fmtid="{D5CDD505-2E9C-101B-9397-08002B2CF9AE}" pid="3" name="KSOProductBuildVer">
    <vt:lpwstr>1033-11.2.0.11225</vt:lpwstr>
  </property>
</Properties>
</file>