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55880"/>
            <a:ext cx="11347450" cy="6459855"/>
          </a:xfrm>
        </p:spPr>
        <p:txBody>
          <a:bodyPr>
            <a:noAutofit/>
          </a:bodyPr>
          <a:p>
            <a:pPr marL="0" indent="457200">
              <a:lnSpc>
                <a:spcPct val="100000"/>
              </a:lnSpc>
              <a:buNone/>
            </a:pPr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向日葵永远追随着太阳，我也朝着有光与热的方向前进。</a:t>
            </a:r>
            <a:r>
              <a:rPr lang="en-US" altLang="zh-CN" sz="3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——</a:t>
            </a:r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题记</a:t>
            </a:r>
            <a:endParaRPr lang="zh-CN" altLang="en-US" sz="3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放学铃响了，同学们鱼贯而出，兴高采烈地踏上回家的路。而我如霜打的茄子，在温暖的夕阳中，套拉着脑袋一个人慢慢走着。放学前公布了二模成绩，我考得并不理想，想到近来状态不佳，我一时有些急躁，内心久久难以平静。走过路口时，一株初生的向日葵吸引了我的注意，在这黄昏时分，它向着阳光生长，骄傲地挺立着。我有些疑惑：为什么向日葵会一直面向阳光生长？回到家后，我查阅了相关资料，解开了疑惑；原来向日葵会根据太阳的位置调整自己的方向，一直向阳生长，就如它的名字一般。</a:t>
            </a:r>
            <a:endParaRPr lang="zh-CN" altLang="en-US" sz="3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040" y="53340"/>
            <a:ext cx="11297920" cy="6367145"/>
          </a:xfrm>
        </p:spPr>
        <p:txBody>
          <a:bodyPr>
            <a:noAutofit/>
          </a:bodyPr>
          <a:p>
            <a:pPr marL="0" indent="457200">
              <a:lnSpc>
                <a:spcPct val="100000"/>
              </a:lnSpc>
              <a:buNone/>
            </a:pPr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</a:rPr>
              <a:t>第二天早晨再次经过那个路口时，我特意观察了那株向日葵的方向，它已经向着东方追逐晨光了。来到教室，昨日的阴霾又席卷而来，看着试卷，我的内心五味杂陈，课堂上也心不在焉，连往日热闹的课间都觉得嘈杂无比，体育课上也兴致愜恢，一整天都不在状态，觉得一切都索然无味。</a:t>
            </a:r>
            <a:endParaRPr lang="zh-CN" altLang="en-US" sz="360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</a:rPr>
              <a:t>放学回家时，再次看到了那株向日葵，它依然注视着夕阳，翠绿的枝叶仿佛在向我招手，高扬着的花盘仿佛是灿烂的笑脸，郁结在我心头的烦闷和沮丧在这一刻都烟消云散，心里瞬间轻松了很多。看着挺拔的向日葵，我想，向日葵尚且能向阳生长，我何苦因为一次模考就垂头丧气？</a:t>
            </a:r>
            <a:endParaRPr lang="zh-CN" altLang="en-US" sz="36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975" y="391160"/>
            <a:ext cx="11240135" cy="6466840"/>
          </a:xfrm>
        </p:spPr>
        <p:txBody>
          <a:bodyPr>
            <a:normAutofit fontScale="90000" lnSpcReduction="20000"/>
          </a:bodyPr>
          <a:p>
            <a:pPr marL="0" indent="457200">
              <a:lnSpc>
                <a:spcPct val="130000"/>
              </a:lnSpc>
              <a:buNone/>
            </a:pPr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  <a:sym typeface="+mn-ea"/>
              </a:rPr>
              <a:t>漫漫人生路，还会有数不清的快乐与挫折，我不能只因好事而喜悦，遇到困难便止步甚至退缩。向日葵没有因为太阳的东升西落而忘记目标，它一直在追逐阳光的道路上，积极调整自己，永远保持着最佳的状态，为达成所愿而不懈努力。做一个向日葵一般的人，永远追逐太阳，拥抱阳光和温暖！</a:t>
            </a:r>
            <a:endParaRPr lang="zh-CN" altLang="en-US" sz="360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marL="0" indent="457200">
              <a:lnSpc>
                <a:spcPct val="130000"/>
              </a:lnSpc>
              <a:buNone/>
            </a:pPr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如果把一帆风顺当作生活的常态，那么遇到挫折和困难时便会脆弱不堪；如果把如愿以偿当作理想的圆满，那么面对暂时的喜悦和满足时便会止步不前。生活中不止有坦途，也会有崎岖的山路，有阳光也会有风雪，不必因为一时的得失而怨天尤人，也不必因为一次的挫败就停滞不前。做个如向日葵一般的人，坚定不移地，追逐自己的太阳，一直向着阳光生长！</a:t>
            </a:r>
            <a:endParaRPr lang="zh-CN" altLang="en-US" sz="360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marL="0" indent="457200">
              <a:lnSpc>
                <a:spcPct val="130000"/>
              </a:lnSpc>
              <a:buNone/>
            </a:pP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tags/tag1.xml><?xml version="1.0" encoding="utf-8"?>
<p:tagLst xmlns:p="http://schemas.openxmlformats.org/presentationml/2006/main">
  <p:tag name="COMMONDATA" val="eyJoZGlkIjoiZGYyZjEyNjViYjNmYjcwNTY5MDE2Yjc0MTM1NGJjMzgifQ=="/>
  <p:tag name="KSO_WPP_MARK_KEY" val="6b221497-4b0e-4b66-bfea-30de991461d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WPS 演示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华文楷体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KK K</dc:creator>
  <cp:lastModifiedBy>⭐️MICHELLE⭐️</cp:lastModifiedBy>
  <cp:revision>3</cp:revision>
  <dcterms:created xsi:type="dcterms:W3CDTF">2023-02-15T12:04:00Z</dcterms:created>
  <dcterms:modified xsi:type="dcterms:W3CDTF">2023-02-15T12:33:03Z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F790AF9E59FF4E3A914D9A98078A6E4D</vt:lpwstr>
  </property>
  <property fmtid="{D5CDD505-2E9C-101B-9397-08002B2CF9AE}" pid="3" name="KSOProductBuildVer">
    <vt:lpwstr>2052-11.1.0.12970</vt:lpwstr>
  </property>
</Properties>
</file>