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8" r:id="rId2"/>
    <p:sldId id="268" r:id="rId3"/>
    <p:sldId id="259" r:id="rId4"/>
    <p:sldId id="260" r:id="rId5"/>
    <p:sldId id="270" r:id="rId6"/>
    <p:sldId id="269" r:id="rId7"/>
    <p:sldId id="266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FFCC"/>
    <a:srgbClr val="0066BD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6882" autoAdjust="0"/>
  </p:normalViewPr>
  <p:slideViewPr>
    <p:cSldViewPr snapToGrid="0">
      <p:cViewPr varScale="1">
        <p:scale>
          <a:sx n="82" d="100"/>
          <a:sy n="82" d="100"/>
        </p:scale>
        <p:origin x="127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2" d="100"/>
          <a:sy n="162" d="100"/>
        </p:scale>
        <p:origin x="-90" y="-6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altLang="zh-CN" noProof="0" dirty="0" err="1"/>
              <a:t>Zhenyu</a:t>
            </a:r>
            <a:r>
              <a:rPr lang="en-US" altLang="zh-CN" noProof="0" dirty="0"/>
              <a:t> Li</a:t>
            </a:r>
            <a:endParaRPr lang="de-DE" noProof="0" dirty="0"/>
          </a:p>
          <a:p>
            <a:r>
              <a:rPr lang="en-US" noProof="0" dirty="0" err="1"/>
              <a:t>Chenghao</a:t>
            </a:r>
            <a:r>
              <a:rPr lang="en-US" noProof="0" dirty="0"/>
              <a:t> Wang</a:t>
            </a:r>
          </a:p>
          <a:p>
            <a:r>
              <a:rPr lang="en-US" noProof="0" dirty="0"/>
              <a:t>Siqi Hu</a:t>
            </a:r>
          </a:p>
          <a:p>
            <a:endParaRPr lang="de-DE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0" y="314325"/>
            <a:ext cx="5071995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Institute for Cognitive Systems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Technical University of 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introdu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 Project</a:t>
            </a:r>
            <a:br>
              <a:rPr lang="de-DE" sz="1600" b="0" dirty="0"/>
            </a:br>
            <a:r>
              <a:rPr lang="de-DE" sz="1600" b="0" dirty="0"/>
              <a:t>Kick-Off Presentation</a:t>
            </a:r>
            <a:endParaRPr lang="en-US" sz="16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Zhenyu Li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Chenghao Wang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Siqi Hu</a:t>
            </a:r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309D2-6BFB-45F7-B240-53192067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44BC3E-8CFA-4653-8EAC-0F1DB9B35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28" y="854135"/>
            <a:ext cx="7134297" cy="53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Bluetooth module</a:t>
            </a:r>
          </a:p>
          <a:p>
            <a:pPr lvl="1"/>
            <a:r>
              <a:rPr lang="de-DE" dirty="0"/>
              <a:t>Type: HC-05</a:t>
            </a:r>
          </a:p>
          <a:p>
            <a:endParaRPr lang="en-US" altLang="zh-CN" dirty="0"/>
          </a:p>
          <a:p>
            <a:r>
              <a:rPr lang="en-US" altLang="zh-CN" dirty="0"/>
              <a:t>Arduino</a:t>
            </a:r>
          </a:p>
          <a:p>
            <a:pPr lvl="1"/>
            <a:r>
              <a:rPr lang="en-US" altLang="zh-CN" dirty="0"/>
              <a:t>An open source electronic prototyping controller </a:t>
            </a:r>
            <a:r>
              <a:rPr lang="en-US" altLang="zh-CN" sz="1100" dirty="0"/>
              <a:t>[1]</a:t>
            </a:r>
          </a:p>
          <a:p>
            <a:pPr marL="179388" lvl="1" indent="0">
              <a:buNone/>
            </a:pPr>
            <a:endParaRPr lang="en-US" altLang="zh-CN" dirty="0"/>
          </a:p>
          <a:p>
            <a:r>
              <a:rPr lang="en-US" altLang="zh-CN" dirty="0"/>
              <a:t>LED</a:t>
            </a:r>
          </a:p>
          <a:p>
            <a:endParaRPr lang="en-US" altLang="zh-CN" dirty="0"/>
          </a:p>
          <a:p>
            <a:r>
              <a:rPr lang="en-US" altLang="zh-CN" dirty="0"/>
              <a:t>Laptop</a:t>
            </a:r>
          </a:p>
          <a:p>
            <a:endParaRPr lang="en-US" altLang="zh-CN" dirty="0"/>
          </a:p>
          <a:p>
            <a:r>
              <a:rPr lang="en-US" altLang="zh-CN" dirty="0"/>
              <a:t>UR10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100" dirty="0"/>
              <a:t>[1] </a:t>
            </a:r>
            <a:r>
              <a:rPr lang="en-US" altLang="zh-CN" sz="1100" dirty="0">
                <a:hlinkClick r:id="rId3"/>
              </a:rPr>
              <a:t>https://www.arduino.cc/en/guide/introduction</a:t>
            </a:r>
            <a:endParaRPr lang="en-US" altLang="zh-CN" sz="11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3</a:t>
            </a:fld>
            <a:endParaRPr lang="de-DE" noProof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575B7ED-6B0E-4C6B-AC00-38B169A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3A8A933-6CD0-4C7B-AB5E-617620B93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2404" flipH="1">
            <a:off x="6107411" y="1067191"/>
            <a:ext cx="1635476" cy="1586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9CF0D7-5E70-4A8F-9DE8-04C83AB0D8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46128" y="1984226"/>
            <a:ext cx="1728096" cy="23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Proposed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62F483-9017-4A55-96B4-E60A40699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1" y="1369320"/>
            <a:ext cx="7899521" cy="4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C57C32-DC77-49B0-A6A8-6F1B6C9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Approach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5D8B4-5050-44C4-B2F8-D42CDF40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73569-C2B1-4DFB-B548-2C531432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20" y="1330196"/>
            <a:ext cx="4443801" cy="41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EBDA85B-1FBD-42C2-AA96-23EE9B9D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Step 1. Design  a control algorithm.</a:t>
            </a:r>
          </a:p>
          <a:p>
            <a:r>
              <a:rPr lang="en-US" altLang="zh-CN" dirty="0"/>
              <a:t>Step 2. Verify the control algorithm on a predefined trajectory in simulation and real robot.</a:t>
            </a:r>
          </a:p>
          <a:p>
            <a:r>
              <a:rPr lang="en-US" altLang="zh-CN" dirty="0"/>
              <a:t>Step 3. Use a touchpad to generate trajectory and verify the control algorithm. </a:t>
            </a:r>
          </a:p>
          <a:p>
            <a:r>
              <a:rPr lang="en-US" altLang="zh-CN" dirty="0"/>
              <a:t>Step 4. Enjoy!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110E1B-09FF-4474-9174-04CE443A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F80E1-A412-4B02-A1AF-422DF33B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6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/>
              <a:t>	</a:t>
            </a:r>
            <a:r>
              <a:rPr lang="de-DE" sz="4000" dirty="0" err="1"/>
              <a:t>Questions</a:t>
            </a:r>
            <a:r>
              <a:rPr lang="de-DE" sz="40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107</Words>
  <Application>Microsoft Office PowerPoint</Application>
  <PresentationFormat>全屏显示(4:3)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Courier New</vt:lpstr>
      <vt:lpstr>Calibri</vt:lpstr>
      <vt:lpstr>Symbol</vt:lpstr>
      <vt:lpstr>Arial</vt:lpstr>
      <vt:lpstr>Wingdings</vt:lpstr>
      <vt:lpstr>LKN Layout</vt:lpstr>
      <vt:lpstr>Final Project Kick-Off Presentation</vt:lpstr>
      <vt:lpstr>PowerPoint 演示文稿</vt:lpstr>
      <vt:lpstr>Devices</vt:lpstr>
      <vt:lpstr>Proposed Approach</vt:lpstr>
      <vt:lpstr>Proposed Approach</vt:lpstr>
      <vt:lpstr>Plan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creator>Blenk, Andreas</dc:creator>
  <cp:lastModifiedBy>siqi hu</cp:lastModifiedBy>
  <cp:revision>168</cp:revision>
  <dcterms:created xsi:type="dcterms:W3CDTF">2014-06-24T14:44:43Z</dcterms:created>
  <dcterms:modified xsi:type="dcterms:W3CDTF">2020-01-13T12:57:38Z</dcterms:modified>
</cp:coreProperties>
</file>