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2" r:id="rId1"/>
  </p:sldMasterIdLst>
  <p:notesMasterIdLst>
    <p:notesMasterId r:id="rId9"/>
  </p:notesMasterIdLst>
  <p:handoutMasterIdLst>
    <p:handoutMasterId r:id="rId10"/>
  </p:handoutMasterIdLst>
  <p:sldIdLst>
    <p:sldId id="258" r:id="rId2"/>
    <p:sldId id="268" r:id="rId3"/>
    <p:sldId id="259" r:id="rId4"/>
    <p:sldId id="260" r:id="rId5"/>
    <p:sldId id="270" r:id="rId6"/>
    <p:sldId id="269" r:id="rId7"/>
    <p:sldId id="266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59"/>
    <a:srgbClr val="FFFFCC"/>
    <a:srgbClr val="0066BD"/>
    <a:srgbClr val="0273C1"/>
    <a:srgbClr val="00366C"/>
    <a:srgbClr val="0052A4"/>
    <a:srgbClr val="0066CC"/>
    <a:srgbClr val="006AC3"/>
    <a:srgbClr val="0070C0"/>
    <a:srgbClr val="000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 autoAdjust="0"/>
    <p:restoredTop sz="96882" autoAdjust="0"/>
  </p:normalViewPr>
  <p:slideViewPr>
    <p:cSldViewPr snapToGrid="0">
      <p:cViewPr varScale="1">
        <p:scale>
          <a:sx n="81" d="100"/>
          <a:sy n="81" d="100"/>
        </p:scale>
        <p:origin x="25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62" d="100"/>
          <a:sy n="162" d="100"/>
        </p:scale>
        <p:origin x="-90" y="-6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14/01/2020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08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14/01/2020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673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47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90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719" y="2235581"/>
            <a:ext cx="4809744" cy="4200144"/>
          </a:xfrm>
          <a:prstGeom prst="rect">
            <a:avLst/>
          </a:prstGeom>
        </p:spPr>
      </p:pic>
      <p:sp>
        <p:nvSpPr>
          <p:cNvPr id="819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358775" y="2130426"/>
            <a:ext cx="8421688" cy="1237464"/>
          </a:xfrm>
          <a:prstGeom prst="rect">
            <a:avLst/>
          </a:prstGeom>
        </p:spPr>
        <p:txBody>
          <a:bodyPr/>
          <a:lstStyle>
            <a:lvl1pPr algn="l">
              <a:defRPr sz="2800" baseline="0" smtClean="0">
                <a:latin typeface="+mj-lt"/>
              </a:defRPr>
            </a:lvl1pPr>
          </a:lstStyle>
          <a:p>
            <a:r>
              <a:rPr lang="en-US" noProof="0" dirty="0"/>
              <a:t>Add your title</a:t>
            </a:r>
            <a:endParaRPr lang="de-DE" noProof="0" dirty="0"/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 hasCustomPrompt="1"/>
          </p:nvPr>
        </p:nvSpPr>
        <p:spPr>
          <a:xfrm>
            <a:off x="358775" y="3886200"/>
            <a:ext cx="4567766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smtClean="0"/>
            </a:lvl1pPr>
          </a:lstStyle>
          <a:p>
            <a:r>
              <a:rPr lang="en-US" altLang="zh-CN" noProof="0" dirty="0" err="1"/>
              <a:t>Zhenyu</a:t>
            </a:r>
            <a:r>
              <a:rPr lang="en-US" altLang="zh-CN" noProof="0" dirty="0"/>
              <a:t> Li</a:t>
            </a:r>
            <a:endParaRPr lang="de-DE" noProof="0" dirty="0"/>
          </a:p>
          <a:p>
            <a:r>
              <a:rPr lang="en-US" noProof="0" dirty="0" err="1"/>
              <a:t>Chenghao</a:t>
            </a:r>
            <a:r>
              <a:rPr lang="en-US" noProof="0" dirty="0"/>
              <a:t> Wang</a:t>
            </a:r>
          </a:p>
          <a:p>
            <a:r>
              <a:rPr lang="en-US" noProof="0" dirty="0"/>
              <a:t>Siqi Hu</a:t>
            </a:r>
          </a:p>
          <a:p>
            <a:endParaRPr lang="de-DE" noProof="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320400" y="314325"/>
            <a:ext cx="5071995" cy="520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Institute for Cognitive Systems</a:t>
            </a:r>
          </a:p>
          <a:p>
            <a:pPr>
              <a:lnSpc>
                <a:spcPct val="94000"/>
              </a:lnSpc>
              <a:tabLst/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TUM Department of Electrical and Computer Engineering</a:t>
            </a:r>
          </a:p>
          <a:p>
            <a:pPr>
              <a:lnSpc>
                <a:spcPct val="94000"/>
              </a:lnSpc>
              <a:tabLst/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Technical University of Munich</a:t>
            </a:r>
            <a:endParaRPr lang="de-DE" sz="12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0" name="Bild 6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  <p:sp>
        <p:nvSpPr>
          <p:cNvPr id="15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 Technical University of Munich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76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8421688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32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6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Dr. Emmanuel Carlos Dean Leon 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(TUM) 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348415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32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7199"/>
            <a:ext cx="4186491" cy="5000400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0" hasCustomPrompt="1"/>
          </p:nvPr>
        </p:nvSpPr>
        <p:spPr>
          <a:xfrm>
            <a:off x="4592386" y="1267199"/>
            <a:ext cx="4186491" cy="5000400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Dr. Emmanuel Carlos Dean Leon </a:t>
            </a:r>
            <a:r>
              <a:rPr lang="de-DE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(TUM) </a:t>
            </a:r>
            <a:endParaRPr lang="de-DE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876994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58776" y="366639"/>
            <a:ext cx="716744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32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786011"/>
            <a:ext cx="8420463" cy="308513"/>
          </a:xfrm>
          <a:prstGeom prst="rect">
            <a:avLst/>
          </a:prstGeom>
        </p:spPr>
        <p:txBody>
          <a:bodyPr lIns="0" tIns="36000">
            <a:noAutofit/>
          </a:bodyPr>
          <a:lstStyle>
            <a:lvl1pPr marL="90000" indent="0" algn="l">
              <a:lnSpc>
                <a:spcPct val="100000"/>
              </a:lnSpc>
              <a:buNone/>
              <a:defRPr sz="2000">
                <a:ln>
                  <a:noFill/>
                </a:ln>
              </a:defRPr>
            </a:lvl1pPr>
          </a:lstStyle>
          <a:p>
            <a:pPr lvl="0"/>
            <a:r>
              <a:rPr lang="de-DE" noProof="0" dirty="0"/>
              <a:t>Untertitel durch Klicken hinzufügen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239125" y="6441929"/>
            <a:ext cx="563816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8775" y="1266092"/>
            <a:ext cx="8421688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oliennummernplatzhalter 8"/>
          <p:cNvSpPr txBox="1">
            <a:spLocks/>
          </p:cNvSpPr>
          <p:nvPr userDrawn="1"/>
        </p:nvSpPr>
        <p:spPr>
          <a:xfrm>
            <a:off x="358775" y="6441929"/>
            <a:ext cx="7880350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Dr. Emmanuel Carlos Dean Leon </a:t>
            </a:r>
            <a:r>
              <a:rPr lang="de-DE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(TUM) </a:t>
            </a:r>
            <a:endParaRPr lang="de-DE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13799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8411" y="324685"/>
            <a:ext cx="608352" cy="320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7" r:id="rId2"/>
    <p:sldLayoutId id="2147483728" r:id="rId3"/>
    <p:sldLayoutId id="2147483725" r:id="rId4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guide/introduc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Final Project</a:t>
            </a:r>
            <a:br>
              <a:rPr lang="de-DE" sz="1600" b="0" dirty="0"/>
            </a:br>
            <a:r>
              <a:rPr lang="de-DE" sz="1600" b="0" dirty="0"/>
              <a:t>Kick-Off Presentation</a:t>
            </a:r>
            <a:endParaRPr lang="en-US" sz="160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dirty="0"/>
              <a:t>Zhenyu Li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dirty="0"/>
              <a:t>Chenghao Wang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e-DE" altLang="de-DE" dirty="0"/>
              <a:t>Siqi Hu</a:t>
            </a:r>
          </a:p>
        </p:txBody>
      </p:sp>
    </p:spTree>
    <p:extLst>
      <p:ext uri="{BB962C8B-B14F-4D97-AF65-F5344CB8AC3E}">
        <p14:creationId xmlns:p14="http://schemas.microsoft.com/office/powerpoint/2010/main" val="133070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6309D2-6BFB-45F7-B240-53192067A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44BC3E-8CFA-4653-8EAC-0F1DB9B35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28" y="854135"/>
            <a:ext cx="7134297" cy="535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9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Bluetooth module</a:t>
            </a:r>
          </a:p>
          <a:p>
            <a:pPr lvl="1"/>
            <a:r>
              <a:rPr lang="de-DE" dirty="0"/>
              <a:t>Type: HC-05</a:t>
            </a:r>
          </a:p>
          <a:p>
            <a:endParaRPr lang="en-US" altLang="zh-CN" dirty="0"/>
          </a:p>
          <a:p>
            <a:r>
              <a:rPr lang="en-US" altLang="zh-CN" dirty="0"/>
              <a:t>Arduino</a:t>
            </a:r>
          </a:p>
          <a:p>
            <a:pPr lvl="1"/>
            <a:r>
              <a:rPr lang="en-US" altLang="zh-CN" dirty="0"/>
              <a:t>An open source electronic prototyping controller </a:t>
            </a:r>
            <a:r>
              <a:rPr lang="en-US" altLang="zh-CN" sz="1100" dirty="0"/>
              <a:t>[1]</a:t>
            </a:r>
          </a:p>
          <a:p>
            <a:pPr marL="179388" lvl="1" indent="0">
              <a:buNone/>
            </a:pPr>
            <a:endParaRPr lang="en-US" altLang="zh-CN" dirty="0"/>
          </a:p>
          <a:p>
            <a:r>
              <a:rPr lang="en-US" altLang="zh-CN" dirty="0"/>
              <a:t>LED</a:t>
            </a:r>
          </a:p>
          <a:p>
            <a:endParaRPr lang="en-US" altLang="zh-CN" dirty="0"/>
          </a:p>
          <a:p>
            <a:r>
              <a:rPr lang="en-US" altLang="zh-CN" dirty="0"/>
              <a:t>Laptop</a:t>
            </a:r>
          </a:p>
          <a:p>
            <a:endParaRPr lang="en-US" altLang="zh-CN" dirty="0"/>
          </a:p>
          <a:p>
            <a:r>
              <a:rPr lang="en-US" altLang="zh-CN" dirty="0"/>
              <a:t>UR10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1100" dirty="0"/>
              <a:t>[1] </a:t>
            </a:r>
            <a:r>
              <a:rPr lang="en-US" altLang="zh-CN" sz="1100" dirty="0">
                <a:hlinkClick r:id="rId3"/>
              </a:rPr>
              <a:t>https://www.arduino.cc/en/guide/introduction</a:t>
            </a:r>
            <a:endParaRPr lang="en-US" altLang="zh-CN" sz="11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265BFB-70D1-4552-B9D1-2665EEDC3C5E}" type="slidenum">
              <a:rPr lang="de-DE" noProof="0" smtClean="0"/>
              <a:pPr/>
              <a:t>3</a:t>
            </a:fld>
            <a:endParaRPr lang="de-DE" noProof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3575B7ED-6B0E-4C6B-AC00-38B169AB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3A8A933-6CD0-4C7B-AB5E-617620B937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2404" flipH="1">
            <a:off x="6107411" y="1067191"/>
            <a:ext cx="1635476" cy="15861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9CF0D7-5E70-4A8F-9DE8-04C83AB0D8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46128" y="1984226"/>
            <a:ext cx="1728096" cy="230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8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Proposed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E265BFB-70D1-4552-B9D1-2665EEDC3C5E}" type="slidenum">
              <a:rPr lang="de-DE" noProof="0" smtClean="0"/>
              <a:pPr>
                <a:defRPr/>
              </a:pPr>
              <a:t>4</a:t>
            </a:fld>
            <a:endParaRPr lang="de-DE" noProof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62F483-9017-4A55-96B4-E60A40699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41" y="1369320"/>
            <a:ext cx="7899521" cy="435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7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1C57C32-DC77-49B0-A6A8-6F1B6C9C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 Approach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5D8B4-5050-44C4-B2F8-D42CDF404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673569-C2B1-4DFB-B548-2C5314329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4620" y="1330196"/>
            <a:ext cx="4443800" cy="41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6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EBDA85B-1FBD-42C2-AA96-23EE9B9D6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Step 1. Design  a control algorithm.</a:t>
            </a:r>
          </a:p>
          <a:p>
            <a:r>
              <a:rPr lang="en-US" altLang="zh-CN" dirty="0"/>
              <a:t>Step 2. Verify the control algorithm on a predefined trajectory in simulation and real robot.</a:t>
            </a:r>
          </a:p>
          <a:p>
            <a:r>
              <a:rPr lang="en-US" altLang="zh-CN" dirty="0"/>
              <a:t>Step 3. Use a touchpad to generate trajectory and verify the control algorithm. </a:t>
            </a:r>
          </a:p>
          <a:p>
            <a:r>
              <a:rPr lang="en-US" altLang="zh-CN" dirty="0"/>
              <a:t>Step 4. Enjoy!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5110E1B-09FF-4474-9174-04CE443A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6F80E1-A412-4B02-A1AF-422DF33B1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68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80204"/>
            <a:ext cx="3789432" cy="3789432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358775" y="1276309"/>
            <a:ext cx="8421688" cy="4991291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4000" dirty="0"/>
              <a:t>	</a:t>
            </a:r>
            <a:r>
              <a:rPr lang="de-DE" sz="4000" dirty="0" err="1"/>
              <a:t>Questions</a:t>
            </a:r>
            <a:r>
              <a:rPr lang="de-DE" sz="4000" dirty="0"/>
              <a:t>?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08FB26A-4A1D-4CBA-95DD-CE808CCC0A38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984501"/>
      </p:ext>
    </p:extLst>
  </p:cSld>
  <p:clrMapOvr>
    <a:masterClrMapping/>
  </p:clrMapOvr>
</p:sld>
</file>

<file path=ppt/theme/theme1.xml><?xml version="1.0" encoding="utf-8"?>
<a:theme xmlns:a="http://schemas.openxmlformats.org/drawingml/2006/main" name="LKN Layout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/>
      <a:lstStyle>
        <a:defPPr algn="l">
          <a:defRPr sz="1200" b="0" i="0" u="none" strike="noStrike" kern="1200" baseline="0" dirty="0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107</Words>
  <Application>Microsoft Office PowerPoint</Application>
  <PresentationFormat>全屏显示(4:3)</PresentationFormat>
  <Paragraphs>38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Calibri</vt:lpstr>
      <vt:lpstr>Symbol</vt:lpstr>
      <vt:lpstr>Arial</vt:lpstr>
      <vt:lpstr>Wingdings</vt:lpstr>
      <vt:lpstr>Courier New</vt:lpstr>
      <vt:lpstr>LKN Layout</vt:lpstr>
      <vt:lpstr>Final Project Kick-Off Presentation</vt:lpstr>
      <vt:lpstr>PowerPoint 演示文稿</vt:lpstr>
      <vt:lpstr>Devices</vt:lpstr>
      <vt:lpstr>Proposed Approach</vt:lpstr>
      <vt:lpstr>Proposed Approach</vt:lpstr>
      <vt:lpstr>Plan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The Master of the Universe!</dc:title>
  <dc:creator>Blenk, Andreas</dc:creator>
  <cp:lastModifiedBy>Chenghao Wang</cp:lastModifiedBy>
  <cp:revision>169</cp:revision>
  <dcterms:created xsi:type="dcterms:W3CDTF">2014-06-24T14:44:43Z</dcterms:created>
  <dcterms:modified xsi:type="dcterms:W3CDTF">2020-01-14T11:25:30Z</dcterms:modified>
</cp:coreProperties>
</file>