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8" r:id="rId2"/>
    <p:sldId id="268" r:id="rId3"/>
    <p:sldId id="259" r:id="rId4"/>
    <p:sldId id="260" r:id="rId5"/>
    <p:sldId id="270" r:id="rId6"/>
    <p:sldId id="269" r:id="rId7"/>
    <p:sldId id="266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9"/>
    <a:srgbClr val="FFFFCC"/>
    <a:srgbClr val="0066BD"/>
    <a:srgbClr val="0273C1"/>
    <a:srgbClr val="00366C"/>
    <a:srgbClr val="0052A4"/>
    <a:srgbClr val="0066CC"/>
    <a:srgbClr val="006AC3"/>
    <a:srgbClr val="0070C0"/>
    <a:srgbClr val="000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6882" autoAdjust="0"/>
  </p:normalViewPr>
  <p:slideViewPr>
    <p:cSldViewPr snapToGrid="0">
      <p:cViewPr varScale="1">
        <p:scale>
          <a:sx n="82" d="100"/>
          <a:sy n="82" d="100"/>
        </p:scale>
        <p:origin x="59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2" d="100"/>
          <a:sy n="162" d="100"/>
        </p:scale>
        <p:origin x="-90" y="-6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13/01/2020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0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7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0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9" y="2235581"/>
            <a:ext cx="4809744" cy="4200144"/>
          </a:xfrm>
          <a:prstGeom prst="rect">
            <a:avLst/>
          </a:prstGeom>
        </p:spPr>
      </p:pic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5" y="2130426"/>
            <a:ext cx="8421688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5" y="3886200"/>
            <a:ext cx="4567766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altLang="zh-CN" noProof="0" dirty="0" err="1"/>
              <a:t>Zhenyu</a:t>
            </a:r>
            <a:r>
              <a:rPr lang="en-US" altLang="zh-CN" noProof="0" dirty="0"/>
              <a:t> Li</a:t>
            </a:r>
            <a:endParaRPr lang="de-DE" noProof="0" dirty="0"/>
          </a:p>
          <a:p>
            <a:r>
              <a:rPr lang="en-US" noProof="0" dirty="0" err="1"/>
              <a:t>Chenghao</a:t>
            </a:r>
            <a:r>
              <a:rPr lang="en-US" noProof="0" dirty="0"/>
              <a:t> Wang</a:t>
            </a:r>
          </a:p>
          <a:p>
            <a:r>
              <a:rPr lang="en-US" noProof="0" dirty="0"/>
              <a:t>Siqi Hu</a:t>
            </a:r>
          </a:p>
          <a:p>
            <a:endParaRPr lang="de-DE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0400" y="314325"/>
            <a:ext cx="5071995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Institute for Cognitive Systems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5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 Technical University of Munich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7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 Emmanuel Carlos Dean Leon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(TUM) 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48415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0" hasCustomPrompt="1"/>
          </p:nvPr>
        </p:nvSpPr>
        <p:spPr>
          <a:xfrm>
            <a:off x="4592386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 Emmanuel Carlos Dean Leon </a:t>
            </a:r>
            <a:r>
              <a:rPr lang="de-DE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(TUM) </a:t>
            </a:r>
            <a:endParaRPr lang="de-DE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76994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786011"/>
            <a:ext cx="8420463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 Emmanuel Carlos Dean Leon </a:t>
            </a:r>
            <a:r>
              <a:rPr lang="de-DE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(TUM) </a:t>
            </a:r>
            <a:endParaRPr lang="de-DE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13799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8" r:id="rId3"/>
    <p:sldLayoutId id="2147483725" r:id="rId4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Final Project</a:t>
            </a:r>
            <a:br>
              <a:rPr lang="de-DE" sz="1600" b="0" dirty="0"/>
            </a:br>
            <a:r>
              <a:rPr lang="de-DE" sz="1600" b="0" dirty="0"/>
              <a:t>Kick-Off Presentation</a:t>
            </a:r>
            <a:endParaRPr lang="en-US" sz="16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Zhenyu Li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Chenghao Wang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Siqi Hu</a:t>
            </a:r>
          </a:p>
        </p:txBody>
      </p:sp>
    </p:spTree>
    <p:extLst>
      <p:ext uri="{BB962C8B-B14F-4D97-AF65-F5344CB8AC3E}">
        <p14:creationId xmlns:p14="http://schemas.microsoft.com/office/powerpoint/2010/main" val="133070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6309D2-6BFB-45F7-B240-53192067A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44BC3E-8CFA-4653-8EAC-0F1DB9B35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28" y="854135"/>
            <a:ext cx="7134297" cy="53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Bluetooth module</a:t>
            </a:r>
          </a:p>
          <a:p>
            <a:pPr lvl="1"/>
            <a:r>
              <a:rPr lang="de-DE" dirty="0"/>
              <a:t>Type: HC-05</a:t>
            </a:r>
          </a:p>
          <a:p>
            <a:endParaRPr lang="en-US" altLang="zh-CN" dirty="0"/>
          </a:p>
          <a:p>
            <a:r>
              <a:rPr lang="en-US" altLang="zh-CN" dirty="0"/>
              <a:t>Arduino</a:t>
            </a:r>
          </a:p>
          <a:p>
            <a:pPr lvl="1"/>
            <a:r>
              <a:rPr lang="en-US" altLang="zh-CN" dirty="0"/>
              <a:t>An open source electronic prototyping</a:t>
            </a:r>
          </a:p>
          <a:p>
            <a:endParaRPr lang="en-US" altLang="zh-CN" dirty="0"/>
          </a:p>
          <a:p>
            <a:r>
              <a:rPr lang="en-US" altLang="zh-CN" dirty="0"/>
              <a:t>LED</a:t>
            </a:r>
          </a:p>
          <a:p>
            <a:endParaRPr lang="en-US" altLang="zh-CN" dirty="0"/>
          </a:p>
          <a:p>
            <a:r>
              <a:rPr lang="en-US" altLang="zh-CN" dirty="0"/>
              <a:t>Laptop</a:t>
            </a:r>
          </a:p>
          <a:p>
            <a:endParaRPr lang="en-US" altLang="zh-CN" dirty="0"/>
          </a:p>
          <a:p>
            <a:r>
              <a:rPr lang="en-US" altLang="zh-CN" dirty="0"/>
              <a:t>UR10</a:t>
            </a:r>
          </a:p>
          <a:p>
            <a:pPr lvl="1"/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3</a:t>
            </a:fld>
            <a:endParaRPr lang="de-DE" noProof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3575B7ED-6B0E-4C6B-AC00-38B169AB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3A8A933-6CD0-4C7B-AB5E-617620B93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2404" flipH="1">
            <a:off x="5258835" y="1037690"/>
            <a:ext cx="1635476" cy="15861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9CF0D7-5E70-4A8F-9DE8-04C83AB0D8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97551" y="2043229"/>
            <a:ext cx="1728096" cy="230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8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Proposed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</a:t>
            </a:fld>
            <a:endParaRPr lang="de-DE" noProof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62F483-9017-4A55-96B4-E60A40699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1" y="1369320"/>
            <a:ext cx="7899521" cy="43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7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1C57C32-DC77-49B0-A6A8-6F1B6C9C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Approach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5D8B4-5050-44C4-B2F8-D42CDF404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673569-C2B1-4DFB-B548-2C5314329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20" y="1330196"/>
            <a:ext cx="4443801" cy="41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EBDA85B-1FBD-42C2-AA96-23EE9B9D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Step 1. Design of a control algorithm.</a:t>
            </a:r>
          </a:p>
          <a:p>
            <a:r>
              <a:rPr lang="en-US" altLang="zh-CN" dirty="0"/>
              <a:t>Step 2. Verify of the control algorithm on a predefined trajectory in simulation and real robot.</a:t>
            </a:r>
          </a:p>
          <a:p>
            <a:r>
              <a:rPr lang="en-US" altLang="zh-CN" dirty="0"/>
              <a:t>Step 3. Use a touchpad to generate trajectory and verify the control algorithm. </a:t>
            </a:r>
          </a:p>
          <a:p>
            <a:r>
              <a:rPr lang="en-US" altLang="zh-CN" dirty="0"/>
              <a:t>Step 4. Enjoy!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5110E1B-09FF-4474-9174-04CE443A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F80E1-A412-4B02-A1AF-422DF33B1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6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0204"/>
            <a:ext cx="3789432" cy="378943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58775" y="1276309"/>
            <a:ext cx="8421688" cy="499129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dirty="0"/>
              <a:t>	</a:t>
            </a:r>
            <a:r>
              <a:rPr lang="de-DE" sz="4000" dirty="0" err="1"/>
              <a:t>Questions</a:t>
            </a:r>
            <a:r>
              <a:rPr lang="de-DE" sz="4000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84501"/>
      </p:ext>
    </p:extLst>
  </p:cSld>
  <p:clrMapOvr>
    <a:masterClrMapping/>
  </p:clrMapOvr>
</p:sld>
</file>

<file path=ppt/theme/theme1.xml><?xml version="1.0" encoding="utf-8"?>
<a:theme xmlns:a="http://schemas.openxmlformats.org/drawingml/2006/main" name="LKN Layout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89</Words>
  <Application>Microsoft Office PowerPoint</Application>
  <PresentationFormat>全屏显示(4:3)</PresentationFormat>
  <Paragraphs>36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Symbol</vt:lpstr>
      <vt:lpstr>Arial</vt:lpstr>
      <vt:lpstr>Wingdings</vt:lpstr>
      <vt:lpstr>Courier New</vt:lpstr>
      <vt:lpstr>LKN Layout</vt:lpstr>
      <vt:lpstr>Final Project Kick-Off Presentation</vt:lpstr>
      <vt:lpstr>PowerPoint 演示文稿</vt:lpstr>
      <vt:lpstr>Devices</vt:lpstr>
      <vt:lpstr>Proposed Approach</vt:lpstr>
      <vt:lpstr>Proposed Approach</vt:lpstr>
      <vt:lpstr>Plan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creator>Blenk, Andreas</dc:creator>
  <cp:lastModifiedBy>siqi hu</cp:lastModifiedBy>
  <cp:revision>163</cp:revision>
  <dcterms:created xsi:type="dcterms:W3CDTF">2014-06-24T14:44:43Z</dcterms:created>
  <dcterms:modified xsi:type="dcterms:W3CDTF">2020-01-13T11:37:26Z</dcterms:modified>
</cp:coreProperties>
</file>