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</p:sldIdLst>
  <p:sldSz cx="4610100" cy="3467100"/>
  <p:notesSz cx="4610100" cy="3467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0" autoAdjust="0"/>
    <p:restoredTop sz="94660"/>
  </p:normalViewPr>
  <p:slideViewPr>
    <p:cSldViewPr>
      <p:cViewPr>
        <p:scale>
          <a:sx n="160" d="100"/>
          <a:sy n="160" d="100"/>
        </p:scale>
        <p:origin x="-2766" y="-7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emf"/><Relationship Id="rId4" Type="http://schemas.openxmlformats.org/officeDocument/2006/relationships/image" Target="../media/image39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55"/>
          <p:cNvSpPr/>
          <p:nvPr/>
        </p:nvSpPr>
        <p:spPr>
          <a:xfrm>
            <a:off x="3069133" y="3371226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989516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67319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23652" y="3381348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34144" y="337107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334144" y="337107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344304" y="336091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344304" y="336091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82084" y="3360914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101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60483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31451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02418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36880" y="3360707"/>
            <a:ext cx="0" cy="38752"/>
          </a:xfrm>
          <a:custGeom>
            <a:avLst/>
            <a:gdLst/>
            <a:ahLst/>
            <a:cxnLst/>
            <a:rect l="l" t="t" r="r" b="b"/>
            <a:pathLst>
              <a:path h="38752">
                <a:moveTo>
                  <a:pt x="0" y="0"/>
                </a:moveTo>
                <a:lnTo>
                  <a:pt x="0" y="38752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52438" y="3360707"/>
            <a:ext cx="0" cy="27761"/>
          </a:xfrm>
          <a:custGeom>
            <a:avLst/>
            <a:gdLst/>
            <a:ahLst/>
            <a:cxnLst/>
            <a:rect l="l" t="t" r="r" b="b"/>
            <a:pathLst>
              <a:path h="27761">
                <a:moveTo>
                  <a:pt x="0" y="0"/>
                </a:moveTo>
                <a:lnTo>
                  <a:pt x="0" y="27761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29112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32315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-12"/>
            <a:ext cx="4608004" cy="122186"/>
          </a:xfrm>
          <a:custGeom>
            <a:avLst/>
            <a:gdLst/>
            <a:ahLst/>
            <a:cxnLst/>
            <a:rect l="l" t="t" r="r" b="b"/>
            <a:pathLst>
              <a:path w="4608004" h="122186">
                <a:moveTo>
                  <a:pt x="4608004" y="12"/>
                </a:moveTo>
                <a:lnTo>
                  <a:pt x="0" y="12"/>
                </a:lnTo>
                <a:lnTo>
                  <a:pt x="0" y="122186"/>
                </a:lnTo>
                <a:lnTo>
                  <a:pt x="4608004" y="122186"/>
                </a:lnTo>
                <a:lnTo>
                  <a:pt x="4608004" y="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22174"/>
            <a:ext cx="4608004" cy="122186"/>
          </a:xfrm>
          <a:custGeom>
            <a:avLst/>
            <a:gdLst/>
            <a:ahLst/>
            <a:cxnLst/>
            <a:rect l="l" t="t" r="r" b="b"/>
            <a:pathLst>
              <a:path w="4608004" h="122186">
                <a:moveTo>
                  <a:pt x="4608004" y="0"/>
                </a:moveTo>
                <a:lnTo>
                  <a:pt x="0" y="0"/>
                </a:lnTo>
                <a:lnTo>
                  <a:pt x="0" y="122186"/>
                </a:lnTo>
                <a:lnTo>
                  <a:pt x="4608004" y="122186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44360"/>
            <a:ext cx="4608004" cy="122186"/>
          </a:xfrm>
          <a:custGeom>
            <a:avLst/>
            <a:gdLst/>
            <a:ahLst/>
            <a:cxnLst/>
            <a:rect l="l" t="t" r="r" b="b"/>
            <a:pathLst>
              <a:path w="4608004" h="122186">
                <a:moveTo>
                  <a:pt x="4608004" y="0"/>
                </a:moveTo>
                <a:lnTo>
                  <a:pt x="0" y="0"/>
                </a:lnTo>
                <a:lnTo>
                  <a:pt x="0" y="122186"/>
                </a:lnTo>
                <a:lnTo>
                  <a:pt x="4608004" y="122186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006" y="1193888"/>
            <a:ext cx="3888003" cy="555117"/>
          </a:xfrm>
          <a:custGeom>
            <a:avLst/>
            <a:gdLst/>
            <a:ahLst/>
            <a:cxnLst/>
            <a:rect l="l" t="t" r="r" b="b"/>
            <a:pathLst>
              <a:path w="3888003" h="555117">
                <a:moveTo>
                  <a:pt x="0" y="555117"/>
                </a:moveTo>
                <a:lnTo>
                  <a:pt x="3888003" y="555117"/>
                </a:lnTo>
                <a:lnTo>
                  <a:pt x="3888003" y="0"/>
                </a:lnTo>
                <a:lnTo>
                  <a:pt x="0" y="0"/>
                </a:lnTo>
                <a:lnTo>
                  <a:pt x="0" y="55511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300" y="14421"/>
            <a:ext cx="1713859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Chapter</a:t>
            </a:r>
            <a:r>
              <a:rPr sz="600" spc="6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5: </a:t>
            </a:r>
            <a:r>
              <a:rPr sz="600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600" spc="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del</a:t>
            </a:r>
            <a:r>
              <a:rPr sz="600" spc="12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Based </a:t>
            </a:r>
            <a:r>
              <a:rPr sz="600" spc="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Design</a:t>
            </a:r>
            <a:r>
              <a:rPr sz="600" spc="13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(DS, </a:t>
            </a:r>
            <a:r>
              <a:rPr sz="600" spc="2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IMC</a:t>
            </a:r>
            <a:r>
              <a:rPr sz="600" spc="5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&amp;</a:t>
            </a:r>
            <a:r>
              <a:rPr sz="600" spc="7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ZN)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33978" y="3371131"/>
            <a:ext cx="41674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69133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60006" y="1193888"/>
            <a:ext cx="3888003" cy="555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10"/>
              </a:spcBef>
            </a:pPr>
            <a:endParaRPr sz="550"/>
          </a:p>
          <a:p>
            <a:pPr marL="74854" marR="74907" algn="ctr">
              <a:lnSpc>
                <a:spcPct val="95825"/>
              </a:lnSpc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Chapter</a:t>
            </a:r>
            <a:r>
              <a:rPr sz="1400" spc="2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5:</a:t>
            </a:r>
            <a:r>
              <a:rPr sz="1400" spc="25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400" spc="39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del</a:t>
            </a:r>
            <a:r>
              <a:rPr sz="1400" spc="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Based</a:t>
            </a:r>
            <a:r>
              <a:rPr sz="1400" spc="12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Design</a:t>
            </a:r>
            <a:r>
              <a:rPr sz="1400" spc="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(DS,</a:t>
            </a:r>
            <a:r>
              <a:rPr sz="1400" spc="17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IMC</a:t>
            </a:r>
            <a:r>
              <a:rPr sz="1400" spc="-7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&amp;</a:t>
            </a:r>
            <a:r>
              <a:rPr sz="1400" spc="4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ZN)</a:t>
            </a:r>
            <a:endParaRPr sz="1400">
              <a:latin typeface="Times New Roman"/>
              <a:cs typeface="Times New Roman"/>
            </a:endParaRPr>
          </a:p>
          <a:p>
            <a:pPr marL="1165082" marR="1165095" algn="ctr">
              <a:lnSpc>
                <a:spcPct val="95825"/>
              </a:lnSpc>
              <a:spcBef>
                <a:spcPts val="375"/>
              </a:spcBef>
            </a:pP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EE4265</a:t>
            </a:r>
            <a:r>
              <a:rPr sz="1100" spc="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89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</a:t>
            </a:r>
            <a:r>
              <a:rPr sz="1100" spc="-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rial</a:t>
            </a:r>
            <a:r>
              <a:rPr sz="1100" spc="18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Solutions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bject 103"/>
          <p:cNvSpPr/>
          <p:nvPr/>
        </p:nvSpPr>
        <p:spPr>
          <a:xfrm>
            <a:off x="3069133" y="3371226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989516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167319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323652" y="3381348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334144" y="337107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334144" y="337107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344304" y="336091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344304" y="336091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382084" y="3360914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101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260483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531451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802418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436880" y="3360707"/>
            <a:ext cx="0" cy="38752"/>
          </a:xfrm>
          <a:custGeom>
            <a:avLst/>
            <a:gdLst/>
            <a:ahLst/>
            <a:cxnLst/>
            <a:rect l="l" t="t" r="r" b="b"/>
            <a:pathLst>
              <a:path h="38752">
                <a:moveTo>
                  <a:pt x="0" y="0"/>
                </a:moveTo>
                <a:lnTo>
                  <a:pt x="0" y="38752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452438" y="3360707"/>
            <a:ext cx="0" cy="27761"/>
          </a:xfrm>
          <a:custGeom>
            <a:avLst/>
            <a:gdLst/>
            <a:ahLst/>
            <a:cxnLst/>
            <a:rect l="l" t="t" r="r" b="b"/>
            <a:pathLst>
              <a:path h="27761">
                <a:moveTo>
                  <a:pt x="0" y="0"/>
                </a:moveTo>
                <a:lnTo>
                  <a:pt x="0" y="27761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329112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532315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0" y="-12"/>
            <a:ext cx="4608004" cy="122186"/>
          </a:xfrm>
          <a:custGeom>
            <a:avLst/>
            <a:gdLst/>
            <a:ahLst/>
            <a:cxnLst/>
            <a:rect l="l" t="t" r="r" b="b"/>
            <a:pathLst>
              <a:path w="4608004" h="122186">
                <a:moveTo>
                  <a:pt x="4608004" y="12"/>
                </a:moveTo>
                <a:lnTo>
                  <a:pt x="0" y="12"/>
                </a:lnTo>
                <a:lnTo>
                  <a:pt x="0" y="122186"/>
                </a:lnTo>
                <a:lnTo>
                  <a:pt x="4608004" y="122186"/>
                </a:lnTo>
                <a:lnTo>
                  <a:pt x="4608004" y="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0" y="122174"/>
            <a:ext cx="4608004" cy="122186"/>
          </a:xfrm>
          <a:custGeom>
            <a:avLst/>
            <a:gdLst/>
            <a:ahLst/>
            <a:cxnLst/>
            <a:rect l="l" t="t" r="r" b="b"/>
            <a:pathLst>
              <a:path w="4608004" h="122186">
                <a:moveTo>
                  <a:pt x="4608004" y="0"/>
                </a:moveTo>
                <a:lnTo>
                  <a:pt x="0" y="0"/>
                </a:lnTo>
                <a:lnTo>
                  <a:pt x="0" y="122186"/>
                </a:lnTo>
                <a:lnTo>
                  <a:pt x="4608004" y="122186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0" y="244360"/>
            <a:ext cx="4608004" cy="122186"/>
          </a:xfrm>
          <a:custGeom>
            <a:avLst/>
            <a:gdLst/>
            <a:ahLst/>
            <a:cxnLst/>
            <a:rect l="l" t="t" r="r" b="b"/>
            <a:pathLst>
              <a:path w="4608004" h="122186">
                <a:moveTo>
                  <a:pt x="4608004" y="0"/>
                </a:moveTo>
                <a:lnTo>
                  <a:pt x="0" y="0"/>
                </a:lnTo>
                <a:lnTo>
                  <a:pt x="0" y="122186"/>
                </a:lnTo>
                <a:lnTo>
                  <a:pt x="4608004" y="122186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6310" y="2842806"/>
            <a:ext cx="61518" cy="61518"/>
          </a:xfrm>
          <a:custGeom>
            <a:avLst/>
            <a:gdLst/>
            <a:ahLst/>
            <a:cxnLst/>
            <a:rect l="l" t="t" r="r" b="b"/>
            <a:pathLst>
              <a:path w="61518" h="61518">
                <a:moveTo>
                  <a:pt x="0" y="61518"/>
                </a:moveTo>
                <a:lnTo>
                  <a:pt x="61518" y="61518"/>
                </a:lnTo>
                <a:lnTo>
                  <a:pt x="61518" y="0"/>
                </a:lnTo>
                <a:lnTo>
                  <a:pt x="0" y="0"/>
                </a:lnTo>
                <a:lnTo>
                  <a:pt x="0" y="6151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87193" y="3172650"/>
            <a:ext cx="420509" cy="0"/>
          </a:xfrm>
          <a:custGeom>
            <a:avLst/>
            <a:gdLst/>
            <a:ahLst/>
            <a:cxnLst/>
            <a:rect l="l" t="t" r="r" b="b"/>
            <a:pathLst>
              <a:path w="420509">
                <a:moveTo>
                  <a:pt x="0" y="0"/>
                </a:moveTo>
                <a:lnTo>
                  <a:pt x="420509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87193" y="3172650"/>
            <a:ext cx="420509" cy="0"/>
          </a:xfrm>
          <a:custGeom>
            <a:avLst/>
            <a:gdLst/>
            <a:ahLst/>
            <a:cxnLst/>
            <a:rect l="l" t="t" r="r" b="b"/>
            <a:pathLst>
              <a:path w="420509">
                <a:moveTo>
                  <a:pt x="420509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95300" y="14421"/>
            <a:ext cx="1713859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Chapter</a:t>
            </a:r>
            <a:r>
              <a:rPr sz="600" spc="6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5: </a:t>
            </a:r>
            <a:r>
              <a:rPr sz="600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600" spc="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del</a:t>
            </a:r>
            <a:r>
              <a:rPr sz="600" spc="12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Based </a:t>
            </a:r>
            <a:r>
              <a:rPr sz="600" spc="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Design</a:t>
            </a:r>
            <a:r>
              <a:rPr sz="600" spc="13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(DS, </a:t>
            </a:r>
            <a:r>
              <a:rPr sz="600" spc="2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IMC</a:t>
            </a:r>
            <a:r>
              <a:rPr sz="600" spc="5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&amp;</a:t>
            </a:r>
            <a:r>
              <a:rPr sz="600" spc="7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ZN)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1587" y="136595"/>
            <a:ext cx="390621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Question </a:t>
            </a:r>
            <a:r>
              <a:rPr sz="600" spc="7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5300" y="471825"/>
            <a:ext cx="1995421" cy="2212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95"/>
              </a:lnSpc>
              <a:spcBef>
                <a:spcPts val="79"/>
              </a:spcBef>
            </a:pPr>
            <a:r>
              <a:rPr sz="2100" spc="0" baseline="4141" dirty="0" smtClean="0">
                <a:solidFill>
                  <a:srgbClr val="FFFFFF"/>
                </a:solidFill>
                <a:latin typeface="Times New Roman"/>
                <a:cs typeface="Times New Roman"/>
              </a:rPr>
              <a:t>Q2</a:t>
            </a:r>
            <a:r>
              <a:rPr sz="2100" spc="132" baseline="414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spc="0" baseline="4141" dirty="0" smtClean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2100" spc="119" baseline="414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spc="0" baseline="4141" dirty="0" smtClean="0">
                <a:solidFill>
                  <a:srgbClr val="FFFFFF"/>
                </a:solidFill>
                <a:latin typeface="Times New Roman"/>
                <a:cs typeface="Times New Roman"/>
              </a:rPr>
              <a:t>IMC</a:t>
            </a:r>
            <a:r>
              <a:rPr sz="2100" spc="-42" baseline="414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spc="0" baseline="4141" dirty="0" smtClean="0">
                <a:solidFill>
                  <a:srgbClr val="FFFFFF"/>
                </a:solidFill>
                <a:latin typeface="Times New Roman"/>
                <a:cs typeface="Times New Roman"/>
              </a:rPr>
              <a:t>design</a:t>
            </a:r>
            <a:r>
              <a:rPr sz="2100" spc="88" baseline="414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spc="0" baseline="4141" dirty="0" smtClean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2100" spc="119" baseline="414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spc="0" baseline="4141" dirty="0" smtClean="0">
                <a:solidFill>
                  <a:srgbClr val="FFFFFF"/>
                </a:solidFill>
                <a:latin typeface="Times New Roman"/>
                <a:cs typeface="Times New Roman"/>
              </a:rPr>
              <a:t>Find</a:t>
            </a:r>
            <a:r>
              <a:rPr sz="2100" spc="115" baseline="414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spc="0" baseline="4141" dirty="0" smtClean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1500" spc="0" baseline="-5797" dirty="0" smtClean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4395" y="2787406"/>
            <a:ext cx="2492647" cy="175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5"/>
              </a:lnSpc>
              <a:spcBef>
                <a:spcPts val="62"/>
              </a:spcBef>
            </a:pPr>
            <a:r>
              <a:rPr sz="1650" spc="0" baseline="2635" dirty="0" smtClean="0">
                <a:latin typeface="Times New Roman"/>
                <a:cs typeface="Times New Roman"/>
              </a:rPr>
              <a:t>N</a:t>
            </a:r>
            <a:r>
              <a:rPr sz="1650" spc="-29" baseline="2635" dirty="0" smtClean="0">
                <a:latin typeface="Times New Roman"/>
                <a:cs typeface="Times New Roman"/>
              </a:rPr>
              <a:t>o</a:t>
            </a:r>
            <a:r>
              <a:rPr sz="1650" spc="0" baseline="2635" dirty="0" smtClean="0">
                <a:latin typeface="Times New Roman"/>
                <a:cs typeface="Times New Roman"/>
              </a:rPr>
              <a:t>w,</a:t>
            </a:r>
            <a:r>
              <a:rPr sz="1650" spc="32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given</a:t>
            </a:r>
            <a:r>
              <a:rPr sz="1650" spc="-2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Q</a:t>
            </a:r>
            <a:r>
              <a:rPr sz="1650" spc="-175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,</a:t>
            </a:r>
            <a:r>
              <a:rPr sz="1650" spc="114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the</a:t>
            </a:r>
            <a:r>
              <a:rPr sz="1650" spc="179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regul</a:t>
            </a:r>
            <a:r>
              <a:rPr sz="1650" spc="-29" baseline="2635" dirty="0" smtClean="0">
                <a:latin typeface="Times New Roman"/>
                <a:cs typeface="Times New Roman"/>
              </a:rPr>
              <a:t>a</a:t>
            </a:r>
            <a:r>
              <a:rPr sz="1650" spc="0" baseline="2635" dirty="0" smtClean="0">
                <a:latin typeface="Times New Roman"/>
                <a:cs typeface="Times New Roman"/>
              </a:rPr>
              <a:t>r</a:t>
            </a:r>
            <a:r>
              <a:rPr sz="1650" spc="85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controller</a:t>
            </a:r>
            <a:r>
              <a:rPr sz="1650" spc="86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g</a:t>
            </a:r>
            <a:r>
              <a:rPr sz="1200" spc="0" baseline="-7246" dirty="0" smtClean="0">
                <a:latin typeface="Times New Roman"/>
                <a:cs typeface="Times New Roman"/>
              </a:rPr>
              <a:t>c </a:t>
            </a:r>
            <a:r>
              <a:rPr sz="1200" spc="40" baseline="-7246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is: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25179" y="2996948"/>
            <a:ext cx="152307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Q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49500" y="3090674"/>
            <a:ext cx="319113" cy="1754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650" spc="0" baseline="5270" dirty="0" smtClean="0">
                <a:latin typeface="Times New Roman"/>
                <a:cs typeface="Times New Roman"/>
              </a:rPr>
              <a:t>g</a:t>
            </a:r>
            <a:r>
              <a:rPr sz="1200" spc="0" baseline="-7246" dirty="0" smtClean="0">
                <a:latin typeface="Times New Roman"/>
                <a:cs typeface="Times New Roman"/>
              </a:rPr>
              <a:t>c</a:t>
            </a:r>
            <a:r>
              <a:rPr sz="1200" spc="180" baseline="-7246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=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74493" y="3185708"/>
            <a:ext cx="460908" cy="205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1</a:t>
            </a:r>
            <a:r>
              <a:rPr sz="1100" spc="-4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Batang"/>
                <a:cs typeface="Batang"/>
              </a:rPr>
              <a:t>−</a:t>
            </a:r>
            <a:r>
              <a:rPr sz="1100" spc="80" dirty="0" smtClean="0">
                <a:latin typeface="Batang"/>
                <a:cs typeface="Batang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Qg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33978" y="3371131"/>
            <a:ext cx="41674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069133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04" name="Picture 1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81" y="782276"/>
            <a:ext cx="3914405" cy="19280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object 110"/>
          <p:cNvSpPr/>
          <p:nvPr/>
        </p:nvSpPr>
        <p:spPr>
          <a:xfrm>
            <a:off x="3069133" y="3371226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989516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167319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323652" y="3381348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334144" y="337107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334144" y="337107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344304" y="336091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344304" y="336091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382084" y="3360914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101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260483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531451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802418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436880" y="3360707"/>
            <a:ext cx="0" cy="38752"/>
          </a:xfrm>
          <a:custGeom>
            <a:avLst/>
            <a:gdLst/>
            <a:ahLst/>
            <a:cxnLst/>
            <a:rect l="l" t="t" r="r" b="b"/>
            <a:pathLst>
              <a:path h="38752">
                <a:moveTo>
                  <a:pt x="0" y="0"/>
                </a:moveTo>
                <a:lnTo>
                  <a:pt x="0" y="38752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452438" y="3360707"/>
            <a:ext cx="0" cy="27761"/>
          </a:xfrm>
          <a:custGeom>
            <a:avLst/>
            <a:gdLst/>
            <a:ahLst/>
            <a:cxnLst/>
            <a:rect l="l" t="t" r="r" b="b"/>
            <a:pathLst>
              <a:path h="27761">
                <a:moveTo>
                  <a:pt x="0" y="0"/>
                </a:moveTo>
                <a:lnTo>
                  <a:pt x="0" y="27761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329112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532315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0" y="-12"/>
            <a:ext cx="4608004" cy="122186"/>
          </a:xfrm>
          <a:custGeom>
            <a:avLst/>
            <a:gdLst/>
            <a:ahLst/>
            <a:cxnLst/>
            <a:rect l="l" t="t" r="r" b="b"/>
            <a:pathLst>
              <a:path w="4608004" h="122186">
                <a:moveTo>
                  <a:pt x="4608004" y="12"/>
                </a:moveTo>
                <a:lnTo>
                  <a:pt x="0" y="12"/>
                </a:lnTo>
                <a:lnTo>
                  <a:pt x="0" y="122186"/>
                </a:lnTo>
                <a:lnTo>
                  <a:pt x="4608004" y="122186"/>
                </a:lnTo>
                <a:lnTo>
                  <a:pt x="4608004" y="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0" y="122174"/>
            <a:ext cx="4608004" cy="122186"/>
          </a:xfrm>
          <a:custGeom>
            <a:avLst/>
            <a:gdLst/>
            <a:ahLst/>
            <a:cxnLst/>
            <a:rect l="l" t="t" r="r" b="b"/>
            <a:pathLst>
              <a:path w="4608004" h="122186">
                <a:moveTo>
                  <a:pt x="4608004" y="0"/>
                </a:moveTo>
                <a:lnTo>
                  <a:pt x="0" y="0"/>
                </a:lnTo>
                <a:lnTo>
                  <a:pt x="0" y="122186"/>
                </a:lnTo>
                <a:lnTo>
                  <a:pt x="4608004" y="122186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0" y="244360"/>
            <a:ext cx="4608004" cy="122186"/>
          </a:xfrm>
          <a:custGeom>
            <a:avLst/>
            <a:gdLst/>
            <a:ahLst/>
            <a:cxnLst/>
            <a:rect l="l" t="t" r="r" b="b"/>
            <a:pathLst>
              <a:path w="4608004" h="122186">
                <a:moveTo>
                  <a:pt x="4608004" y="0"/>
                </a:moveTo>
                <a:lnTo>
                  <a:pt x="0" y="0"/>
                </a:lnTo>
                <a:lnTo>
                  <a:pt x="0" y="122186"/>
                </a:lnTo>
                <a:lnTo>
                  <a:pt x="4608004" y="122186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06310" y="924699"/>
            <a:ext cx="61518" cy="61518"/>
          </a:xfrm>
          <a:custGeom>
            <a:avLst/>
            <a:gdLst/>
            <a:ahLst/>
            <a:cxnLst/>
            <a:rect l="l" t="t" r="r" b="b"/>
            <a:pathLst>
              <a:path w="61518" h="61518">
                <a:moveTo>
                  <a:pt x="0" y="61518"/>
                </a:moveTo>
                <a:lnTo>
                  <a:pt x="61518" y="61518"/>
                </a:lnTo>
                <a:lnTo>
                  <a:pt x="61518" y="0"/>
                </a:lnTo>
                <a:lnTo>
                  <a:pt x="0" y="0"/>
                </a:lnTo>
                <a:lnTo>
                  <a:pt x="0" y="6151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596859" y="1294841"/>
            <a:ext cx="382739" cy="0"/>
          </a:xfrm>
          <a:custGeom>
            <a:avLst/>
            <a:gdLst/>
            <a:ahLst/>
            <a:cxnLst/>
            <a:rect l="l" t="t" r="r" b="b"/>
            <a:pathLst>
              <a:path w="382739">
                <a:moveTo>
                  <a:pt x="0" y="0"/>
                </a:moveTo>
                <a:lnTo>
                  <a:pt x="382739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596859" y="1294841"/>
            <a:ext cx="382739" cy="0"/>
          </a:xfrm>
          <a:custGeom>
            <a:avLst/>
            <a:gdLst/>
            <a:ahLst/>
            <a:cxnLst/>
            <a:rect l="l" t="t" r="r" b="b"/>
            <a:pathLst>
              <a:path w="382739">
                <a:moveTo>
                  <a:pt x="382739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194687" y="1294841"/>
            <a:ext cx="387311" cy="0"/>
          </a:xfrm>
          <a:custGeom>
            <a:avLst/>
            <a:gdLst/>
            <a:ahLst/>
            <a:cxnLst/>
            <a:rect l="l" t="t" r="r" b="b"/>
            <a:pathLst>
              <a:path w="387311">
                <a:moveTo>
                  <a:pt x="0" y="0"/>
                </a:moveTo>
                <a:lnTo>
                  <a:pt x="387311" y="0"/>
                </a:lnTo>
              </a:path>
            </a:pathLst>
          </a:custGeom>
          <a:ln w="553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194687" y="1294841"/>
            <a:ext cx="387311" cy="0"/>
          </a:xfrm>
          <a:custGeom>
            <a:avLst/>
            <a:gdLst/>
            <a:ahLst/>
            <a:cxnLst/>
            <a:rect l="l" t="t" r="r" b="b"/>
            <a:pathLst>
              <a:path w="387311">
                <a:moveTo>
                  <a:pt x="387311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303157" y="1713509"/>
            <a:ext cx="126492" cy="0"/>
          </a:xfrm>
          <a:custGeom>
            <a:avLst/>
            <a:gdLst/>
            <a:ahLst/>
            <a:cxnLst/>
            <a:rect l="l" t="t" r="r" b="b"/>
            <a:pathLst>
              <a:path w="126492">
                <a:moveTo>
                  <a:pt x="0" y="0"/>
                </a:moveTo>
                <a:lnTo>
                  <a:pt x="126492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303157" y="1713509"/>
            <a:ext cx="126492" cy="0"/>
          </a:xfrm>
          <a:custGeom>
            <a:avLst/>
            <a:gdLst/>
            <a:ahLst/>
            <a:cxnLst/>
            <a:rect l="l" t="t" r="r" b="b"/>
            <a:pathLst>
              <a:path w="126492">
                <a:moveTo>
                  <a:pt x="126492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629344" y="1713509"/>
            <a:ext cx="387311" cy="0"/>
          </a:xfrm>
          <a:custGeom>
            <a:avLst/>
            <a:gdLst/>
            <a:ahLst/>
            <a:cxnLst/>
            <a:rect l="l" t="t" r="r" b="b"/>
            <a:pathLst>
              <a:path w="387311">
                <a:moveTo>
                  <a:pt x="0" y="0"/>
                </a:moveTo>
                <a:lnTo>
                  <a:pt x="387311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629344" y="1713509"/>
            <a:ext cx="387311" cy="0"/>
          </a:xfrm>
          <a:custGeom>
            <a:avLst/>
            <a:gdLst/>
            <a:ahLst/>
            <a:cxnLst/>
            <a:rect l="l" t="t" r="r" b="b"/>
            <a:pathLst>
              <a:path w="387311">
                <a:moveTo>
                  <a:pt x="387311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06310" y="1971662"/>
            <a:ext cx="61518" cy="61518"/>
          </a:xfrm>
          <a:custGeom>
            <a:avLst/>
            <a:gdLst/>
            <a:ahLst/>
            <a:cxnLst/>
            <a:rect l="l" t="t" r="r" b="b"/>
            <a:pathLst>
              <a:path w="61518" h="61518">
                <a:moveTo>
                  <a:pt x="0" y="61518"/>
                </a:moveTo>
                <a:lnTo>
                  <a:pt x="61518" y="61518"/>
                </a:lnTo>
                <a:lnTo>
                  <a:pt x="61518" y="0"/>
                </a:lnTo>
                <a:lnTo>
                  <a:pt x="0" y="0"/>
                </a:lnTo>
                <a:lnTo>
                  <a:pt x="0" y="6151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260741" y="2341803"/>
            <a:ext cx="420509" cy="0"/>
          </a:xfrm>
          <a:custGeom>
            <a:avLst/>
            <a:gdLst/>
            <a:ahLst/>
            <a:cxnLst/>
            <a:rect l="l" t="t" r="r" b="b"/>
            <a:pathLst>
              <a:path w="420509">
                <a:moveTo>
                  <a:pt x="0" y="0"/>
                </a:moveTo>
                <a:lnTo>
                  <a:pt x="420509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260741" y="2341803"/>
            <a:ext cx="420509" cy="0"/>
          </a:xfrm>
          <a:custGeom>
            <a:avLst/>
            <a:gdLst/>
            <a:ahLst/>
            <a:cxnLst/>
            <a:rect l="l" t="t" r="r" b="b"/>
            <a:pathLst>
              <a:path w="420509">
                <a:moveTo>
                  <a:pt x="420509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896338" y="2341803"/>
            <a:ext cx="2037816" cy="0"/>
          </a:xfrm>
          <a:custGeom>
            <a:avLst/>
            <a:gdLst/>
            <a:ahLst/>
            <a:cxnLst/>
            <a:rect l="l" t="t" r="r" b="b"/>
            <a:pathLst>
              <a:path w="2037816">
                <a:moveTo>
                  <a:pt x="0" y="0"/>
                </a:moveTo>
                <a:lnTo>
                  <a:pt x="2037816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96338" y="2341803"/>
            <a:ext cx="2037816" cy="0"/>
          </a:xfrm>
          <a:custGeom>
            <a:avLst/>
            <a:gdLst/>
            <a:ahLst/>
            <a:cxnLst/>
            <a:rect l="l" t="t" r="r" b="b"/>
            <a:pathLst>
              <a:path w="2037816">
                <a:moveTo>
                  <a:pt x="2037816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85337" y="2449588"/>
            <a:ext cx="249237" cy="0"/>
          </a:xfrm>
          <a:custGeom>
            <a:avLst/>
            <a:gdLst/>
            <a:ahLst/>
            <a:cxnLst/>
            <a:rect l="l" t="t" r="r" b="b"/>
            <a:pathLst>
              <a:path w="249237">
                <a:moveTo>
                  <a:pt x="0" y="0"/>
                </a:moveTo>
                <a:lnTo>
                  <a:pt x="249237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85337" y="2449588"/>
            <a:ext cx="249237" cy="0"/>
          </a:xfrm>
          <a:custGeom>
            <a:avLst/>
            <a:gdLst/>
            <a:ahLst/>
            <a:cxnLst/>
            <a:rect l="l" t="t" r="r" b="b"/>
            <a:pathLst>
              <a:path w="249237">
                <a:moveTo>
                  <a:pt x="249237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896338" y="2741472"/>
            <a:ext cx="126492" cy="0"/>
          </a:xfrm>
          <a:custGeom>
            <a:avLst/>
            <a:gdLst/>
            <a:ahLst/>
            <a:cxnLst/>
            <a:rect l="l" t="t" r="r" b="b"/>
            <a:pathLst>
              <a:path w="126492">
                <a:moveTo>
                  <a:pt x="0" y="0"/>
                </a:moveTo>
                <a:lnTo>
                  <a:pt x="126492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896338" y="2741472"/>
            <a:ext cx="126492" cy="0"/>
          </a:xfrm>
          <a:custGeom>
            <a:avLst/>
            <a:gdLst/>
            <a:ahLst/>
            <a:cxnLst/>
            <a:rect l="l" t="t" r="r" b="b"/>
            <a:pathLst>
              <a:path w="126492">
                <a:moveTo>
                  <a:pt x="126492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22525" y="2741472"/>
            <a:ext cx="535749" cy="0"/>
          </a:xfrm>
          <a:custGeom>
            <a:avLst/>
            <a:gdLst/>
            <a:ahLst/>
            <a:cxnLst/>
            <a:rect l="l" t="t" r="r" b="b"/>
            <a:pathLst>
              <a:path w="535749">
                <a:moveTo>
                  <a:pt x="0" y="0"/>
                </a:moveTo>
                <a:lnTo>
                  <a:pt x="535749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22525" y="2741472"/>
            <a:ext cx="535749" cy="0"/>
          </a:xfrm>
          <a:custGeom>
            <a:avLst/>
            <a:gdLst/>
            <a:ahLst/>
            <a:cxnLst/>
            <a:rect l="l" t="t" r="r" b="b"/>
            <a:pathLst>
              <a:path w="535749">
                <a:moveTo>
                  <a:pt x="535749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896338" y="3122650"/>
            <a:ext cx="594360" cy="0"/>
          </a:xfrm>
          <a:custGeom>
            <a:avLst/>
            <a:gdLst/>
            <a:ahLst/>
            <a:cxnLst/>
            <a:rect l="l" t="t" r="r" b="b"/>
            <a:pathLst>
              <a:path w="594359">
                <a:moveTo>
                  <a:pt x="0" y="0"/>
                </a:moveTo>
                <a:lnTo>
                  <a:pt x="59436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96338" y="3122650"/>
            <a:ext cx="594360" cy="0"/>
          </a:xfrm>
          <a:custGeom>
            <a:avLst/>
            <a:gdLst/>
            <a:ahLst/>
            <a:cxnLst/>
            <a:rect l="l" t="t" r="r" b="b"/>
            <a:pathLst>
              <a:path w="594359">
                <a:moveTo>
                  <a:pt x="594360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884741" y="3122650"/>
            <a:ext cx="144132" cy="0"/>
          </a:xfrm>
          <a:custGeom>
            <a:avLst/>
            <a:gdLst/>
            <a:ahLst/>
            <a:cxnLst/>
            <a:rect l="l" t="t" r="r" b="b"/>
            <a:pathLst>
              <a:path w="144132">
                <a:moveTo>
                  <a:pt x="0" y="0"/>
                </a:moveTo>
                <a:lnTo>
                  <a:pt x="144132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884741" y="3122650"/>
            <a:ext cx="144132" cy="0"/>
          </a:xfrm>
          <a:custGeom>
            <a:avLst/>
            <a:gdLst/>
            <a:ahLst/>
            <a:cxnLst/>
            <a:rect l="l" t="t" r="r" b="b"/>
            <a:pathLst>
              <a:path w="144132">
                <a:moveTo>
                  <a:pt x="144132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95300" y="14421"/>
            <a:ext cx="1713859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Chapter</a:t>
            </a:r>
            <a:r>
              <a:rPr sz="600" spc="6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5: </a:t>
            </a:r>
            <a:r>
              <a:rPr sz="600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600" spc="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del</a:t>
            </a:r>
            <a:r>
              <a:rPr sz="600" spc="12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Based </a:t>
            </a:r>
            <a:r>
              <a:rPr sz="600" spc="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Design</a:t>
            </a:r>
            <a:r>
              <a:rPr sz="600" spc="13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(DS, </a:t>
            </a:r>
            <a:r>
              <a:rPr sz="600" spc="2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IMC</a:t>
            </a:r>
            <a:r>
              <a:rPr sz="600" spc="5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&amp;</a:t>
            </a:r>
            <a:r>
              <a:rPr sz="600" spc="7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ZN)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01587" y="136595"/>
            <a:ext cx="390621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Question </a:t>
            </a:r>
            <a:r>
              <a:rPr sz="600" spc="7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5300" y="471825"/>
            <a:ext cx="1677541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Q2</a:t>
            </a:r>
            <a:r>
              <a:rPr sz="1400" spc="13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1400" spc="1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IMC</a:t>
            </a:r>
            <a:r>
              <a:rPr sz="1400" spc="-4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1400" spc="-39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400" spc="7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39" dirty="0" smtClean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OPTD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24395" y="869300"/>
            <a:ext cx="504657" cy="164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Find</a:t>
            </a:r>
            <a:r>
              <a:rPr sz="1100" spc="7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Q</a:t>
            </a:r>
            <a:r>
              <a:rPr sz="1100" spc="-17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712290" y="1119138"/>
            <a:ext cx="152584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K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341016" y="1119138"/>
            <a:ext cx="115454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23887" y="1212864"/>
            <a:ext cx="1364771" cy="2589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05"/>
              </a:lnSpc>
              <a:spcBef>
                <a:spcPts val="95"/>
              </a:spcBef>
            </a:pPr>
            <a:r>
              <a:rPr sz="1650" baseline="31623" dirty="0" smtClean="0">
                <a:latin typeface="Times New Roman"/>
                <a:cs typeface="Times New Roman"/>
              </a:rPr>
              <a:t>Qg</a:t>
            </a:r>
            <a:r>
              <a:rPr sz="1650" spc="-179" baseline="31623" dirty="0" smtClean="0">
                <a:latin typeface="Times New Roman"/>
                <a:cs typeface="Times New Roman"/>
              </a:rPr>
              <a:t> </a:t>
            </a:r>
            <a:r>
              <a:rPr sz="1200" spc="0" baseline="76093" dirty="0" smtClean="0">
                <a:latin typeface="Times New Roman"/>
                <a:cs typeface="Times New Roman"/>
              </a:rPr>
              <a:t>-</a:t>
            </a:r>
            <a:r>
              <a:rPr sz="1200" spc="-138" baseline="76093" dirty="0" smtClean="0">
                <a:latin typeface="Times New Roman"/>
                <a:cs typeface="Times New Roman"/>
              </a:rPr>
              <a:t> </a:t>
            </a:r>
            <a:r>
              <a:rPr sz="1650" spc="0" baseline="31623" dirty="0" smtClean="0">
                <a:latin typeface="Times New Roman"/>
                <a:cs typeface="Times New Roman"/>
              </a:rPr>
              <a:t>=</a:t>
            </a:r>
            <a:r>
              <a:rPr sz="1650" spc="-68" baseline="31623" dirty="0" smtClean="0">
                <a:latin typeface="Times New Roman"/>
                <a:cs typeface="Times New Roman"/>
              </a:rPr>
              <a:t> </a:t>
            </a:r>
            <a:r>
              <a:rPr sz="1650" spc="0" baseline="31623" dirty="0" smtClean="0">
                <a:latin typeface="Times New Roman"/>
                <a:cs typeface="Times New Roman"/>
              </a:rPr>
              <a:t>Q</a:t>
            </a:r>
            <a:r>
              <a:rPr sz="1650" spc="109" baseline="31623" dirty="0" smtClean="0">
                <a:latin typeface="Times New Roman"/>
                <a:cs typeface="Times New Roman"/>
              </a:rPr>
              <a:t> </a:t>
            </a:r>
            <a:r>
              <a:rPr sz="1650" spc="0" baseline="28929" dirty="0" smtClean="0">
                <a:latin typeface="Batang"/>
                <a:cs typeface="Batang"/>
              </a:rPr>
              <a:t>x</a:t>
            </a:r>
            <a:r>
              <a:rPr lang="en-US" sz="1650" spc="0" baseline="28929" dirty="0" smtClean="0">
                <a:latin typeface="Batang"/>
                <a:cs typeface="Batang"/>
              </a:rPr>
              <a:t>    </a:t>
            </a:r>
            <a:r>
              <a:rPr sz="1650" spc="-98" baseline="28929" dirty="0" smtClean="0">
                <a:latin typeface="Batang"/>
                <a:cs typeface="Batang"/>
              </a:rPr>
              <a:t> </a:t>
            </a:r>
            <a:r>
              <a:rPr sz="1650" spc="0" baseline="-7905" dirty="0" smtClean="0">
                <a:latin typeface="Times New Roman"/>
                <a:cs typeface="Times New Roman"/>
              </a:rPr>
              <a:t>T</a:t>
            </a:r>
            <a:r>
              <a:rPr sz="1650" spc="-150" baseline="-7905" dirty="0" smtClean="0">
                <a:latin typeface="Times New Roman"/>
                <a:cs typeface="Times New Roman"/>
              </a:rPr>
              <a:t> </a:t>
            </a:r>
            <a:r>
              <a:rPr sz="1650" spc="0" baseline="-7905" dirty="0" smtClean="0">
                <a:latin typeface="Times New Roman"/>
                <a:cs typeface="Times New Roman"/>
              </a:rPr>
              <a:t>s</a:t>
            </a:r>
            <a:r>
              <a:rPr sz="1650" spc="131" baseline="-7905" dirty="0" smtClean="0">
                <a:latin typeface="Times New Roman"/>
                <a:cs typeface="Times New Roman"/>
              </a:rPr>
              <a:t> </a:t>
            </a:r>
            <a:r>
              <a:rPr sz="1650" spc="0" baseline="-7905" dirty="0" smtClean="0">
                <a:latin typeface="Times New Roman"/>
                <a:cs typeface="Times New Roman"/>
              </a:rPr>
              <a:t>+</a:t>
            </a:r>
            <a:r>
              <a:rPr sz="1650" spc="-128" baseline="-7905" dirty="0" smtClean="0">
                <a:latin typeface="Times New Roman"/>
                <a:cs typeface="Times New Roman"/>
              </a:rPr>
              <a:t> </a:t>
            </a:r>
            <a:r>
              <a:rPr sz="1650" spc="0" baseline="-7905" dirty="0" smtClean="0">
                <a:latin typeface="Times New Roman"/>
                <a:cs typeface="Times New Roman"/>
              </a:rPr>
              <a:t>1</a:t>
            </a:r>
            <a:r>
              <a:rPr sz="1650" spc="144" baseline="-7905" dirty="0" smtClean="0">
                <a:latin typeface="Times New Roman"/>
                <a:cs typeface="Times New Roman"/>
              </a:rPr>
              <a:t> </a:t>
            </a:r>
            <a:r>
              <a:rPr sz="1650" spc="0" baseline="31623" dirty="0" smtClean="0">
                <a:latin typeface="Times New Roman"/>
                <a:cs typeface="Times New Roman"/>
              </a:rPr>
              <a:t>=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81987" y="1212864"/>
            <a:ext cx="940910" cy="2589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38289">
              <a:lnSpc>
                <a:spcPts val="1000"/>
              </a:lnSpc>
              <a:spcBef>
                <a:spcPts val="50"/>
              </a:spcBef>
            </a:pPr>
            <a:r>
              <a:rPr sz="1650" baseline="-5270" dirty="0" smtClean="0">
                <a:latin typeface="Times New Roman"/>
                <a:cs typeface="Times New Roman"/>
              </a:rPr>
              <a:t>(desi</a:t>
            </a:r>
            <a:r>
              <a:rPr sz="1650" spc="-54" baseline="-5270" dirty="0" smtClean="0">
                <a:latin typeface="Times New Roman"/>
                <a:cs typeface="Times New Roman"/>
              </a:rPr>
              <a:t>re</a:t>
            </a:r>
            <a:r>
              <a:rPr sz="1650" spc="0" baseline="-5270" dirty="0" smtClean="0">
                <a:latin typeface="Times New Roman"/>
                <a:cs typeface="Times New Roman"/>
              </a:rPr>
              <a:t>d</a:t>
            </a:r>
            <a:endParaRPr sz="1100">
              <a:latin typeface="Times New Roman"/>
              <a:cs typeface="Times New Roman"/>
            </a:endParaRPr>
          </a:p>
          <a:p>
            <a:pPr marL="12700" marR="24096">
              <a:lnSpc>
                <a:spcPts val="900"/>
              </a:lnSpc>
            </a:pPr>
            <a:r>
              <a:rPr sz="1650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λs</a:t>
            </a:r>
            <a:r>
              <a:rPr sz="1650" spc="54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1650" spc="-128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226231" y="1212864"/>
            <a:ext cx="399694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clos</a:t>
            </a:r>
            <a:r>
              <a:rPr sz="1100" spc="-54" dirty="0" smtClean="0">
                <a:latin typeface="Times New Roman"/>
                <a:cs typeface="Times New Roman"/>
              </a:rPr>
              <a:t>e</a:t>
            </a:r>
            <a:r>
              <a:rPr sz="1100" spc="0" dirty="0" smtClean="0">
                <a:latin typeface="Times New Roman"/>
                <a:cs typeface="Times New Roman"/>
              </a:rPr>
              <a:t>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32573" y="1212864"/>
            <a:ext cx="349283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dirty="0" smtClean="0">
                <a:latin typeface="Times New Roman"/>
                <a:cs typeface="Times New Roman"/>
              </a:rPr>
              <a:t>l</a:t>
            </a:r>
            <a:r>
              <a:rPr sz="1100" spc="-54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op</a:t>
            </a:r>
            <a:r>
              <a:rPr sz="1100" spc="-20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19070" y="1537819"/>
            <a:ext cx="115454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62923" y="1537819"/>
            <a:ext cx="606307" cy="3527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8706">
              <a:lnSpc>
                <a:spcPts val="1155"/>
              </a:lnSpc>
              <a:spcBef>
                <a:spcPts val="57"/>
              </a:spcBef>
            </a:pPr>
            <a:r>
              <a:rPr sz="1100" dirty="0" smtClean="0">
                <a:latin typeface="Times New Roman"/>
                <a:cs typeface="Times New Roman"/>
              </a:rPr>
              <a:t>T</a:t>
            </a:r>
            <a:r>
              <a:rPr sz="1100" spc="-15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</a:t>
            </a:r>
            <a:r>
              <a:rPr sz="1100" spc="1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+</a:t>
            </a:r>
            <a:r>
              <a:rPr sz="1100" spc="-1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1</a:t>
            </a:r>
            <a:endParaRPr sz="1100" dirty="0">
              <a:latin typeface="Times New Roman"/>
              <a:cs typeface="Times New Roman"/>
            </a:endParaRPr>
          </a:p>
          <a:p>
            <a:pPr marL="12700" marR="11173">
              <a:lnSpc>
                <a:spcPts val="1485"/>
              </a:lnSpc>
              <a:spcBef>
                <a:spcPts val="16"/>
              </a:spcBef>
            </a:pPr>
            <a:r>
              <a:rPr sz="1650" spc="0" baseline="33751" dirty="0" smtClean="0">
                <a:latin typeface="Batang"/>
                <a:cs typeface="Batang"/>
              </a:rPr>
              <a:t>x</a:t>
            </a:r>
            <a:r>
              <a:rPr sz="1650" spc="-98" baseline="33751" dirty="0" smtClean="0">
                <a:latin typeface="Batang"/>
                <a:cs typeface="Batang"/>
              </a:rPr>
              <a:t> </a:t>
            </a:r>
            <a:r>
              <a:rPr lang="en-US" sz="1650" spc="-98" baseline="33751" dirty="0" smtClean="0">
                <a:latin typeface="Batang"/>
                <a:cs typeface="Batang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λs</a:t>
            </a:r>
            <a:r>
              <a:rPr sz="1650" spc="54" baseline="-2635" dirty="0" smtClean="0"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+</a:t>
            </a:r>
            <a:r>
              <a:rPr sz="1650" spc="-128" baseline="-2635" dirty="0" smtClean="0"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1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4395" y="1631545"/>
            <a:ext cx="1637682" cy="6985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2700" algn="r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Batang"/>
                <a:cs typeface="Batang"/>
              </a:rPr>
              <a:t>∴</a:t>
            </a:r>
            <a:r>
              <a:rPr sz="1100" spc="59" dirty="0" smtClean="0">
                <a:latin typeface="Batang"/>
                <a:cs typeface="Batang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Q</a:t>
            </a:r>
            <a:r>
              <a:rPr sz="1100" spc="16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184"/>
              </a:lnSpc>
              <a:spcBef>
                <a:spcPts val="921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Then,</a:t>
            </a:r>
            <a:r>
              <a:rPr sz="1100" spc="19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7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controller</a:t>
            </a:r>
            <a:r>
              <a:rPr sz="1100" spc="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g</a:t>
            </a:r>
            <a:r>
              <a:rPr sz="1200" spc="0" baseline="-10870" dirty="0" smtClean="0">
                <a:latin typeface="Times New Roman"/>
                <a:cs typeface="Times New Roman"/>
              </a:rPr>
              <a:t>c </a:t>
            </a:r>
            <a:r>
              <a:rPr sz="1200" spc="40" baseline="-1087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is:</a:t>
            </a:r>
            <a:endParaRPr sz="1100">
              <a:latin typeface="Times New Roman"/>
              <a:cs typeface="Times New Roman"/>
            </a:endParaRPr>
          </a:p>
          <a:p>
            <a:pPr marL="763928" marR="721446" algn="ctr">
              <a:lnSpc>
                <a:spcPct val="95825"/>
              </a:lnSpc>
              <a:spcBef>
                <a:spcPts val="764"/>
              </a:spcBef>
            </a:pPr>
            <a:r>
              <a:rPr sz="1100" spc="0" dirty="0" smtClean="0">
                <a:latin typeface="Times New Roman"/>
                <a:cs typeface="Times New Roman"/>
              </a:rPr>
              <a:t>Q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90457" y="1726579"/>
            <a:ext cx="152584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K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11183" y="2166101"/>
            <a:ext cx="428889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dirty="0" smtClean="0">
                <a:latin typeface="Times New Roman"/>
                <a:cs typeface="Times New Roman"/>
              </a:rPr>
              <a:t>T</a:t>
            </a:r>
            <a:r>
              <a:rPr sz="1100" spc="-15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</a:t>
            </a:r>
            <a:r>
              <a:rPr sz="1100" spc="1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+</a:t>
            </a:r>
            <a:r>
              <a:rPr sz="1100" spc="-1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23048" y="2259840"/>
            <a:ext cx="319111" cy="1753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650" spc="0" baseline="5270" dirty="0" smtClean="0">
                <a:latin typeface="Times New Roman"/>
                <a:cs typeface="Times New Roman"/>
              </a:rPr>
              <a:t>g</a:t>
            </a:r>
            <a:r>
              <a:rPr sz="1200" spc="0" baseline="-7246" dirty="0" smtClean="0">
                <a:latin typeface="Times New Roman"/>
                <a:cs typeface="Times New Roman"/>
              </a:rPr>
              <a:t>c</a:t>
            </a:r>
            <a:r>
              <a:rPr sz="1200" spc="180" baseline="-7246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=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22221" y="2259840"/>
            <a:ext cx="153831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=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48367" y="2341059"/>
            <a:ext cx="123887" cy="126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9"/>
              </a:lnSpc>
              <a:spcBef>
                <a:spcPts val="43"/>
              </a:spcBef>
            </a:pPr>
            <a:r>
              <a:rPr sz="800" spc="0" dirty="0" smtClean="0">
                <a:latin typeface="Times New Roman"/>
                <a:cs typeface="Times New Roman"/>
              </a:rPr>
              <a:t>K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48041" y="2354874"/>
            <a:ext cx="460895" cy="205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1</a:t>
            </a:r>
            <a:r>
              <a:rPr sz="1100" spc="-4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Batang"/>
                <a:cs typeface="Batang"/>
              </a:rPr>
              <a:t>−</a:t>
            </a:r>
            <a:r>
              <a:rPr sz="1100" spc="80" dirty="0" smtClean="0">
                <a:latin typeface="Batang"/>
                <a:cs typeface="Batang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Qg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37051" y="2355588"/>
            <a:ext cx="317933" cy="1759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5"/>
              </a:lnSpc>
              <a:spcBef>
                <a:spcPts val="61"/>
              </a:spcBef>
            </a:pPr>
            <a:r>
              <a:rPr sz="1100" dirty="0" smtClean="0">
                <a:latin typeface="Times New Roman"/>
                <a:cs typeface="Times New Roman"/>
              </a:rPr>
              <a:t>e</a:t>
            </a:r>
            <a:r>
              <a:rPr sz="1100" spc="-194" dirty="0" smtClean="0">
                <a:latin typeface="Times New Roman"/>
                <a:cs typeface="Times New Roman"/>
              </a:rPr>
              <a:t> </a:t>
            </a:r>
            <a:r>
              <a:rPr sz="1200" spc="0" baseline="21740" dirty="0" smtClean="0">
                <a:latin typeface="Times New Roman"/>
                <a:cs typeface="Times New Roman"/>
              </a:rPr>
              <a:t>-L</a:t>
            </a:r>
            <a:r>
              <a:rPr lang="en-US" sz="1200" spc="0" baseline="21740" dirty="0" smtClean="0">
                <a:latin typeface="Times New Roman"/>
                <a:cs typeface="Times New Roman"/>
              </a:rPr>
              <a:t>s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83638" y="2367625"/>
            <a:ext cx="1356815" cy="205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K</a:t>
            </a:r>
            <a:r>
              <a:rPr sz="1100" spc="10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(λs</a:t>
            </a:r>
            <a:r>
              <a:rPr sz="1100" spc="5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+</a:t>
            </a:r>
            <a:r>
              <a:rPr sz="1100" spc="-1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1)</a:t>
            </a:r>
            <a:r>
              <a:rPr sz="1100" spc="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Batang"/>
                <a:cs typeface="Batang"/>
              </a:rPr>
              <a:t>−</a:t>
            </a:r>
            <a:r>
              <a:rPr sz="1100" spc="80" dirty="0" smtClean="0">
                <a:latin typeface="Batang"/>
                <a:cs typeface="Batang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(T</a:t>
            </a:r>
            <a:r>
              <a:rPr sz="1100" spc="-15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</a:t>
            </a:r>
            <a:r>
              <a:rPr sz="1100" spc="1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+</a:t>
            </a:r>
            <a:r>
              <a:rPr sz="1100" spc="1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1)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69066" y="2413694"/>
            <a:ext cx="449107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5"/>
              </a:lnSpc>
              <a:spcBef>
                <a:spcPts val="56"/>
              </a:spcBef>
            </a:pPr>
            <a:r>
              <a:rPr sz="1650" spc="0" baseline="14464" dirty="0" smtClean="0">
                <a:latin typeface="Batang"/>
                <a:cs typeface="Batang"/>
              </a:rPr>
              <a:t>x</a:t>
            </a:r>
            <a:r>
              <a:rPr sz="1650" spc="-98" baseline="14464" dirty="0" smtClean="0">
                <a:latin typeface="Batang"/>
                <a:cs typeface="Batang"/>
              </a:rPr>
              <a:t> </a:t>
            </a:r>
            <a:r>
              <a:rPr sz="1200" spc="0" baseline="-3623" dirty="0" smtClean="0">
                <a:latin typeface="Times New Roman"/>
                <a:cs typeface="Times New Roman"/>
              </a:rPr>
              <a:t>τ</a:t>
            </a:r>
            <a:r>
              <a:rPr lang="en-US" sz="1200" spc="0" baseline="-3623" dirty="0" smtClean="0">
                <a:latin typeface="Times New Roman"/>
                <a:cs typeface="Times New Roman"/>
              </a:rPr>
              <a:t>s</a:t>
            </a:r>
            <a:r>
              <a:rPr sz="1200" spc="-134" baseline="-3623" dirty="0" smtClean="0">
                <a:latin typeface="Times New Roman"/>
                <a:cs typeface="Times New Roman"/>
              </a:rPr>
              <a:t> </a:t>
            </a:r>
            <a:r>
              <a:rPr sz="1200" spc="0" baseline="-3623" dirty="0" smtClean="0">
                <a:latin typeface="Times New Roman"/>
                <a:cs typeface="Times New Roman"/>
              </a:rPr>
              <a:t>+1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12251" y="2565770"/>
            <a:ext cx="802980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1       </a:t>
            </a:r>
            <a:r>
              <a:rPr sz="1100" spc="19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</a:t>
            </a:r>
            <a:r>
              <a:rPr sz="1100" spc="-15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</a:t>
            </a:r>
            <a:r>
              <a:rPr sz="1100" spc="1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+</a:t>
            </a:r>
            <a:r>
              <a:rPr sz="1100" spc="-1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22221" y="2659496"/>
            <a:ext cx="494018" cy="205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=    </a:t>
            </a:r>
            <a:r>
              <a:rPr sz="1100" spc="9" dirty="0" smtClean="0">
                <a:latin typeface="Times New Roman"/>
                <a:cs typeface="Times New Roman"/>
              </a:rPr>
              <a:t> </a:t>
            </a:r>
            <a:r>
              <a:rPr lang="en-US" sz="1100" spc="9" dirty="0" smtClean="0">
                <a:latin typeface="Times New Roman"/>
                <a:cs typeface="Times New Roman"/>
              </a:rPr>
              <a:t>  </a:t>
            </a:r>
            <a:r>
              <a:rPr sz="1100" spc="0" dirty="0" smtClean="0">
                <a:latin typeface="Batang"/>
                <a:cs typeface="Batang"/>
              </a:rPr>
              <a:t>x</a:t>
            </a:r>
            <a:endParaRPr sz="1100" dirty="0">
              <a:latin typeface="Batang"/>
              <a:cs typeface="Batang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83638" y="2754530"/>
            <a:ext cx="896763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K     </a:t>
            </a:r>
            <a:r>
              <a:rPr sz="1100" spc="1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(λ</a:t>
            </a:r>
            <a:r>
              <a:rPr sz="1100" spc="1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+</a:t>
            </a:r>
            <a:r>
              <a:rPr sz="1100" spc="-1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L)</a:t>
            </a:r>
            <a:r>
              <a:rPr sz="1100" spc="-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42693" y="2946948"/>
            <a:ext cx="106726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09468" y="2946948"/>
            <a:ext cx="115454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22221" y="3040674"/>
            <a:ext cx="153831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=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31635" y="3034656"/>
            <a:ext cx="381420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lang="en-US" sz="1100" spc="0" dirty="0" smtClean="0">
                <a:latin typeface="Times New Roman"/>
                <a:cs typeface="Times New Roman"/>
              </a:rPr>
              <a:t>x  </a:t>
            </a:r>
            <a:r>
              <a:rPr sz="1100" spc="0" dirty="0" smtClean="0">
                <a:latin typeface="Times New Roman"/>
                <a:cs typeface="Times New Roman"/>
              </a:rPr>
              <a:t>1</a:t>
            </a:r>
            <a:r>
              <a:rPr sz="1100" spc="-4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+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83638" y="3135708"/>
            <a:ext cx="640411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K</a:t>
            </a:r>
            <a:r>
              <a:rPr sz="1100" spc="10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(λ</a:t>
            </a:r>
            <a:r>
              <a:rPr sz="1100" spc="1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+</a:t>
            </a:r>
            <a:r>
              <a:rPr sz="1100" spc="-1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72041" y="3135708"/>
            <a:ext cx="178959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dirty="0" smtClean="0">
                <a:latin typeface="Times New Roman"/>
                <a:cs typeface="Times New Roman"/>
              </a:rPr>
              <a:t>T</a:t>
            </a:r>
            <a:r>
              <a:rPr sz="1100" spc="-15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33978" y="3371131"/>
            <a:ext cx="41674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069133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object 90"/>
          <p:cNvSpPr/>
          <p:nvPr/>
        </p:nvSpPr>
        <p:spPr>
          <a:xfrm>
            <a:off x="3069133" y="3371226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989516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167319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323652" y="3381348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334144" y="337107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334144" y="337107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344304" y="336091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344304" y="336091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382084" y="3360914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101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260483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531451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802418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436880" y="3360707"/>
            <a:ext cx="0" cy="38752"/>
          </a:xfrm>
          <a:custGeom>
            <a:avLst/>
            <a:gdLst/>
            <a:ahLst/>
            <a:cxnLst/>
            <a:rect l="l" t="t" r="r" b="b"/>
            <a:pathLst>
              <a:path h="38752">
                <a:moveTo>
                  <a:pt x="0" y="0"/>
                </a:moveTo>
                <a:lnTo>
                  <a:pt x="0" y="38752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452438" y="3360707"/>
            <a:ext cx="0" cy="27761"/>
          </a:xfrm>
          <a:custGeom>
            <a:avLst/>
            <a:gdLst/>
            <a:ahLst/>
            <a:cxnLst/>
            <a:rect l="l" t="t" r="r" b="b"/>
            <a:pathLst>
              <a:path h="27761">
                <a:moveTo>
                  <a:pt x="0" y="0"/>
                </a:moveTo>
                <a:lnTo>
                  <a:pt x="0" y="27761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329112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532315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0" y="-12"/>
            <a:ext cx="4608004" cy="122186"/>
          </a:xfrm>
          <a:custGeom>
            <a:avLst/>
            <a:gdLst/>
            <a:ahLst/>
            <a:cxnLst/>
            <a:rect l="l" t="t" r="r" b="b"/>
            <a:pathLst>
              <a:path w="4608004" h="122186">
                <a:moveTo>
                  <a:pt x="4608004" y="12"/>
                </a:moveTo>
                <a:lnTo>
                  <a:pt x="0" y="12"/>
                </a:lnTo>
                <a:lnTo>
                  <a:pt x="0" y="122186"/>
                </a:lnTo>
                <a:lnTo>
                  <a:pt x="4608004" y="122186"/>
                </a:lnTo>
                <a:lnTo>
                  <a:pt x="4608004" y="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0" y="122174"/>
            <a:ext cx="4608004" cy="122186"/>
          </a:xfrm>
          <a:custGeom>
            <a:avLst/>
            <a:gdLst/>
            <a:ahLst/>
            <a:cxnLst/>
            <a:rect l="l" t="t" r="r" b="b"/>
            <a:pathLst>
              <a:path w="4608004" h="122186">
                <a:moveTo>
                  <a:pt x="4608004" y="0"/>
                </a:moveTo>
                <a:lnTo>
                  <a:pt x="0" y="0"/>
                </a:lnTo>
                <a:lnTo>
                  <a:pt x="0" y="122186"/>
                </a:lnTo>
                <a:lnTo>
                  <a:pt x="4608004" y="122186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0" y="244360"/>
            <a:ext cx="4608004" cy="122186"/>
          </a:xfrm>
          <a:custGeom>
            <a:avLst/>
            <a:gdLst/>
            <a:ahLst/>
            <a:cxnLst/>
            <a:rect l="l" t="t" r="r" b="b"/>
            <a:pathLst>
              <a:path w="4608004" h="122186">
                <a:moveTo>
                  <a:pt x="4608004" y="0"/>
                </a:moveTo>
                <a:lnTo>
                  <a:pt x="0" y="0"/>
                </a:lnTo>
                <a:lnTo>
                  <a:pt x="0" y="122186"/>
                </a:lnTo>
                <a:lnTo>
                  <a:pt x="4608004" y="122186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6310" y="1027442"/>
            <a:ext cx="61518" cy="61518"/>
          </a:xfrm>
          <a:custGeom>
            <a:avLst/>
            <a:gdLst/>
            <a:ahLst/>
            <a:cxnLst/>
            <a:rect l="l" t="t" r="r" b="b"/>
            <a:pathLst>
              <a:path w="61518" h="61518">
                <a:moveTo>
                  <a:pt x="0" y="61518"/>
                </a:moveTo>
                <a:lnTo>
                  <a:pt x="61518" y="61518"/>
                </a:lnTo>
                <a:lnTo>
                  <a:pt x="61518" y="0"/>
                </a:lnTo>
                <a:lnTo>
                  <a:pt x="0" y="0"/>
                </a:lnTo>
                <a:lnTo>
                  <a:pt x="0" y="6151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812417" y="1420279"/>
            <a:ext cx="483527" cy="0"/>
          </a:xfrm>
          <a:custGeom>
            <a:avLst/>
            <a:gdLst/>
            <a:ahLst/>
            <a:cxnLst/>
            <a:rect l="l" t="t" r="r" b="b"/>
            <a:pathLst>
              <a:path w="483527">
                <a:moveTo>
                  <a:pt x="0" y="0"/>
                </a:moveTo>
                <a:lnTo>
                  <a:pt x="483527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812417" y="1420279"/>
            <a:ext cx="483527" cy="0"/>
          </a:xfrm>
          <a:custGeom>
            <a:avLst/>
            <a:gdLst/>
            <a:ahLst/>
            <a:cxnLst/>
            <a:rect l="l" t="t" r="r" b="b"/>
            <a:pathLst>
              <a:path w="483527">
                <a:moveTo>
                  <a:pt x="483527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864777" y="1420279"/>
            <a:ext cx="382739" cy="0"/>
          </a:xfrm>
          <a:custGeom>
            <a:avLst/>
            <a:gdLst/>
            <a:ahLst/>
            <a:cxnLst/>
            <a:rect l="l" t="t" r="r" b="b"/>
            <a:pathLst>
              <a:path w="382739">
                <a:moveTo>
                  <a:pt x="0" y="0"/>
                </a:moveTo>
                <a:lnTo>
                  <a:pt x="382739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864777" y="1420279"/>
            <a:ext cx="382739" cy="0"/>
          </a:xfrm>
          <a:custGeom>
            <a:avLst/>
            <a:gdLst/>
            <a:ahLst/>
            <a:cxnLst/>
            <a:rect l="l" t="t" r="r" b="b"/>
            <a:pathLst>
              <a:path w="382739">
                <a:moveTo>
                  <a:pt x="382739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6310" y="1746707"/>
            <a:ext cx="61518" cy="61518"/>
          </a:xfrm>
          <a:custGeom>
            <a:avLst/>
            <a:gdLst/>
            <a:ahLst/>
            <a:cxnLst/>
            <a:rect l="l" t="t" r="r" b="b"/>
            <a:pathLst>
              <a:path w="61518" h="61518">
                <a:moveTo>
                  <a:pt x="0" y="61518"/>
                </a:moveTo>
                <a:lnTo>
                  <a:pt x="61518" y="61518"/>
                </a:lnTo>
                <a:lnTo>
                  <a:pt x="61518" y="0"/>
                </a:lnTo>
                <a:lnTo>
                  <a:pt x="0" y="0"/>
                </a:lnTo>
                <a:lnTo>
                  <a:pt x="0" y="6151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976615" y="2153183"/>
            <a:ext cx="594360" cy="0"/>
          </a:xfrm>
          <a:custGeom>
            <a:avLst/>
            <a:gdLst/>
            <a:ahLst/>
            <a:cxnLst/>
            <a:rect l="l" t="t" r="r" b="b"/>
            <a:pathLst>
              <a:path w="594360">
                <a:moveTo>
                  <a:pt x="0" y="0"/>
                </a:moveTo>
                <a:lnTo>
                  <a:pt x="59436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976615" y="2153183"/>
            <a:ext cx="594360" cy="0"/>
          </a:xfrm>
          <a:custGeom>
            <a:avLst/>
            <a:gdLst/>
            <a:ahLst/>
            <a:cxnLst/>
            <a:rect l="l" t="t" r="r" b="b"/>
            <a:pathLst>
              <a:path w="594360">
                <a:moveTo>
                  <a:pt x="594360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65018" y="2153183"/>
            <a:ext cx="144132" cy="0"/>
          </a:xfrm>
          <a:custGeom>
            <a:avLst/>
            <a:gdLst/>
            <a:ahLst/>
            <a:cxnLst/>
            <a:rect l="l" t="t" r="r" b="b"/>
            <a:pathLst>
              <a:path w="144132">
                <a:moveTo>
                  <a:pt x="0" y="0"/>
                </a:moveTo>
                <a:lnTo>
                  <a:pt x="144132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965018" y="2153183"/>
            <a:ext cx="144132" cy="0"/>
          </a:xfrm>
          <a:custGeom>
            <a:avLst/>
            <a:gdLst/>
            <a:ahLst/>
            <a:cxnLst/>
            <a:rect l="l" t="t" r="r" b="b"/>
            <a:pathLst>
              <a:path w="144132">
                <a:moveTo>
                  <a:pt x="144132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71381" y="2536316"/>
            <a:ext cx="244919" cy="0"/>
          </a:xfrm>
          <a:custGeom>
            <a:avLst/>
            <a:gdLst/>
            <a:ahLst/>
            <a:cxnLst/>
            <a:rect l="l" t="t" r="r" b="b"/>
            <a:pathLst>
              <a:path w="244919">
                <a:moveTo>
                  <a:pt x="0" y="0"/>
                </a:moveTo>
                <a:lnTo>
                  <a:pt x="244919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71381" y="2536316"/>
            <a:ext cx="244919" cy="0"/>
          </a:xfrm>
          <a:custGeom>
            <a:avLst/>
            <a:gdLst/>
            <a:ahLst/>
            <a:cxnLst/>
            <a:rect l="l" t="t" r="r" b="b"/>
            <a:pathLst>
              <a:path w="244919">
                <a:moveTo>
                  <a:pt x="244919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6310" y="3106826"/>
            <a:ext cx="61518" cy="61518"/>
          </a:xfrm>
          <a:custGeom>
            <a:avLst/>
            <a:gdLst/>
            <a:ahLst/>
            <a:cxnLst/>
            <a:rect l="l" t="t" r="r" b="b"/>
            <a:pathLst>
              <a:path w="61518" h="61518">
                <a:moveTo>
                  <a:pt x="0" y="61518"/>
                </a:moveTo>
                <a:lnTo>
                  <a:pt x="61518" y="61518"/>
                </a:lnTo>
                <a:lnTo>
                  <a:pt x="61518" y="0"/>
                </a:lnTo>
                <a:lnTo>
                  <a:pt x="0" y="0"/>
                </a:lnTo>
                <a:lnTo>
                  <a:pt x="0" y="6151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95300" y="14421"/>
            <a:ext cx="1713859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Chapter</a:t>
            </a:r>
            <a:r>
              <a:rPr sz="600" spc="6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5: </a:t>
            </a:r>
            <a:r>
              <a:rPr sz="600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600" spc="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del</a:t>
            </a:r>
            <a:r>
              <a:rPr sz="600" spc="12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Based </a:t>
            </a:r>
            <a:r>
              <a:rPr sz="600" spc="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Design</a:t>
            </a:r>
            <a:r>
              <a:rPr sz="600" spc="13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(DS, </a:t>
            </a:r>
            <a:r>
              <a:rPr sz="600" spc="2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IMC</a:t>
            </a:r>
            <a:r>
              <a:rPr sz="600" spc="5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&amp;</a:t>
            </a:r>
            <a:r>
              <a:rPr sz="600" spc="7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ZN)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1587" y="136595"/>
            <a:ext cx="390621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Question </a:t>
            </a:r>
            <a:r>
              <a:rPr sz="600" spc="7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5300" y="471825"/>
            <a:ext cx="1677541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Q2</a:t>
            </a:r>
            <a:r>
              <a:rPr sz="1400" spc="13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1400" spc="1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IMC</a:t>
            </a:r>
            <a:r>
              <a:rPr sz="1400" spc="-4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1400" spc="-39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400" spc="7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39" dirty="0" smtClean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OPTD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4395" y="972043"/>
            <a:ext cx="1634898" cy="4364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-29" dirty="0" smtClean="0">
                <a:latin typeface="Times New Roman"/>
                <a:cs typeface="Times New Roman"/>
              </a:rPr>
              <a:t>Fo</a:t>
            </a:r>
            <a:r>
              <a:rPr sz="1100" spc="0" dirty="0" smtClean="0">
                <a:latin typeface="Times New Roman"/>
                <a:cs typeface="Times New Roman"/>
              </a:rPr>
              <a:t>r</a:t>
            </a:r>
            <a:r>
              <a:rPr sz="1100" spc="9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7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given</a:t>
            </a:r>
            <a:r>
              <a:rPr sz="1100" spc="-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question,</a:t>
            </a:r>
            <a:endParaRPr sz="1100">
              <a:latin typeface="Times New Roman"/>
              <a:cs typeface="Times New Roman"/>
            </a:endParaRPr>
          </a:p>
          <a:p>
            <a:pPr marR="12700" algn="r">
              <a:lnSpc>
                <a:spcPct val="95825"/>
              </a:lnSpc>
              <a:spcBef>
                <a:spcPts val="820"/>
              </a:spcBef>
            </a:pPr>
            <a:r>
              <a:rPr sz="1100" dirty="0" smtClean="0">
                <a:latin typeface="Times New Roman"/>
                <a:cs typeface="Times New Roman"/>
              </a:rPr>
              <a:t>1.6538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80207" y="1244576"/>
            <a:ext cx="152584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K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98420" y="1309095"/>
            <a:ext cx="389892" cy="1931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85"/>
              </a:lnSpc>
              <a:spcBef>
                <a:spcPts val="69"/>
              </a:spcBef>
            </a:pPr>
            <a:r>
              <a:rPr sz="1650" baseline="-2635" dirty="0" smtClean="0">
                <a:latin typeface="Times New Roman"/>
                <a:cs typeface="Times New Roman"/>
              </a:rPr>
              <a:t>e</a:t>
            </a:r>
            <a:r>
              <a:rPr sz="1650" spc="-194" baseline="-2635" dirty="0" smtClean="0">
                <a:latin typeface="Times New Roman"/>
                <a:cs typeface="Times New Roman"/>
              </a:rPr>
              <a:t> </a:t>
            </a:r>
            <a:r>
              <a:rPr sz="1200" spc="0" baseline="28987" dirty="0" smtClean="0">
                <a:latin typeface="Times New Roman"/>
                <a:cs typeface="Times New Roman"/>
              </a:rPr>
              <a:t>-1.8</a:t>
            </a:r>
            <a:r>
              <a:rPr lang="en-US" sz="1200" spc="0" baseline="28987" dirty="0" smtClean="0">
                <a:latin typeface="Times New Roman"/>
                <a:cs typeface="Times New Roman"/>
              </a:rPr>
              <a:t>s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50006" y="1309095"/>
            <a:ext cx="320509" cy="1931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85"/>
              </a:lnSpc>
              <a:spcBef>
                <a:spcPts val="69"/>
              </a:spcBef>
            </a:pPr>
            <a:r>
              <a:rPr sz="1650" baseline="-2635" dirty="0" smtClean="0">
                <a:latin typeface="Times New Roman"/>
                <a:cs typeface="Times New Roman"/>
              </a:rPr>
              <a:t>e</a:t>
            </a:r>
            <a:r>
              <a:rPr sz="1650" spc="-194" baseline="-2635" dirty="0" smtClean="0">
                <a:latin typeface="Times New Roman"/>
                <a:cs typeface="Times New Roman"/>
              </a:rPr>
              <a:t> </a:t>
            </a:r>
            <a:r>
              <a:rPr sz="1200" spc="0" baseline="28987" dirty="0" smtClean="0">
                <a:latin typeface="Times New Roman"/>
                <a:cs typeface="Times New Roman"/>
              </a:rPr>
              <a:t>-L</a:t>
            </a:r>
            <a:r>
              <a:rPr lang="en-US" sz="1200" spc="0" baseline="28987" dirty="0" smtClean="0">
                <a:latin typeface="Times New Roman"/>
                <a:cs typeface="Times New Roman"/>
              </a:rPr>
              <a:t>s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25283" y="1338302"/>
            <a:ext cx="466864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g</a:t>
            </a:r>
            <a:r>
              <a:rPr sz="1100" spc="-4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(s</a:t>
            </a:r>
            <a:r>
              <a:rPr sz="1100" spc="-18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)</a:t>
            </a:r>
            <a:r>
              <a:rPr sz="1100" spc="8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90660" y="1380325"/>
            <a:ext cx="153831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5"/>
              </a:lnSpc>
              <a:spcBef>
                <a:spcPts val="37"/>
              </a:spcBef>
            </a:pPr>
            <a:r>
              <a:rPr sz="1100" spc="0" dirty="0" smtClean="0">
                <a:latin typeface="Batang"/>
                <a:cs typeface="Batang"/>
              </a:rPr>
              <a:t>≡</a:t>
            </a:r>
            <a:endParaRPr sz="1100">
              <a:latin typeface="Batang"/>
              <a:cs typeface="Batang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99717" y="1433336"/>
            <a:ext cx="529664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dirty="0" smtClean="0">
                <a:latin typeface="Times New Roman"/>
                <a:cs typeface="Times New Roman"/>
              </a:rPr>
              <a:t>5.2s</a:t>
            </a:r>
            <a:r>
              <a:rPr sz="1100" spc="5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+</a:t>
            </a:r>
            <a:r>
              <a:rPr sz="1100" spc="-1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52077" y="1433336"/>
            <a:ext cx="428902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dirty="0" smtClean="0">
                <a:latin typeface="Times New Roman"/>
                <a:cs typeface="Times New Roman"/>
              </a:rPr>
              <a:t>T</a:t>
            </a:r>
            <a:r>
              <a:rPr sz="1100" spc="-15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</a:t>
            </a:r>
            <a:r>
              <a:rPr sz="1100" spc="1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+</a:t>
            </a:r>
            <a:r>
              <a:rPr sz="1100" spc="-1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4395" y="1691307"/>
            <a:ext cx="1858341" cy="450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5"/>
              </a:lnSpc>
              <a:spcBef>
                <a:spcPts val="62"/>
              </a:spcBef>
            </a:pPr>
            <a:r>
              <a:rPr sz="1650" spc="0" baseline="2635" dirty="0" smtClean="0">
                <a:latin typeface="Times New Roman"/>
                <a:cs typeface="Times New Roman"/>
              </a:rPr>
              <a:t>Theref</a:t>
            </a:r>
            <a:r>
              <a:rPr sz="1650" spc="-29" baseline="2635" dirty="0" smtClean="0">
                <a:latin typeface="Times New Roman"/>
                <a:cs typeface="Times New Roman"/>
              </a:rPr>
              <a:t>o</a:t>
            </a:r>
            <a:r>
              <a:rPr sz="1650" spc="0" baseline="2635" dirty="0" smtClean="0">
                <a:latin typeface="Times New Roman"/>
                <a:cs typeface="Times New Roman"/>
              </a:rPr>
              <a:t>re,</a:t>
            </a:r>
            <a:r>
              <a:rPr sz="1650" spc="134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g</a:t>
            </a:r>
            <a:r>
              <a:rPr sz="1200" spc="0" baseline="-7246" dirty="0" smtClean="0">
                <a:latin typeface="Times New Roman"/>
                <a:cs typeface="Times New Roman"/>
              </a:rPr>
              <a:t>c </a:t>
            </a:r>
            <a:r>
              <a:rPr sz="1200" spc="40" baseline="-7246" dirty="0" smtClean="0">
                <a:latin typeface="Times New Roman"/>
                <a:cs typeface="Times New Roman"/>
              </a:rPr>
              <a:t> </a:t>
            </a:r>
            <a:r>
              <a:rPr sz="1650" spc="-29" baseline="2635" dirty="0" smtClean="0">
                <a:latin typeface="Times New Roman"/>
                <a:cs typeface="Times New Roman"/>
              </a:rPr>
              <a:t>b</a:t>
            </a:r>
            <a:r>
              <a:rPr sz="1650" spc="0" baseline="2635" dirty="0" smtClean="0">
                <a:latin typeface="Times New Roman"/>
                <a:cs typeface="Times New Roman"/>
              </a:rPr>
              <a:t>y</a:t>
            </a:r>
            <a:r>
              <a:rPr sz="1650" spc="51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IMC</a:t>
            </a:r>
            <a:r>
              <a:rPr sz="1650" spc="115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design</a:t>
            </a:r>
            <a:r>
              <a:rPr sz="1650" spc="31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is:</a:t>
            </a:r>
            <a:endParaRPr sz="1100">
              <a:latin typeface="Times New Roman"/>
              <a:cs typeface="Times New Roman"/>
            </a:endParaRPr>
          </a:p>
          <a:p>
            <a:pPr marR="186522" algn="r">
              <a:lnSpc>
                <a:spcPct val="95825"/>
              </a:lnSpc>
              <a:spcBef>
                <a:spcPts val="83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89745" y="1977493"/>
            <a:ext cx="115454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38922" y="2071219"/>
            <a:ext cx="319111" cy="1753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650" spc="0" baseline="5270" dirty="0" smtClean="0">
                <a:latin typeface="Times New Roman"/>
                <a:cs typeface="Times New Roman"/>
              </a:rPr>
              <a:t>g</a:t>
            </a:r>
            <a:r>
              <a:rPr sz="1200" spc="0" baseline="-7246" dirty="0" smtClean="0">
                <a:latin typeface="Times New Roman"/>
                <a:cs typeface="Times New Roman"/>
              </a:rPr>
              <a:t>c</a:t>
            </a:r>
            <a:r>
              <a:rPr sz="1200" spc="180" baseline="-7246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=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41958" y="2071219"/>
            <a:ext cx="526951" cy="2589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0781">
              <a:lnSpc>
                <a:spcPts val="1000"/>
              </a:lnSpc>
              <a:spcBef>
                <a:spcPts val="50"/>
              </a:spcBef>
            </a:pPr>
            <a:r>
              <a:rPr lang="en-US" sz="1650" baseline="-5270" dirty="0" smtClean="0">
                <a:latin typeface="Times New Roman"/>
                <a:cs typeface="Times New Roman"/>
              </a:rPr>
              <a:t>x</a:t>
            </a:r>
            <a:r>
              <a:rPr lang="en-US" sz="1650" dirty="0" smtClean="0">
                <a:latin typeface="Times New Roman"/>
                <a:cs typeface="Times New Roman"/>
              </a:rPr>
              <a:t> </a:t>
            </a:r>
            <a:r>
              <a:rPr sz="1650" spc="0" baseline="-5270" dirty="0" smtClean="0">
                <a:latin typeface="Times New Roman"/>
                <a:cs typeface="Times New Roman"/>
              </a:rPr>
              <a:t>1</a:t>
            </a:r>
            <a:r>
              <a:rPr sz="1650" spc="-40" baseline="-5270" dirty="0" smtClean="0">
                <a:latin typeface="Times New Roman"/>
                <a:cs typeface="Times New Roman"/>
              </a:rPr>
              <a:t> </a:t>
            </a:r>
            <a:r>
              <a:rPr sz="1650" spc="0" baseline="-5270" dirty="0" smtClean="0">
                <a:latin typeface="Times New Roman"/>
                <a:cs typeface="Times New Roman"/>
              </a:rPr>
              <a:t>+</a:t>
            </a:r>
            <a:endParaRPr sz="1100" dirty="0">
              <a:latin typeface="Times New Roman"/>
              <a:cs typeface="Times New Roman"/>
            </a:endParaRPr>
          </a:p>
          <a:p>
            <a:pPr marL="266484">
              <a:lnSpc>
                <a:spcPts val="900"/>
              </a:lnSpc>
            </a:pPr>
            <a:r>
              <a:rPr lang="en-US" sz="1650" baseline="2635" dirty="0" smtClean="0">
                <a:latin typeface="Times New Roman"/>
                <a:cs typeface="Times New Roman"/>
              </a:rPr>
              <a:t>  </a:t>
            </a:r>
            <a:r>
              <a:rPr sz="1650" baseline="2635" dirty="0" smtClean="0">
                <a:latin typeface="Times New Roman"/>
                <a:cs typeface="Times New Roman"/>
              </a:rPr>
              <a:t>T</a:t>
            </a:r>
            <a:r>
              <a:rPr sz="1650" spc="-150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s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63915" y="2166253"/>
            <a:ext cx="640411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K</a:t>
            </a:r>
            <a:r>
              <a:rPr sz="1100" spc="10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(λ</a:t>
            </a:r>
            <a:r>
              <a:rPr sz="1100" spc="1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+</a:t>
            </a:r>
            <a:r>
              <a:rPr sz="1100" spc="-1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02916" y="2334239"/>
            <a:ext cx="148151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65"/>
              </a:lnSpc>
            </a:pPr>
            <a:r>
              <a:rPr sz="1650" baseline="5270" dirty="0" smtClean="0">
                <a:latin typeface="Times New Roman"/>
                <a:cs typeface="Times New Roman"/>
              </a:rPr>
              <a:t> 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46501" y="2360614"/>
            <a:ext cx="115454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02485" y="2454340"/>
            <a:ext cx="722021" cy="205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=</a:t>
            </a:r>
            <a:r>
              <a:rPr sz="1100" spc="-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0.7146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Batang"/>
                <a:cs typeface="Batang"/>
              </a:rPr>
              <a:t>x</a:t>
            </a:r>
            <a:endParaRPr sz="1100">
              <a:latin typeface="Batang"/>
              <a:cs typeface="Batang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04897" y="2454340"/>
            <a:ext cx="533530" cy="2589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0781">
              <a:lnSpc>
                <a:spcPts val="1000"/>
              </a:lnSpc>
              <a:spcBef>
                <a:spcPts val="50"/>
              </a:spcBef>
            </a:pPr>
            <a:r>
              <a:rPr sz="1650" spc="0" baseline="-5270" dirty="0" smtClean="0">
                <a:latin typeface="Times New Roman"/>
                <a:cs typeface="Times New Roman"/>
              </a:rPr>
              <a:t>1</a:t>
            </a:r>
            <a:r>
              <a:rPr sz="1650" spc="-40" baseline="-5270" dirty="0" smtClean="0">
                <a:latin typeface="Times New Roman"/>
                <a:cs typeface="Times New Roman"/>
              </a:rPr>
              <a:t> </a:t>
            </a:r>
            <a:r>
              <a:rPr sz="1650" spc="0" baseline="-5270" dirty="0" smtClean="0">
                <a:latin typeface="Times New Roman"/>
                <a:cs typeface="Times New Roman"/>
              </a:rPr>
              <a:t>+</a:t>
            </a:r>
            <a:endParaRPr sz="1100">
              <a:latin typeface="Times New Roman"/>
              <a:cs typeface="Times New Roman"/>
            </a:endParaRPr>
          </a:p>
          <a:p>
            <a:pPr marL="266484">
              <a:lnSpc>
                <a:spcPts val="900"/>
              </a:lnSpc>
            </a:pPr>
            <a:r>
              <a:rPr sz="1650" baseline="2635" dirty="0" smtClean="0">
                <a:latin typeface="Times New Roman"/>
                <a:cs typeface="Times New Roman"/>
              </a:rPr>
              <a:t>5.2s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4395" y="2841394"/>
            <a:ext cx="3180678" cy="3739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0781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where</a:t>
            </a:r>
            <a:r>
              <a:rPr sz="1100" spc="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λ</a:t>
            </a:r>
            <a:r>
              <a:rPr sz="1100" spc="191" dirty="0" smtClean="0">
                <a:latin typeface="Times New Roman"/>
                <a:cs typeface="Times New Roman"/>
              </a:rPr>
              <a:t> </a:t>
            </a:r>
            <a:r>
              <a:rPr sz="1100" spc="-2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as</a:t>
            </a:r>
            <a:r>
              <a:rPr sz="1100" spc="5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ta</a:t>
            </a:r>
            <a:r>
              <a:rPr sz="1100" spc="-29" dirty="0" smtClean="0">
                <a:latin typeface="Times New Roman"/>
                <a:cs typeface="Times New Roman"/>
              </a:rPr>
              <a:t>k</a:t>
            </a:r>
            <a:r>
              <a:rPr sz="1100" spc="0" dirty="0" smtClean="0">
                <a:latin typeface="Times New Roman"/>
                <a:cs typeface="Times New Roman"/>
              </a:rPr>
              <a:t>en</a:t>
            </a:r>
            <a:r>
              <a:rPr sz="1100" spc="18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as</a:t>
            </a:r>
            <a:r>
              <a:rPr sz="1100" spc="111" dirty="0" smtClean="0">
                <a:latin typeface="Times New Roman"/>
                <a:cs typeface="Times New Roman"/>
              </a:rPr>
              <a:t> </a:t>
            </a:r>
            <a:r>
              <a:rPr sz="1200" spc="-29" baseline="14493" dirty="0" smtClean="0">
                <a:latin typeface="Times New Roman"/>
                <a:cs typeface="Times New Roman"/>
              </a:rPr>
              <a:t>τ</a:t>
            </a:r>
            <a:r>
              <a:rPr sz="1100" spc="-59" dirty="0" smtClean="0">
                <a:latin typeface="Times New Roman"/>
                <a:cs typeface="Times New Roman"/>
              </a:rPr>
              <a:t>/</a:t>
            </a:r>
            <a:r>
              <a:rPr sz="800" spc="0" dirty="0" smtClean="0">
                <a:latin typeface="Times New Roman"/>
                <a:cs typeface="Times New Roman"/>
              </a:rPr>
              <a:t>2</a:t>
            </a:r>
            <a:r>
              <a:rPr sz="1100" spc="0" dirty="0" smtClean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27"/>
              </a:spcBef>
            </a:pPr>
            <a:r>
              <a:rPr sz="1100" spc="-89" dirty="0" smtClean="0">
                <a:latin typeface="Times New Roman"/>
                <a:cs typeface="Times New Roman"/>
              </a:rPr>
              <a:t>T</a:t>
            </a:r>
            <a:r>
              <a:rPr sz="1100" spc="0" dirty="0" smtClean="0">
                <a:latin typeface="Times New Roman"/>
                <a:cs typeface="Times New Roman"/>
              </a:rPr>
              <a:t>ry</a:t>
            </a:r>
            <a:r>
              <a:rPr sz="1100" spc="11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simulating</a:t>
            </a:r>
            <a:r>
              <a:rPr sz="1100" spc="8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closed</a:t>
            </a:r>
            <a:r>
              <a:rPr sz="1100" spc="1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</a:t>
            </a:r>
            <a:r>
              <a:rPr sz="1100" spc="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op</a:t>
            </a:r>
            <a:r>
              <a:rPr sz="1100" spc="3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step</a:t>
            </a:r>
            <a:r>
              <a:rPr sz="1100" spc="17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res</a:t>
            </a:r>
            <a:r>
              <a:rPr sz="1100" spc="29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onse</a:t>
            </a:r>
            <a:r>
              <a:rPr sz="1100" spc="6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li</a:t>
            </a:r>
            <a:r>
              <a:rPr sz="1100" spc="-29" dirty="0" smtClean="0">
                <a:latin typeface="Times New Roman"/>
                <a:cs typeface="Times New Roman"/>
              </a:rPr>
              <a:t>k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-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with</a:t>
            </a:r>
            <a:r>
              <a:rPr sz="1100" spc="8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Q5!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33978" y="3371131"/>
            <a:ext cx="41674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069133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0" y="-12"/>
            <a:ext cx="4608004" cy="122186"/>
          </a:xfrm>
          <a:custGeom>
            <a:avLst/>
            <a:gdLst/>
            <a:ahLst/>
            <a:cxnLst/>
            <a:rect l="l" t="t" r="r" b="b"/>
            <a:pathLst>
              <a:path w="4608004" h="122186">
                <a:moveTo>
                  <a:pt x="4608004" y="12"/>
                </a:moveTo>
                <a:lnTo>
                  <a:pt x="0" y="12"/>
                </a:lnTo>
                <a:lnTo>
                  <a:pt x="0" y="122186"/>
                </a:lnTo>
                <a:lnTo>
                  <a:pt x="4608004" y="122186"/>
                </a:lnTo>
                <a:lnTo>
                  <a:pt x="4608004" y="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122174"/>
            <a:ext cx="4608004" cy="122186"/>
          </a:xfrm>
          <a:custGeom>
            <a:avLst/>
            <a:gdLst/>
            <a:ahLst/>
            <a:cxnLst/>
            <a:rect l="l" t="t" r="r" b="b"/>
            <a:pathLst>
              <a:path w="4608004" h="122186">
                <a:moveTo>
                  <a:pt x="4608004" y="0"/>
                </a:moveTo>
                <a:lnTo>
                  <a:pt x="0" y="0"/>
                </a:lnTo>
                <a:lnTo>
                  <a:pt x="0" y="122186"/>
                </a:lnTo>
                <a:lnTo>
                  <a:pt x="4608004" y="122186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244360"/>
            <a:ext cx="4608004" cy="122186"/>
          </a:xfrm>
          <a:custGeom>
            <a:avLst/>
            <a:gdLst/>
            <a:ahLst/>
            <a:cxnLst/>
            <a:rect l="l" t="t" r="r" b="b"/>
            <a:pathLst>
              <a:path w="4608004" h="122186">
                <a:moveTo>
                  <a:pt x="4608004" y="0"/>
                </a:moveTo>
                <a:lnTo>
                  <a:pt x="0" y="0"/>
                </a:lnTo>
                <a:lnTo>
                  <a:pt x="0" y="122186"/>
                </a:lnTo>
                <a:lnTo>
                  <a:pt x="4608004" y="122186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0933" y="993673"/>
            <a:ext cx="3386137" cy="12144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5300" y="14421"/>
            <a:ext cx="1713859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Chapter</a:t>
            </a:r>
            <a:r>
              <a:rPr sz="600" spc="6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5: </a:t>
            </a:r>
            <a:r>
              <a:rPr sz="600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600" spc="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del</a:t>
            </a:r>
            <a:r>
              <a:rPr sz="600" spc="12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Based </a:t>
            </a:r>
            <a:r>
              <a:rPr sz="600" spc="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Design</a:t>
            </a:r>
            <a:r>
              <a:rPr sz="600" spc="13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(DS, </a:t>
            </a:r>
            <a:r>
              <a:rPr sz="600" spc="2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IMC</a:t>
            </a:r>
            <a:r>
              <a:rPr sz="600" spc="5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&amp;</a:t>
            </a:r>
            <a:r>
              <a:rPr sz="600" spc="7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ZN)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1587" y="136595"/>
            <a:ext cx="390621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Question </a:t>
            </a:r>
            <a:r>
              <a:rPr sz="600" spc="7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5300" y="471825"/>
            <a:ext cx="1717224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Q3</a:t>
            </a:r>
            <a:r>
              <a:rPr sz="1400" spc="13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1400" spc="1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Unstable</a:t>
            </a:r>
            <a:r>
              <a:rPr sz="1400" spc="19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Pr</a:t>
            </a:r>
            <a:r>
              <a:rPr sz="1400" spc="39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cess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050" y="2208110"/>
            <a:ext cx="889649" cy="333782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713" y="2541892"/>
            <a:ext cx="2386576" cy="400385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50" y="3089484"/>
            <a:ext cx="1981200" cy="26278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bject 42"/>
          <p:cNvSpPr/>
          <p:nvPr/>
        </p:nvSpPr>
        <p:spPr>
          <a:xfrm>
            <a:off x="0" y="-12"/>
            <a:ext cx="4608004" cy="122186"/>
          </a:xfrm>
          <a:custGeom>
            <a:avLst/>
            <a:gdLst/>
            <a:ahLst/>
            <a:cxnLst/>
            <a:rect l="l" t="t" r="r" b="b"/>
            <a:pathLst>
              <a:path w="4608004" h="122186">
                <a:moveTo>
                  <a:pt x="4608004" y="12"/>
                </a:moveTo>
                <a:lnTo>
                  <a:pt x="0" y="12"/>
                </a:lnTo>
                <a:lnTo>
                  <a:pt x="0" y="122186"/>
                </a:lnTo>
                <a:lnTo>
                  <a:pt x="4608004" y="122186"/>
                </a:lnTo>
                <a:lnTo>
                  <a:pt x="4608004" y="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0" y="122174"/>
            <a:ext cx="4608004" cy="122186"/>
          </a:xfrm>
          <a:custGeom>
            <a:avLst/>
            <a:gdLst/>
            <a:ahLst/>
            <a:cxnLst/>
            <a:rect l="l" t="t" r="r" b="b"/>
            <a:pathLst>
              <a:path w="4608004" h="122186">
                <a:moveTo>
                  <a:pt x="4608004" y="0"/>
                </a:moveTo>
                <a:lnTo>
                  <a:pt x="0" y="0"/>
                </a:lnTo>
                <a:lnTo>
                  <a:pt x="0" y="122186"/>
                </a:lnTo>
                <a:lnTo>
                  <a:pt x="4608004" y="122186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0" y="244360"/>
            <a:ext cx="4608004" cy="122186"/>
          </a:xfrm>
          <a:custGeom>
            <a:avLst/>
            <a:gdLst/>
            <a:ahLst/>
            <a:cxnLst/>
            <a:rect l="l" t="t" r="r" b="b"/>
            <a:pathLst>
              <a:path w="4608004" h="122186">
                <a:moveTo>
                  <a:pt x="4608004" y="0"/>
                </a:moveTo>
                <a:lnTo>
                  <a:pt x="0" y="0"/>
                </a:lnTo>
                <a:lnTo>
                  <a:pt x="0" y="122186"/>
                </a:lnTo>
                <a:lnTo>
                  <a:pt x="4608004" y="122186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95300" y="14421"/>
            <a:ext cx="1713859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Chapter</a:t>
            </a:r>
            <a:r>
              <a:rPr sz="600" spc="6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5: </a:t>
            </a:r>
            <a:r>
              <a:rPr sz="600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600" spc="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del</a:t>
            </a:r>
            <a:r>
              <a:rPr sz="600" spc="12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Based </a:t>
            </a:r>
            <a:r>
              <a:rPr sz="600" spc="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Design</a:t>
            </a:r>
            <a:r>
              <a:rPr sz="600" spc="13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(DS, </a:t>
            </a:r>
            <a:r>
              <a:rPr sz="600" spc="2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IMC</a:t>
            </a:r>
            <a:r>
              <a:rPr sz="600" spc="5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&amp;</a:t>
            </a:r>
            <a:r>
              <a:rPr sz="600" spc="7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ZN)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1587" y="136595"/>
            <a:ext cx="390621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Question </a:t>
            </a:r>
            <a:r>
              <a:rPr sz="600" spc="7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5300" y="471825"/>
            <a:ext cx="1649775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Q3</a:t>
            </a:r>
            <a:r>
              <a:rPr sz="1400" spc="13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1400" spc="1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Direct</a:t>
            </a:r>
            <a:r>
              <a:rPr sz="1400" spc="17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Synthesis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1047750"/>
            <a:ext cx="1523250" cy="5080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524" y="1733550"/>
            <a:ext cx="1371075" cy="383763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50" y="2295113"/>
            <a:ext cx="3733800" cy="54540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/>
          <p:nvPr/>
        </p:nvSpPr>
        <p:spPr>
          <a:xfrm>
            <a:off x="0" y="-12"/>
            <a:ext cx="4608004" cy="122186"/>
          </a:xfrm>
          <a:custGeom>
            <a:avLst/>
            <a:gdLst/>
            <a:ahLst/>
            <a:cxnLst/>
            <a:rect l="l" t="t" r="r" b="b"/>
            <a:pathLst>
              <a:path w="4608004" h="122186">
                <a:moveTo>
                  <a:pt x="4608004" y="12"/>
                </a:moveTo>
                <a:lnTo>
                  <a:pt x="0" y="12"/>
                </a:lnTo>
                <a:lnTo>
                  <a:pt x="0" y="122186"/>
                </a:lnTo>
                <a:lnTo>
                  <a:pt x="4608004" y="122186"/>
                </a:lnTo>
                <a:lnTo>
                  <a:pt x="4608004" y="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0" y="122174"/>
            <a:ext cx="4608004" cy="122186"/>
          </a:xfrm>
          <a:custGeom>
            <a:avLst/>
            <a:gdLst/>
            <a:ahLst/>
            <a:cxnLst/>
            <a:rect l="l" t="t" r="r" b="b"/>
            <a:pathLst>
              <a:path w="4608004" h="122186">
                <a:moveTo>
                  <a:pt x="4608004" y="0"/>
                </a:moveTo>
                <a:lnTo>
                  <a:pt x="0" y="0"/>
                </a:lnTo>
                <a:lnTo>
                  <a:pt x="0" y="122186"/>
                </a:lnTo>
                <a:lnTo>
                  <a:pt x="4608004" y="122186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0" y="244360"/>
            <a:ext cx="4608004" cy="122186"/>
          </a:xfrm>
          <a:custGeom>
            <a:avLst/>
            <a:gdLst/>
            <a:ahLst/>
            <a:cxnLst/>
            <a:rect l="l" t="t" r="r" b="b"/>
            <a:pathLst>
              <a:path w="4608004" h="122186">
                <a:moveTo>
                  <a:pt x="4608004" y="0"/>
                </a:moveTo>
                <a:lnTo>
                  <a:pt x="0" y="0"/>
                </a:lnTo>
                <a:lnTo>
                  <a:pt x="0" y="122186"/>
                </a:lnTo>
                <a:lnTo>
                  <a:pt x="4608004" y="122186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20633" y="1084503"/>
            <a:ext cx="1227239" cy="0"/>
          </a:xfrm>
          <a:custGeom>
            <a:avLst/>
            <a:gdLst/>
            <a:ahLst/>
            <a:cxnLst/>
            <a:rect l="l" t="t" r="r" b="b"/>
            <a:pathLst>
              <a:path w="1227239">
                <a:moveTo>
                  <a:pt x="0" y="0"/>
                </a:moveTo>
                <a:lnTo>
                  <a:pt x="1227239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20633" y="1084503"/>
            <a:ext cx="1227239" cy="0"/>
          </a:xfrm>
          <a:custGeom>
            <a:avLst/>
            <a:gdLst/>
            <a:ahLst/>
            <a:cxnLst/>
            <a:rect l="l" t="t" r="r" b="b"/>
            <a:pathLst>
              <a:path w="1227239">
                <a:moveTo>
                  <a:pt x="1227239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66699" y="1748193"/>
            <a:ext cx="101117" cy="101117"/>
          </a:xfrm>
          <a:custGeom>
            <a:avLst/>
            <a:gdLst/>
            <a:ahLst/>
            <a:cxnLst/>
            <a:rect l="l" t="t" r="r" b="b"/>
            <a:pathLst>
              <a:path w="101117" h="101117">
                <a:moveTo>
                  <a:pt x="0" y="101117"/>
                </a:moveTo>
                <a:lnTo>
                  <a:pt x="101117" y="101117"/>
                </a:lnTo>
                <a:lnTo>
                  <a:pt x="101117" y="0"/>
                </a:lnTo>
                <a:lnTo>
                  <a:pt x="0" y="0"/>
                </a:lnTo>
                <a:lnTo>
                  <a:pt x="0" y="10111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66699" y="2702217"/>
            <a:ext cx="101117" cy="101117"/>
          </a:xfrm>
          <a:custGeom>
            <a:avLst/>
            <a:gdLst/>
            <a:ahLst/>
            <a:cxnLst/>
            <a:rect l="l" t="t" r="r" b="b"/>
            <a:pathLst>
              <a:path w="101117" h="101117">
                <a:moveTo>
                  <a:pt x="0" y="101117"/>
                </a:moveTo>
                <a:lnTo>
                  <a:pt x="101117" y="101117"/>
                </a:lnTo>
                <a:lnTo>
                  <a:pt x="101117" y="0"/>
                </a:lnTo>
                <a:lnTo>
                  <a:pt x="0" y="0"/>
                </a:lnTo>
                <a:lnTo>
                  <a:pt x="0" y="10111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95300" y="14421"/>
            <a:ext cx="1713859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Chapter</a:t>
            </a:r>
            <a:r>
              <a:rPr sz="600" spc="6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5: </a:t>
            </a:r>
            <a:r>
              <a:rPr sz="600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600" spc="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del</a:t>
            </a:r>
            <a:r>
              <a:rPr sz="600" spc="12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Based </a:t>
            </a:r>
            <a:r>
              <a:rPr sz="600" spc="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Design</a:t>
            </a:r>
            <a:r>
              <a:rPr sz="600" spc="13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(DS, </a:t>
            </a:r>
            <a:r>
              <a:rPr sz="600" spc="2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IMC</a:t>
            </a:r>
            <a:r>
              <a:rPr sz="600" spc="5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&amp;</a:t>
            </a:r>
            <a:r>
              <a:rPr sz="600" spc="7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ZN)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01587" y="136595"/>
            <a:ext cx="390621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Question </a:t>
            </a:r>
            <a:r>
              <a:rPr sz="600" spc="7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5300" y="471825"/>
            <a:ext cx="3587127" cy="207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Q4(a</a:t>
            </a:r>
            <a:r>
              <a:rPr sz="1400" spc="-6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)(i)</a:t>
            </a:r>
            <a:r>
              <a:rPr sz="1400" spc="19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1400" spc="1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DS</a:t>
            </a:r>
            <a:r>
              <a:rPr sz="1400" spc="10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1400" spc="1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use</a:t>
            </a:r>
            <a:r>
              <a:rPr sz="1400" spc="13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39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ade</a:t>
            </a:r>
            <a:r>
              <a:rPr sz="1400" spc="29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Ap</a:t>
            </a:r>
            <a:r>
              <a:rPr sz="1400" spc="-39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400" spc="-39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1400" spc="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sz="1400" spc="13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Controller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298407" y="908801"/>
            <a:ext cx="292479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dirty="0" smtClean="0">
                <a:latin typeface="Times New Roman"/>
                <a:cs typeface="Times New Roman"/>
              </a:rPr>
              <a:t>10.3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532242" y="1002527"/>
            <a:ext cx="268106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g</a:t>
            </a:r>
            <a:r>
              <a:rPr sz="1100" spc="7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807933" y="1079657"/>
            <a:ext cx="1278648" cy="1997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40"/>
              </a:lnSpc>
              <a:spcBef>
                <a:spcPts val="72"/>
              </a:spcBef>
            </a:pPr>
            <a:r>
              <a:rPr sz="1650" baseline="-2635" dirty="0" smtClean="0">
                <a:latin typeface="Times New Roman"/>
                <a:cs typeface="Times New Roman"/>
              </a:rPr>
              <a:t>(1.5s</a:t>
            </a:r>
            <a:r>
              <a:rPr sz="1650" spc="54" baseline="-2635" dirty="0" smtClean="0"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+</a:t>
            </a:r>
            <a:r>
              <a:rPr sz="1650" spc="-128" baseline="-2635" dirty="0" smtClean="0"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1)</a:t>
            </a:r>
            <a:r>
              <a:rPr sz="1200" spc="0" baseline="32611" dirty="0" smtClean="0">
                <a:latin typeface="Times New Roman"/>
                <a:cs typeface="Times New Roman"/>
              </a:rPr>
              <a:t>5</a:t>
            </a:r>
            <a:r>
              <a:rPr sz="1200" spc="95" baseline="32611" dirty="0" smtClean="0"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(15s</a:t>
            </a:r>
            <a:r>
              <a:rPr sz="1650" spc="54" baseline="-2635" dirty="0" smtClean="0"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+</a:t>
            </a:r>
            <a:r>
              <a:rPr sz="1650" spc="14" baseline="-2635" dirty="0" smtClean="0"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1)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24395" y="1714421"/>
            <a:ext cx="667392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DS</a:t>
            </a:r>
            <a:r>
              <a:rPr sz="1100" spc="7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design: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4395" y="2646456"/>
            <a:ext cx="2363812" cy="4908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0"/>
              </a:lnSpc>
              <a:spcBef>
                <a:spcPts val="66"/>
              </a:spcBef>
            </a:pPr>
            <a:r>
              <a:rPr sz="1650" spc="-29" baseline="-2635" dirty="0" smtClean="0">
                <a:latin typeface="Times New Roman"/>
                <a:cs typeface="Times New Roman"/>
              </a:rPr>
              <a:t>P</a:t>
            </a:r>
            <a:r>
              <a:rPr sz="1650" spc="0" baseline="-2635" dirty="0" smtClean="0">
                <a:latin typeface="Times New Roman"/>
                <a:cs typeface="Times New Roman"/>
              </a:rPr>
              <a:t>ade</a:t>
            </a:r>
            <a:r>
              <a:rPr sz="1650" spc="203" baseline="-2635" dirty="0" smtClean="0"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ap</a:t>
            </a:r>
            <a:r>
              <a:rPr sz="1650" spc="-29" baseline="-2635" dirty="0" smtClean="0">
                <a:latin typeface="Times New Roman"/>
                <a:cs typeface="Times New Roman"/>
              </a:rPr>
              <a:t>p</a:t>
            </a:r>
            <a:r>
              <a:rPr sz="1650" spc="0" baseline="-2635" dirty="0" smtClean="0">
                <a:latin typeface="Times New Roman"/>
                <a:cs typeface="Times New Roman"/>
              </a:rPr>
              <a:t>r</a:t>
            </a:r>
            <a:r>
              <a:rPr sz="1650" spc="-29" baseline="-2635" dirty="0" smtClean="0">
                <a:latin typeface="Times New Roman"/>
                <a:cs typeface="Times New Roman"/>
              </a:rPr>
              <a:t>o</a:t>
            </a:r>
            <a:r>
              <a:rPr sz="1650" spc="0" baseline="-2635" dirty="0" smtClean="0">
                <a:latin typeface="Times New Roman"/>
                <a:cs typeface="Times New Roman"/>
              </a:rPr>
              <a:t>ximation</a:t>
            </a:r>
            <a:r>
              <a:rPr sz="1650" spc="133" baseline="-2635" dirty="0" smtClean="0"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of</a:t>
            </a:r>
            <a:r>
              <a:rPr sz="1650" spc="44" baseline="-2635" dirty="0" smtClean="0"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e</a:t>
            </a:r>
            <a:r>
              <a:rPr sz="1650" spc="-194" baseline="-2635" dirty="0" smtClean="0">
                <a:latin typeface="Times New Roman"/>
                <a:cs typeface="Times New Roman"/>
              </a:rPr>
              <a:t> </a:t>
            </a:r>
            <a:r>
              <a:rPr sz="1200" spc="0" baseline="25364" dirty="0" smtClean="0">
                <a:latin typeface="Times New Roman"/>
                <a:cs typeface="Times New Roman"/>
              </a:rPr>
              <a:t>-L</a:t>
            </a:r>
            <a:r>
              <a:rPr lang="en-US" sz="1200" spc="0" baseline="25364" dirty="0" smtClean="0">
                <a:latin typeface="Times New Roman"/>
                <a:cs typeface="Times New Roman"/>
              </a:rPr>
              <a:t>s</a:t>
            </a:r>
            <a:r>
              <a:rPr sz="1200" spc="0" baseline="25364" dirty="0" smtClean="0">
                <a:latin typeface="Times New Roman"/>
                <a:cs typeface="Times New Roman"/>
              </a:rPr>
              <a:t> </a:t>
            </a:r>
            <a:r>
              <a:rPr sz="1200" spc="75" baseline="25364" dirty="0" smtClean="0"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is,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699" y="2702217"/>
            <a:ext cx="101117" cy="101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685">
              <a:lnSpc>
                <a:spcPts val="795"/>
              </a:lnSpc>
              <a:spcBef>
                <a:spcPts val="39"/>
              </a:spcBef>
            </a:pPr>
            <a:r>
              <a:rPr sz="8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66699" y="1748193"/>
            <a:ext cx="101117" cy="101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685">
              <a:lnSpc>
                <a:spcPts val="795"/>
              </a:lnSpc>
              <a:spcBef>
                <a:spcPts val="39"/>
              </a:spcBef>
            </a:pPr>
            <a:r>
              <a:rPr sz="8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118" name="Picture 1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868" y="1279763"/>
            <a:ext cx="2387575" cy="414050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117" y="1784512"/>
            <a:ext cx="1110028" cy="410155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788" y="2188281"/>
            <a:ext cx="4087676" cy="427281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6295" y="2822376"/>
            <a:ext cx="1218675" cy="56609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object 101"/>
          <p:cNvSpPr/>
          <p:nvPr/>
        </p:nvSpPr>
        <p:spPr>
          <a:xfrm>
            <a:off x="0" y="-12"/>
            <a:ext cx="4608004" cy="122186"/>
          </a:xfrm>
          <a:custGeom>
            <a:avLst/>
            <a:gdLst/>
            <a:ahLst/>
            <a:cxnLst/>
            <a:rect l="l" t="t" r="r" b="b"/>
            <a:pathLst>
              <a:path w="4608004" h="122186">
                <a:moveTo>
                  <a:pt x="4608004" y="12"/>
                </a:moveTo>
                <a:lnTo>
                  <a:pt x="0" y="12"/>
                </a:lnTo>
                <a:lnTo>
                  <a:pt x="0" y="122186"/>
                </a:lnTo>
                <a:lnTo>
                  <a:pt x="4608004" y="122186"/>
                </a:lnTo>
                <a:lnTo>
                  <a:pt x="4608004" y="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0" y="122174"/>
            <a:ext cx="4608004" cy="122186"/>
          </a:xfrm>
          <a:custGeom>
            <a:avLst/>
            <a:gdLst/>
            <a:ahLst/>
            <a:cxnLst/>
            <a:rect l="l" t="t" r="r" b="b"/>
            <a:pathLst>
              <a:path w="4608004" h="122186">
                <a:moveTo>
                  <a:pt x="4608004" y="0"/>
                </a:moveTo>
                <a:lnTo>
                  <a:pt x="0" y="0"/>
                </a:lnTo>
                <a:lnTo>
                  <a:pt x="0" y="122186"/>
                </a:lnTo>
                <a:lnTo>
                  <a:pt x="4608004" y="122186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0" y="244360"/>
            <a:ext cx="4608004" cy="122186"/>
          </a:xfrm>
          <a:custGeom>
            <a:avLst/>
            <a:gdLst/>
            <a:ahLst/>
            <a:cxnLst/>
            <a:rect l="l" t="t" r="r" b="b"/>
            <a:pathLst>
              <a:path w="4608004" h="122186">
                <a:moveTo>
                  <a:pt x="4608004" y="0"/>
                </a:moveTo>
                <a:lnTo>
                  <a:pt x="0" y="0"/>
                </a:lnTo>
                <a:lnTo>
                  <a:pt x="0" y="122186"/>
                </a:lnTo>
                <a:lnTo>
                  <a:pt x="4608004" y="122186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95300" y="14421"/>
            <a:ext cx="1713859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Chapter</a:t>
            </a:r>
            <a:r>
              <a:rPr sz="600" spc="6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5: </a:t>
            </a:r>
            <a:r>
              <a:rPr sz="600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600" spc="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del</a:t>
            </a:r>
            <a:r>
              <a:rPr sz="600" spc="12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Based </a:t>
            </a:r>
            <a:r>
              <a:rPr sz="600" spc="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Design</a:t>
            </a:r>
            <a:r>
              <a:rPr sz="600" spc="13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(DS, </a:t>
            </a:r>
            <a:r>
              <a:rPr sz="600" spc="2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IMC</a:t>
            </a:r>
            <a:r>
              <a:rPr sz="600" spc="5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&amp;</a:t>
            </a:r>
            <a:r>
              <a:rPr sz="600" spc="7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ZN)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01587" y="136595"/>
            <a:ext cx="390621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Question </a:t>
            </a:r>
            <a:r>
              <a:rPr sz="600" spc="7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95300" y="471825"/>
            <a:ext cx="3587127" cy="207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Q4(a</a:t>
            </a:r>
            <a:r>
              <a:rPr sz="1400" spc="-6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)(i</a:t>
            </a:r>
            <a:r>
              <a:rPr sz="1400" spc="-1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1400" spc="19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1400" spc="1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DS</a:t>
            </a:r>
            <a:r>
              <a:rPr sz="1400" spc="10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1400" spc="1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use</a:t>
            </a:r>
            <a:r>
              <a:rPr sz="1400" spc="13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39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ade</a:t>
            </a:r>
            <a:r>
              <a:rPr sz="1400" spc="29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Ap</a:t>
            </a:r>
            <a:r>
              <a:rPr sz="1400" spc="-39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400" spc="-39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1400" spc="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sz="1400" spc="13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Controller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47471" y="842096"/>
            <a:ext cx="153831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3.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24366" y="842096"/>
            <a:ext cx="509616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Simplify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151" name="Picture 1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982" y="1006041"/>
            <a:ext cx="1904138" cy="400342"/>
          </a:xfrm>
          <a:prstGeom prst="rect">
            <a:avLst/>
          </a:prstGeom>
        </p:spPr>
      </p:pic>
      <p:pic>
        <p:nvPicPr>
          <p:cNvPr id="152" name="Picture 1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833" y="1415631"/>
            <a:ext cx="1980338" cy="559936"/>
          </a:xfrm>
          <a:prstGeom prst="rect">
            <a:avLst/>
          </a:prstGeom>
        </p:spPr>
      </p:pic>
      <p:pic>
        <p:nvPicPr>
          <p:cNvPr id="153" name="Picture 1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3833" y="1975567"/>
            <a:ext cx="2411813" cy="438150"/>
          </a:xfrm>
          <a:prstGeom prst="rect">
            <a:avLst/>
          </a:prstGeom>
        </p:spPr>
      </p:pic>
      <p:pic>
        <p:nvPicPr>
          <p:cNvPr id="154" name="Picture 15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637" y="2413717"/>
            <a:ext cx="4114800" cy="602628"/>
          </a:xfrm>
          <a:prstGeom prst="rect">
            <a:avLst/>
          </a:prstGeom>
        </p:spPr>
      </p:pic>
      <p:pic>
        <p:nvPicPr>
          <p:cNvPr id="155" name="Picture 1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395" y="2988723"/>
            <a:ext cx="2869555" cy="39795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object 116"/>
          <p:cNvSpPr/>
          <p:nvPr/>
        </p:nvSpPr>
        <p:spPr>
          <a:xfrm>
            <a:off x="3069133" y="3371226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989516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167319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323652" y="3381348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334144" y="337107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334144" y="337107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344304" y="336091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344304" y="336091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382084" y="3360914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101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260483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531451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802418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436880" y="3360707"/>
            <a:ext cx="0" cy="38752"/>
          </a:xfrm>
          <a:custGeom>
            <a:avLst/>
            <a:gdLst/>
            <a:ahLst/>
            <a:cxnLst/>
            <a:rect l="l" t="t" r="r" b="b"/>
            <a:pathLst>
              <a:path h="38752">
                <a:moveTo>
                  <a:pt x="0" y="0"/>
                </a:moveTo>
                <a:lnTo>
                  <a:pt x="0" y="38752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452438" y="3360707"/>
            <a:ext cx="0" cy="27761"/>
          </a:xfrm>
          <a:custGeom>
            <a:avLst/>
            <a:gdLst/>
            <a:ahLst/>
            <a:cxnLst/>
            <a:rect l="l" t="t" r="r" b="b"/>
            <a:pathLst>
              <a:path h="27761">
                <a:moveTo>
                  <a:pt x="0" y="0"/>
                </a:moveTo>
                <a:lnTo>
                  <a:pt x="0" y="27761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329112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532315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0" y="-12"/>
            <a:ext cx="4608004" cy="122186"/>
          </a:xfrm>
          <a:custGeom>
            <a:avLst/>
            <a:gdLst/>
            <a:ahLst/>
            <a:cxnLst/>
            <a:rect l="l" t="t" r="r" b="b"/>
            <a:pathLst>
              <a:path w="4608004" h="122186">
                <a:moveTo>
                  <a:pt x="4608004" y="12"/>
                </a:moveTo>
                <a:lnTo>
                  <a:pt x="0" y="12"/>
                </a:lnTo>
                <a:lnTo>
                  <a:pt x="0" y="122186"/>
                </a:lnTo>
                <a:lnTo>
                  <a:pt x="4608004" y="122186"/>
                </a:lnTo>
                <a:lnTo>
                  <a:pt x="4608004" y="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0" y="122174"/>
            <a:ext cx="4608004" cy="122186"/>
          </a:xfrm>
          <a:custGeom>
            <a:avLst/>
            <a:gdLst/>
            <a:ahLst/>
            <a:cxnLst/>
            <a:rect l="l" t="t" r="r" b="b"/>
            <a:pathLst>
              <a:path w="4608004" h="122186">
                <a:moveTo>
                  <a:pt x="4608004" y="0"/>
                </a:moveTo>
                <a:lnTo>
                  <a:pt x="0" y="0"/>
                </a:lnTo>
                <a:lnTo>
                  <a:pt x="0" y="122186"/>
                </a:lnTo>
                <a:lnTo>
                  <a:pt x="4608004" y="122186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0" y="244360"/>
            <a:ext cx="4608004" cy="122186"/>
          </a:xfrm>
          <a:custGeom>
            <a:avLst/>
            <a:gdLst/>
            <a:ahLst/>
            <a:cxnLst/>
            <a:rect l="l" t="t" r="r" b="b"/>
            <a:pathLst>
              <a:path w="4608004" h="122186">
                <a:moveTo>
                  <a:pt x="4608004" y="0"/>
                </a:moveTo>
                <a:lnTo>
                  <a:pt x="0" y="0"/>
                </a:lnTo>
                <a:lnTo>
                  <a:pt x="0" y="122186"/>
                </a:lnTo>
                <a:lnTo>
                  <a:pt x="4608004" y="122186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83577" y="1467269"/>
            <a:ext cx="445033" cy="0"/>
          </a:xfrm>
          <a:custGeom>
            <a:avLst/>
            <a:gdLst/>
            <a:ahLst/>
            <a:cxnLst/>
            <a:rect l="l" t="t" r="r" b="b"/>
            <a:pathLst>
              <a:path w="445033">
                <a:moveTo>
                  <a:pt x="0" y="0"/>
                </a:moveTo>
                <a:lnTo>
                  <a:pt x="445033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83577" y="1467269"/>
            <a:ext cx="445033" cy="0"/>
          </a:xfrm>
          <a:custGeom>
            <a:avLst/>
            <a:gdLst/>
            <a:ahLst/>
            <a:cxnLst/>
            <a:rect l="l" t="t" r="r" b="b"/>
            <a:pathLst>
              <a:path w="445033">
                <a:moveTo>
                  <a:pt x="445033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66699" y="2026983"/>
            <a:ext cx="101117" cy="101117"/>
          </a:xfrm>
          <a:custGeom>
            <a:avLst/>
            <a:gdLst/>
            <a:ahLst/>
            <a:cxnLst/>
            <a:rect l="l" t="t" r="r" b="b"/>
            <a:pathLst>
              <a:path w="101117" h="101117">
                <a:moveTo>
                  <a:pt x="0" y="101117"/>
                </a:moveTo>
                <a:lnTo>
                  <a:pt x="101117" y="101117"/>
                </a:lnTo>
                <a:lnTo>
                  <a:pt x="101117" y="0"/>
                </a:lnTo>
                <a:lnTo>
                  <a:pt x="0" y="0"/>
                </a:lnTo>
                <a:lnTo>
                  <a:pt x="0" y="10111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297495" y="2307018"/>
            <a:ext cx="487349" cy="0"/>
          </a:xfrm>
          <a:custGeom>
            <a:avLst/>
            <a:gdLst/>
            <a:ahLst/>
            <a:cxnLst/>
            <a:rect l="l" t="t" r="r" b="b"/>
            <a:pathLst>
              <a:path w="487349">
                <a:moveTo>
                  <a:pt x="0" y="0"/>
                </a:moveTo>
                <a:lnTo>
                  <a:pt x="487349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297495" y="2307018"/>
            <a:ext cx="487349" cy="0"/>
          </a:xfrm>
          <a:custGeom>
            <a:avLst/>
            <a:gdLst/>
            <a:ahLst/>
            <a:cxnLst/>
            <a:rect l="l" t="t" r="r" b="b"/>
            <a:pathLst>
              <a:path w="487349">
                <a:moveTo>
                  <a:pt x="487349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66699" y="2568168"/>
            <a:ext cx="101117" cy="101117"/>
          </a:xfrm>
          <a:custGeom>
            <a:avLst/>
            <a:gdLst/>
            <a:ahLst/>
            <a:cxnLst/>
            <a:rect l="l" t="t" r="r" b="b"/>
            <a:pathLst>
              <a:path w="101117" h="101117">
                <a:moveTo>
                  <a:pt x="0" y="101117"/>
                </a:moveTo>
                <a:lnTo>
                  <a:pt x="101117" y="101117"/>
                </a:lnTo>
                <a:lnTo>
                  <a:pt x="101117" y="0"/>
                </a:lnTo>
                <a:lnTo>
                  <a:pt x="0" y="0"/>
                </a:lnTo>
                <a:lnTo>
                  <a:pt x="0" y="10111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97495" y="2848190"/>
            <a:ext cx="487349" cy="0"/>
          </a:xfrm>
          <a:custGeom>
            <a:avLst/>
            <a:gdLst/>
            <a:ahLst/>
            <a:cxnLst/>
            <a:rect l="l" t="t" r="r" b="b"/>
            <a:pathLst>
              <a:path w="487349">
                <a:moveTo>
                  <a:pt x="0" y="0"/>
                </a:moveTo>
                <a:lnTo>
                  <a:pt x="487349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297495" y="2848190"/>
            <a:ext cx="487349" cy="0"/>
          </a:xfrm>
          <a:custGeom>
            <a:avLst/>
            <a:gdLst/>
            <a:ahLst/>
            <a:cxnLst/>
            <a:rect l="l" t="t" r="r" b="b"/>
            <a:pathLst>
              <a:path w="487349">
                <a:moveTo>
                  <a:pt x="487349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95300" y="14421"/>
            <a:ext cx="1713859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Chapter</a:t>
            </a:r>
            <a:r>
              <a:rPr sz="600" spc="6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5: </a:t>
            </a:r>
            <a:r>
              <a:rPr sz="600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600" spc="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del</a:t>
            </a:r>
            <a:r>
              <a:rPr sz="600" spc="12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Based </a:t>
            </a:r>
            <a:r>
              <a:rPr sz="600" spc="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Design</a:t>
            </a:r>
            <a:r>
              <a:rPr sz="600" spc="13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(DS, </a:t>
            </a:r>
            <a:r>
              <a:rPr sz="600" spc="2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IMC</a:t>
            </a:r>
            <a:r>
              <a:rPr sz="600" spc="5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&amp;</a:t>
            </a:r>
            <a:r>
              <a:rPr sz="600" spc="7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ZN)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01587" y="136595"/>
            <a:ext cx="390621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Question </a:t>
            </a:r>
            <a:r>
              <a:rPr sz="600" spc="7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5300" y="471825"/>
            <a:ext cx="3472891" cy="207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Q4(a</a:t>
            </a:r>
            <a:r>
              <a:rPr sz="1400" spc="-6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)(ii</a:t>
            </a:r>
            <a:r>
              <a:rPr sz="1400" spc="2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1400" spc="19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1400" spc="1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DS</a:t>
            </a:r>
            <a:r>
              <a:rPr sz="1400" spc="10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1400" spc="1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use</a:t>
            </a:r>
            <a:r>
              <a:rPr sz="1400" spc="13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39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ade</a:t>
            </a:r>
            <a:r>
              <a:rPr sz="1400" spc="29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Ap</a:t>
            </a:r>
            <a:r>
              <a:rPr sz="1400" spc="-39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400" spc="-39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1400" spc="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sz="1400" spc="13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Pr</a:t>
            </a:r>
            <a:r>
              <a:rPr sz="1400" spc="39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cess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70242" y="1291566"/>
            <a:ext cx="292479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dirty="0" smtClean="0">
                <a:latin typeface="Times New Roman"/>
                <a:cs typeface="Times New Roman"/>
              </a:rPr>
              <a:t>10.3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88719" y="1356085"/>
            <a:ext cx="222293" cy="126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9"/>
              </a:lnSpc>
              <a:spcBef>
                <a:spcPts val="43"/>
              </a:spcBef>
            </a:pPr>
            <a:r>
              <a:rPr sz="800" dirty="0" smtClean="0">
                <a:latin typeface="Times New Roman"/>
                <a:cs typeface="Times New Roman"/>
              </a:rPr>
              <a:t>7.5</a:t>
            </a:r>
            <a:r>
              <a:rPr lang="en-US" sz="800" dirty="0" smtClean="0">
                <a:latin typeface="Times New Roman"/>
                <a:cs typeface="Times New Roman"/>
              </a:rPr>
              <a:t>s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7294" y="1385292"/>
            <a:ext cx="317704" cy="1754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650" spc="0" baseline="5270" dirty="0" smtClean="0">
                <a:latin typeface="Times New Roman"/>
                <a:cs typeface="Times New Roman"/>
              </a:rPr>
              <a:t>g</a:t>
            </a:r>
            <a:r>
              <a:rPr sz="1200" spc="0" baseline="-7246" dirty="0" smtClean="0">
                <a:latin typeface="Times New Roman"/>
                <a:cs typeface="Times New Roman"/>
              </a:rPr>
              <a:t>1</a:t>
            </a:r>
            <a:r>
              <a:rPr sz="1200" spc="125" baseline="-7246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=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70877" y="1385292"/>
            <a:ext cx="643208" cy="2589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2700" algn="r">
              <a:lnSpc>
                <a:spcPts val="1000"/>
              </a:lnSpc>
              <a:spcBef>
                <a:spcPts val="50"/>
              </a:spcBef>
            </a:pPr>
            <a:r>
              <a:rPr sz="1650" baseline="-5270" dirty="0" smtClean="0">
                <a:latin typeface="Times New Roman"/>
                <a:cs typeface="Times New Roman"/>
              </a:rPr>
              <a:t>e</a:t>
            </a:r>
            <a:r>
              <a:rPr sz="1650" spc="-194" baseline="-5270" dirty="0" smtClean="0">
                <a:latin typeface="Times New Roman"/>
                <a:cs typeface="Times New Roman"/>
              </a:rPr>
              <a:t> </a:t>
            </a:r>
            <a:r>
              <a:rPr sz="1200" spc="0" baseline="25364" dirty="0" smtClean="0">
                <a:latin typeface="Times New Roman"/>
                <a:cs typeface="Times New Roman"/>
              </a:rPr>
              <a:t>-</a:t>
            </a:r>
            <a:endParaRPr sz="800" dirty="0">
              <a:latin typeface="Times New Roman"/>
              <a:cs typeface="Times New Roman"/>
            </a:endParaRPr>
          </a:p>
          <a:p>
            <a:pPr marL="12700">
              <a:lnSpc>
                <a:spcPts val="900"/>
              </a:lnSpc>
            </a:pPr>
            <a:r>
              <a:rPr sz="1650" baseline="2635" dirty="0" smtClean="0">
                <a:latin typeface="Times New Roman"/>
                <a:cs typeface="Times New Roman"/>
              </a:rPr>
              <a:t>15</a:t>
            </a:r>
            <a:r>
              <a:rPr lang="en-US" sz="1650" baseline="2635" dirty="0" smtClean="0">
                <a:latin typeface="Times New Roman"/>
                <a:cs typeface="Times New Roman"/>
              </a:rPr>
              <a:t>s</a:t>
            </a:r>
            <a:r>
              <a:rPr sz="1650" spc="54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+</a:t>
            </a:r>
            <a:r>
              <a:rPr sz="1650" spc="-128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1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23339" y="1385292"/>
            <a:ext cx="468516" cy="205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650" spc="0" baseline="4821" dirty="0" smtClean="0">
                <a:latin typeface="Batang"/>
                <a:cs typeface="Batang"/>
              </a:rPr>
              <a:t>≈</a:t>
            </a:r>
            <a:r>
              <a:rPr sz="1650" spc="-59" baseline="4821" dirty="0" smtClean="0">
                <a:latin typeface="Batang"/>
                <a:cs typeface="Batang"/>
              </a:rPr>
              <a:t> </a:t>
            </a:r>
            <a:r>
              <a:rPr sz="1650" spc="0" baseline="52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200" spc="0" baseline="-7246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1200" spc="125" baseline="-7246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=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04197" y="1427315"/>
            <a:ext cx="153831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5"/>
              </a:lnSpc>
              <a:spcBef>
                <a:spcPts val="37"/>
              </a:spcBef>
            </a:pPr>
            <a:r>
              <a:rPr sz="1100" spc="0" dirty="0" smtClean="0">
                <a:latin typeface="Batang"/>
                <a:cs typeface="Batang"/>
              </a:rPr>
              <a:t>≡</a:t>
            </a:r>
            <a:endParaRPr sz="1100">
              <a:latin typeface="Batang"/>
              <a:cs typeface="Batang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7294" y="1783179"/>
            <a:ext cx="1046023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</a:t>
            </a:r>
            <a:r>
              <a:rPr sz="1100" spc="-2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o</a:t>
            </a:r>
            <a:r>
              <a:rPr sz="1100" spc="95" dirty="0" smtClean="0">
                <a:latin typeface="Times New Roman"/>
                <a:cs typeface="Times New Roman"/>
              </a:rPr>
              <a:t> </a:t>
            </a:r>
            <a:r>
              <a:rPr sz="1100" spc="-29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ossibilities: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04099" y="2131316"/>
            <a:ext cx="285049" cy="1753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650" spc="0" baseline="5270" dirty="0" smtClean="0">
                <a:latin typeface="Times New Roman"/>
                <a:cs typeface="Times New Roman"/>
              </a:rPr>
              <a:t>g</a:t>
            </a:r>
            <a:r>
              <a:rPr sz="1200" spc="50" baseline="-7246" dirty="0" smtClean="0">
                <a:latin typeface="Times New Roman"/>
                <a:cs typeface="Times New Roman"/>
              </a:rPr>
              <a:t>2</a:t>
            </a:r>
            <a:r>
              <a:rPr sz="1650" spc="0" baseline="5270" dirty="0" smtClean="0">
                <a:latin typeface="Times New Roman"/>
                <a:cs typeface="Times New Roman"/>
              </a:rPr>
              <a:t>g</a:t>
            </a:r>
            <a:r>
              <a:rPr sz="1200" spc="0" baseline="-7246" dirty="0" smtClean="0">
                <a:latin typeface="Times New Roman"/>
                <a:cs typeface="Times New Roman"/>
              </a:rPr>
              <a:t>c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25815" y="2225042"/>
            <a:ext cx="153831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=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84795" y="2320076"/>
            <a:ext cx="523656" cy="1753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650" spc="0" baseline="5270" dirty="0" smtClean="0">
                <a:latin typeface="Times New Roman"/>
                <a:cs typeface="Times New Roman"/>
              </a:rPr>
              <a:t>1</a:t>
            </a:r>
            <a:r>
              <a:rPr sz="1650" spc="-40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+</a:t>
            </a:r>
            <a:r>
              <a:rPr sz="1650" spc="-128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g</a:t>
            </a:r>
            <a:r>
              <a:rPr sz="1200" spc="50" baseline="-7246" dirty="0" smtClean="0">
                <a:latin typeface="Times New Roman"/>
                <a:cs typeface="Times New Roman"/>
              </a:rPr>
              <a:t>2</a:t>
            </a:r>
            <a:r>
              <a:rPr sz="1650" spc="0" baseline="5270" dirty="0" smtClean="0">
                <a:latin typeface="Times New Roman"/>
                <a:cs typeface="Times New Roman"/>
              </a:rPr>
              <a:t>g</a:t>
            </a:r>
            <a:r>
              <a:rPr sz="1200" spc="0" baseline="-7246" dirty="0" smtClean="0">
                <a:latin typeface="Times New Roman"/>
                <a:cs typeface="Times New Roman"/>
              </a:rPr>
              <a:t>c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04099" y="2672488"/>
            <a:ext cx="285049" cy="1753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650" spc="0" baseline="5270" dirty="0" smtClean="0">
                <a:latin typeface="Times New Roman"/>
                <a:cs typeface="Times New Roman"/>
              </a:rPr>
              <a:t>g</a:t>
            </a:r>
            <a:r>
              <a:rPr sz="1200" spc="50" baseline="-7246" dirty="0" smtClean="0">
                <a:latin typeface="Times New Roman"/>
                <a:cs typeface="Times New Roman"/>
              </a:rPr>
              <a:t>2</a:t>
            </a:r>
            <a:r>
              <a:rPr sz="1650" spc="0" baseline="5270" dirty="0" smtClean="0">
                <a:latin typeface="Times New Roman"/>
                <a:cs typeface="Times New Roman"/>
              </a:rPr>
              <a:t>g</a:t>
            </a:r>
            <a:r>
              <a:rPr sz="1200" spc="0" baseline="-7246" dirty="0" smtClean="0">
                <a:latin typeface="Times New Roman"/>
                <a:cs typeface="Times New Roman"/>
              </a:rPr>
              <a:t>c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25815" y="2766214"/>
            <a:ext cx="153831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=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4795" y="2861248"/>
            <a:ext cx="523658" cy="1754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650" spc="0" baseline="5270" dirty="0" smtClean="0">
                <a:latin typeface="Times New Roman"/>
                <a:cs typeface="Times New Roman"/>
              </a:rPr>
              <a:t>1</a:t>
            </a:r>
            <a:r>
              <a:rPr sz="1650" spc="-40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+</a:t>
            </a:r>
            <a:r>
              <a:rPr sz="1650" spc="-128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g</a:t>
            </a:r>
            <a:r>
              <a:rPr sz="1200" spc="50" baseline="-7246" dirty="0" smtClean="0">
                <a:latin typeface="Times New Roman"/>
                <a:cs typeface="Times New Roman"/>
              </a:rPr>
              <a:t>2</a:t>
            </a:r>
            <a:r>
              <a:rPr sz="1650" spc="0" baseline="5270" dirty="0" smtClean="0">
                <a:latin typeface="Times New Roman"/>
                <a:cs typeface="Times New Roman"/>
              </a:rPr>
              <a:t>g</a:t>
            </a:r>
            <a:r>
              <a:rPr sz="1200" spc="0" baseline="-7246" dirty="0" smtClean="0">
                <a:latin typeface="Times New Roman"/>
                <a:cs typeface="Times New Roman"/>
              </a:rPr>
              <a:t>c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33978" y="3371131"/>
            <a:ext cx="41674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69133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6699" y="2568168"/>
            <a:ext cx="101117" cy="101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685">
              <a:lnSpc>
                <a:spcPts val="795"/>
              </a:lnSpc>
              <a:spcBef>
                <a:spcPts val="39"/>
              </a:spcBef>
            </a:pPr>
            <a:r>
              <a:rPr sz="8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66699" y="2026983"/>
            <a:ext cx="101117" cy="101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685">
              <a:lnSpc>
                <a:spcPts val="795"/>
              </a:lnSpc>
              <a:spcBef>
                <a:spcPts val="39"/>
              </a:spcBef>
            </a:pPr>
            <a:r>
              <a:rPr sz="8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117" name="Picture 1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867" y="1203089"/>
            <a:ext cx="1384831" cy="500324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217" y="1213291"/>
            <a:ext cx="1080296" cy="501813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1570" y="2081601"/>
            <a:ext cx="1523213" cy="411228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9700" y="2634333"/>
            <a:ext cx="1726388" cy="43180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object 129"/>
          <p:cNvSpPr/>
          <p:nvPr/>
        </p:nvSpPr>
        <p:spPr>
          <a:xfrm>
            <a:off x="3069133" y="3371226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989516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167319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323652" y="3381348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334144" y="337107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334144" y="337107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344304" y="336091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344304" y="336091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382084" y="3360914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101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260483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531451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802418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436880" y="3360707"/>
            <a:ext cx="0" cy="38752"/>
          </a:xfrm>
          <a:custGeom>
            <a:avLst/>
            <a:gdLst/>
            <a:ahLst/>
            <a:cxnLst/>
            <a:rect l="l" t="t" r="r" b="b"/>
            <a:pathLst>
              <a:path h="38752">
                <a:moveTo>
                  <a:pt x="0" y="0"/>
                </a:moveTo>
                <a:lnTo>
                  <a:pt x="0" y="38752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452438" y="3360707"/>
            <a:ext cx="0" cy="27761"/>
          </a:xfrm>
          <a:custGeom>
            <a:avLst/>
            <a:gdLst/>
            <a:ahLst/>
            <a:cxnLst/>
            <a:rect l="l" t="t" r="r" b="b"/>
            <a:pathLst>
              <a:path h="27761">
                <a:moveTo>
                  <a:pt x="0" y="0"/>
                </a:moveTo>
                <a:lnTo>
                  <a:pt x="0" y="27761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329112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532315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0" y="-12"/>
            <a:ext cx="4608004" cy="122186"/>
          </a:xfrm>
          <a:custGeom>
            <a:avLst/>
            <a:gdLst/>
            <a:ahLst/>
            <a:cxnLst/>
            <a:rect l="l" t="t" r="r" b="b"/>
            <a:pathLst>
              <a:path w="4608004" h="122186">
                <a:moveTo>
                  <a:pt x="4608004" y="12"/>
                </a:moveTo>
                <a:lnTo>
                  <a:pt x="0" y="12"/>
                </a:lnTo>
                <a:lnTo>
                  <a:pt x="0" y="122186"/>
                </a:lnTo>
                <a:lnTo>
                  <a:pt x="4608004" y="122186"/>
                </a:lnTo>
                <a:lnTo>
                  <a:pt x="4608004" y="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0" y="122174"/>
            <a:ext cx="4608004" cy="122186"/>
          </a:xfrm>
          <a:custGeom>
            <a:avLst/>
            <a:gdLst/>
            <a:ahLst/>
            <a:cxnLst/>
            <a:rect l="l" t="t" r="r" b="b"/>
            <a:pathLst>
              <a:path w="4608004" h="122186">
                <a:moveTo>
                  <a:pt x="4608004" y="0"/>
                </a:moveTo>
                <a:lnTo>
                  <a:pt x="0" y="0"/>
                </a:lnTo>
                <a:lnTo>
                  <a:pt x="0" y="122186"/>
                </a:lnTo>
                <a:lnTo>
                  <a:pt x="4608004" y="122186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0" y="244360"/>
            <a:ext cx="4608004" cy="122186"/>
          </a:xfrm>
          <a:custGeom>
            <a:avLst/>
            <a:gdLst/>
            <a:ahLst/>
            <a:cxnLst/>
            <a:rect l="l" t="t" r="r" b="b"/>
            <a:pathLst>
              <a:path w="4608004" h="122186">
                <a:moveTo>
                  <a:pt x="4608004" y="0"/>
                </a:moveTo>
                <a:lnTo>
                  <a:pt x="0" y="0"/>
                </a:lnTo>
                <a:lnTo>
                  <a:pt x="0" y="122186"/>
                </a:lnTo>
                <a:lnTo>
                  <a:pt x="4608004" y="122186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95300" y="14421"/>
            <a:ext cx="1713859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Chapter</a:t>
            </a:r>
            <a:r>
              <a:rPr sz="600" spc="6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5: </a:t>
            </a:r>
            <a:r>
              <a:rPr sz="600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600" spc="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del</a:t>
            </a:r>
            <a:r>
              <a:rPr sz="600" spc="12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Based </a:t>
            </a:r>
            <a:r>
              <a:rPr sz="600" spc="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Design</a:t>
            </a:r>
            <a:r>
              <a:rPr sz="600" spc="13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(DS, </a:t>
            </a:r>
            <a:r>
              <a:rPr sz="600" spc="2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IMC</a:t>
            </a:r>
            <a:r>
              <a:rPr sz="600" spc="5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&amp;</a:t>
            </a:r>
            <a:r>
              <a:rPr sz="600" spc="7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ZN)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01587" y="136595"/>
            <a:ext cx="390621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Question </a:t>
            </a:r>
            <a:r>
              <a:rPr sz="600" spc="7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54698" y="471825"/>
            <a:ext cx="1724987" cy="207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Q4(a</a:t>
            </a:r>
            <a:r>
              <a:rPr sz="1400" spc="-6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)(ii</a:t>
            </a:r>
            <a:r>
              <a:rPr sz="1400" spc="2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1400" spc="19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39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ossibili</a:t>
            </a:r>
            <a:r>
              <a:rPr sz="1400" spc="-39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1400" spc="4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6" y="3028773"/>
            <a:ext cx="3168610" cy="2817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10" marR="17218">
              <a:lnSpc>
                <a:spcPts val="975"/>
              </a:lnSpc>
              <a:spcBef>
                <a:spcPts val="48"/>
              </a:spcBef>
            </a:pPr>
            <a:r>
              <a:rPr sz="900" spc="0" dirty="0" smtClean="0">
                <a:latin typeface="Times New Roman"/>
                <a:cs typeface="Times New Roman"/>
              </a:rPr>
              <a:t>So, </a:t>
            </a:r>
            <a:r>
              <a:rPr sz="900" spc="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using </a:t>
            </a:r>
            <a:r>
              <a:rPr sz="900" spc="28" dirty="0" smtClean="0">
                <a:latin typeface="Times New Roman"/>
                <a:cs typeface="Times New Roman"/>
              </a:rPr>
              <a:t> </a:t>
            </a:r>
            <a:r>
              <a:rPr sz="900" spc="-29" dirty="0" smtClean="0">
                <a:latin typeface="Times New Roman"/>
                <a:cs typeface="Times New Roman"/>
              </a:rPr>
              <a:t>P</a:t>
            </a:r>
            <a:r>
              <a:rPr sz="900" spc="0" dirty="0" smtClean="0">
                <a:latin typeface="Times New Roman"/>
                <a:cs typeface="Times New Roman"/>
              </a:rPr>
              <a:t>ade</a:t>
            </a:r>
            <a:r>
              <a:rPr sz="900" spc="7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Ap</a:t>
            </a:r>
            <a:r>
              <a:rPr sz="900" spc="-25" dirty="0" smtClean="0">
                <a:latin typeface="Times New Roman"/>
                <a:cs typeface="Times New Roman"/>
              </a:rPr>
              <a:t>p</a:t>
            </a:r>
            <a:r>
              <a:rPr sz="900" spc="0" dirty="0" smtClean="0">
                <a:latin typeface="Times New Roman"/>
                <a:cs typeface="Times New Roman"/>
              </a:rPr>
              <a:t>r</a:t>
            </a:r>
            <a:r>
              <a:rPr sz="900" spc="-25" dirty="0" smtClean="0">
                <a:latin typeface="Times New Roman"/>
                <a:cs typeface="Times New Roman"/>
              </a:rPr>
              <a:t>o</a:t>
            </a:r>
            <a:r>
              <a:rPr sz="900" spc="0" dirty="0" smtClean="0">
                <a:latin typeface="Times New Roman"/>
                <a:cs typeface="Times New Roman"/>
              </a:rPr>
              <a:t>x </a:t>
            </a:r>
            <a:r>
              <a:rPr sz="900" spc="5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on</a:t>
            </a:r>
            <a:r>
              <a:rPr sz="900" spc="19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controller</a:t>
            </a:r>
            <a:r>
              <a:rPr sz="900" spc="5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(Q6</a:t>
            </a:r>
            <a:r>
              <a:rPr sz="900" spc="10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(a</a:t>
            </a:r>
            <a:r>
              <a:rPr sz="900" spc="-4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)(i</a:t>
            </a:r>
            <a:r>
              <a:rPr sz="900" spc="-1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))</a:t>
            </a:r>
            <a:r>
              <a:rPr sz="900" spc="6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and </a:t>
            </a:r>
            <a:r>
              <a:rPr sz="900" spc="4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using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1"/>
              </a:spcBef>
            </a:pPr>
            <a:r>
              <a:rPr sz="900" spc="-29" dirty="0" smtClean="0">
                <a:latin typeface="Times New Roman"/>
                <a:cs typeface="Times New Roman"/>
              </a:rPr>
              <a:t>P</a:t>
            </a:r>
            <a:r>
              <a:rPr sz="900" spc="0" dirty="0" smtClean="0">
                <a:latin typeface="Times New Roman"/>
                <a:cs typeface="Times New Roman"/>
              </a:rPr>
              <a:t>ade</a:t>
            </a:r>
            <a:r>
              <a:rPr sz="900" spc="7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Ap</a:t>
            </a:r>
            <a:r>
              <a:rPr sz="900" spc="-25" dirty="0" smtClean="0">
                <a:latin typeface="Times New Roman"/>
                <a:cs typeface="Times New Roman"/>
              </a:rPr>
              <a:t>p</a:t>
            </a:r>
            <a:r>
              <a:rPr sz="900" spc="0" dirty="0" smtClean="0">
                <a:latin typeface="Times New Roman"/>
                <a:cs typeface="Times New Roman"/>
              </a:rPr>
              <a:t>r</a:t>
            </a:r>
            <a:r>
              <a:rPr sz="900" spc="-25" dirty="0" smtClean="0">
                <a:latin typeface="Times New Roman"/>
                <a:cs typeface="Times New Roman"/>
              </a:rPr>
              <a:t>o</a:t>
            </a:r>
            <a:r>
              <a:rPr sz="900" spc="0" dirty="0" smtClean="0">
                <a:latin typeface="Times New Roman"/>
                <a:cs typeface="Times New Roman"/>
              </a:rPr>
              <a:t>x </a:t>
            </a:r>
            <a:r>
              <a:rPr sz="900" spc="5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on</a:t>
            </a:r>
            <a:r>
              <a:rPr sz="900" spc="19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Pr</a:t>
            </a:r>
            <a:r>
              <a:rPr sz="900" spc="27" dirty="0" smtClean="0">
                <a:latin typeface="Times New Roman"/>
                <a:cs typeface="Times New Roman"/>
              </a:rPr>
              <a:t>o</a:t>
            </a:r>
            <a:r>
              <a:rPr sz="900" spc="0" dirty="0" smtClean="0">
                <a:latin typeface="Times New Roman"/>
                <a:cs typeface="Times New Roman"/>
              </a:rPr>
              <a:t>cess</a:t>
            </a:r>
            <a:r>
              <a:rPr sz="900" spc="8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(Q6</a:t>
            </a:r>
            <a:r>
              <a:rPr sz="900" spc="8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(a</a:t>
            </a:r>
            <a:r>
              <a:rPr sz="900" spc="-4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)(ii</a:t>
            </a:r>
            <a:r>
              <a:rPr sz="900" spc="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)</a:t>
            </a:r>
            <a:r>
              <a:rPr sz="900" spc="152" dirty="0" smtClean="0">
                <a:latin typeface="Times New Roman"/>
                <a:cs typeface="Times New Roman"/>
              </a:rPr>
              <a:t> </a:t>
            </a:r>
            <a:r>
              <a:rPr sz="900" spc="-25" dirty="0" smtClean="0">
                <a:latin typeface="Times New Roman"/>
                <a:cs typeface="Times New Roman"/>
              </a:rPr>
              <a:t>P</a:t>
            </a:r>
            <a:r>
              <a:rPr sz="900" spc="0" dirty="0" smtClean="0">
                <a:latin typeface="Times New Roman"/>
                <a:cs typeface="Times New Roman"/>
              </a:rPr>
              <a:t>ossibili</a:t>
            </a:r>
            <a:r>
              <a:rPr sz="900" spc="-25" dirty="0" smtClean="0">
                <a:latin typeface="Times New Roman"/>
                <a:cs typeface="Times New Roman"/>
              </a:rPr>
              <a:t>t</a:t>
            </a:r>
            <a:r>
              <a:rPr sz="900" spc="0" dirty="0" smtClean="0">
                <a:latin typeface="Times New Roman"/>
                <a:cs typeface="Times New Roman"/>
              </a:rPr>
              <a:t>y</a:t>
            </a:r>
            <a:r>
              <a:rPr sz="900" spc="10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1)</a:t>
            </a:r>
            <a:r>
              <a:rPr sz="900" spc="224" dirty="0" smtClean="0">
                <a:latin typeface="Times New Roman"/>
                <a:cs typeface="Times New Roman"/>
              </a:rPr>
              <a:t> </a:t>
            </a:r>
            <a:r>
              <a:rPr sz="900" spc="25" dirty="0" smtClean="0">
                <a:latin typeface="Times New Roman"/>
                <a:cs typeface="Times New Roman"/>
              </a:rPr>
              <a:t>b</a:t>
            </a:r>
            <a:r>
              <a:rPr sz="900" spc="0" dirty="0" smtClean="0">
                <a:latin typeface="Times New Roman"/>
                <a:cs typeface="Times New Roman"/>
              </a:rPr>
              <a:t>oth </a:t>
            </a:r>
            <a:r>
              <a:rPr sz="900" spc="13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give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6" y="3311863"/>
            <a:ext cx="881209" cy="1393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75"/>
              </a:lnSpc>
              <a:spcBef>
                <a:spcPts val="48"/>
              </a:spcBef>
            </a:pPr>
            <a:r>
              <a:rPr sz="900" spc="0" dirty="0" smtClean="0">
                <a:latin typeface="Times New Roman"/>
                <a:cs typeface="Times New Roman"/>
              </a:rPr>
              <a:t>the </a:t>
            </a:r>
            <a:r>
              <a:rPr sz="900" spc="9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same </a:t>
            </a:r>
            <a:r>
              <a:rPr sz="900" spc="10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result.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33978" y="3371131"/>
            <a:ext cx="41674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069133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30" name="Picture 1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823972"/>
            <a:ext cx="1929451" cy="387350"/>
          </a:xfrm>
          <a:prstGeom prst="rect">
            <a:avLst/>
          </a:prstGeom>
        </p:spPr>
      </p:pic>
      <p:pic>
        <p:nvPicPr>
          <p:cNvPr id="131" name="Picture 1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48" y="1203684"/>
            <a:ext cx="3121671" cy="704116"/>
          </a:xfrm>
          <a:prstGeom prst="rect">
            <a:avLst/>
          </a:prstGeom>
        </p:spPr>
      </p:pic>
      <p:pic>
        <p:nvPicPr>
          <p:cNvPr id="132" name="Picture 1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806" y="1891569"/>
            <a:ext cx="3462913" cy="488958"/>
          </a:xfrm>
          <a:prstGeom prst="rect">
            <a:avLst/>
          </a:prstGeom>
        </p:spPr>
      </p:pic>
      <p:pic>
        <p:nvPicPr>
          <p:cNvPr id="133" name="Picture 1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470" y="2464221"/>
            <a:ext cx="2150751" cy="37591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object 76"/>
          <p:cNvSpPr/>
          <p:nvPr/>
        </p:nvSpPr>
        <p:spPr>
          <a:xfrm>
            <a:off x="0" y="-12"/>
            <a:ext cx="4608004" cy="122186"/>
          </a:xfrm>
          <a:custGeom>
            <a:avLst/>
            <a:gdLst/>
            <a:ahLst/>
            <a:cxnLst/>
            <a:rect l="l" t="t" r="r" b="b"/>
            <a:pathLst>
              <a:path w="4608004" h="122186">
                <a:moveTo>
                  <a:pt x="4608004" y="12"/>
                </a:moveTo>
                <a:lnTo>
                  <a:pt x="0" y="12"/>
                </a:lnTo>
                <a:lnTo>
                  <a:pt x="0" y="122186"/>
                </a:lnTo>
                <a:lnTo>
                  <a:pt x="4608004" y="122186"/>
                </a:lnTo>
                <a:lnTo>
                  <a:pt x="4608004" y="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0" y="122174"/>
            <a:ext cx="4608004" cy="122186"/>
          </a:xfrm>
          <a:custGeom>
            <a:avLst/>
            <a:gdLst/>
            <a:ahLst/>
            <a:cxnLst/>
            <a:rect l="l" t="t" r="r" b="b"/>
            <a:pathLst>
              <a:path w="4608004" h="122186">
                <a:moveTo>
                  <a:pt x="4608004" y="0"/>
                </a:moveTo>
                <a:lnTo>
                  <a:pt x="0" y="0"/>
                </a:lnTo>
                <a:lnTo>
                  <a:pt x="0" y="122186"/>
                </a:lnTo>
                <a:lnTo>
                  <a:pt x="4608004" y="122186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0" y="244360"/>
            <a:ext cx="4608004" cy="122186"/>
          </a:xfrm>
          <a:custGeom>
            <a:avLst/>
            <a:gdLst/>
            <a:ahLst/>
            <a:cxnLst/>
            <a:rect l="l" t="t" r="r" b="b"/>
            <a:pathLst>
              <a:path w="4608004" h="122186">
                <a:moveTo>
                  <a:pt x="4608004" y="0"/>
                </a:moveTo>
                <a:lnTo>
                  <a:pt x="0" y="0"/>
                </a:lnTo>
                <a:lnTo>
                  <a:pt x="0" y="122186"/>
                </a:lnTo>
                <a:lnTo>
                  <a:pt x="4608004" y="122186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95300" y="14421"/>
            <a:ext cx="1713859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Chapter</a:t>
            </a:r>
            <a:r>
              <a:rPr sz="600" spc="6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5: </a:t>
            </a:r>
            <a:r>
              <a:rPr sz="600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600" spc="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del</a:t>
            </a:r>
            <a:r>
              <a:rPr sz="600" spc="12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Based </a:t>
            </a:r>
            <a:r>
              <a:rPr sz="600" spc="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Design</a:t>
            </a:r>
            <a:r>
              <a:rPr sz="600" spc="13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(DS, </a:t>
            </a:r>
            <a:r>
              <a:rPr sz="600" spc="2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IMC</a:t>
            </a:r>
            <a:r>
              <a:rPr sz="600" spc="5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&amp;</a:t>
            </a:r>
            <a:r>
              <a:rPr sz="600" spc="7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ZN)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01587" y="136595"/>
            <a:ext cx="390621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Question </a:t>
            </a:r>
            <a:r>
              <a:rPr sz="600" spc="7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5300" y="471825"/>
            <a:ext cx="3305179" cy="207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Q4(a</a:t>
            </a:r>
            <a:r>
              <a:rPr sz="1400" spc="-6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)(ii</a:t>
            </a:r>
            <a:r>
              <a:rPr sz="1400" spc="2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1400" spc="19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39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ossibili</a:t>
            </a:r>
            <a:r>
              <a:rPr sz="1400" spc="-39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1400" spc="4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sz="1400" spc="1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1400" spc="1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gives</a:t>
            </a:r>
            <a:r>
              <a:rPr sz="1400" spc="-1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stand</a:t>
            </a:r>
            <a:r>
              <a:rPr sz="1400" spc="-39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rd </a:t>
            </a:r>
            <a:r>
              <a:rPr sz="1400" spc="2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PID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736161"/>
            <a:ext cx="2335651" cy="539750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08" y="1270308"/>
            <a:ext cx="3308527" cy="1149766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50" y="2420074"/>
            <a:ext cx="3733800" cy="96667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bject 70"/>
          <p:cNvSpPr/>
          <p:nvPr/>
        </p:nvSpPr>
        <p:spPr>
          <a:xfrm>
            <a:off x="3069133" y="3371226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989516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167319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323652" y="3381348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334144" y="337107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334144" y="337107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344304" y="336091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344304" y="336091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382084" y="3360914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101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260483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531451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02418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36880" y="3360707"/>
            <a:ext cx="0" cy="38752"/>
          </a:xfrm>
          <a:custGeom>
            <a:avLst/>
            <a:gdLst/>
            <a:ahLst/>
            <a:cxnLst/>
            <a:rect l="l" t="t" r="r" b="b"/>
            <a:pathLst>
              <a:path h="38752">
                <a:moveTo>
                  <a:pt x="0" y="0"/>
                </a:moveTo>
                <a:lnTo>
                  <a:pt x="0" y="38752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52438" y="3360707"/>
            <a:ext cx="0" cy="27761"/>
          </a:xfrm>
          <a:custGeom>
            <a:avLst/>
            <a:gdLst/>
            <a:ahLst/>
            <a:cxnLst/>
            <a:rect l="l" t="t" r="r" b="b"/>
            <a:pathLst>
              <a:path h="27761">
                <a:moveTo>
                  <a:pt x="0" y="0"/>
                </a:moveTo>
                <a:lnTo>
                  <a:pt x="0" y="27761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29112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32315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-12"/>
            <a:ext cx="4608004" cy="122186"/>
          </a:xfrm>
          <a:custGeom>
            <a:avLst/>
            <a:gdLst/>
            <a:ahLst/>
            <a:cxnLst/>
            <a:rect l="l" t="t" r="r" b="b"/>
            <a:pathLst>
              <a:path w="4608004" h="122186">
                <a:moveTo>
                  <a:pt x="4608004" y="12"/>
                </a:moveTo>
                <a:lnTo>
                  <a:pt x="0" y="12"/>
                </a:lnTo>
                <a:lnTo>
                  <a:pt x="0" y="122186"/>
                </a:lnTo>
                <a:lnTo>
                  <a:pt x="4608004" y="122186"/>
                </a:lnTo>
                <a:lnTo>
                  <a:pt x="4608004" y="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122174"/>
            <a:ext cx="4608004" cy="122186"/>
          </a:xfrm>
          <a:custGeom>
            <a:avLst/>
            <a:gdLst/>
            <a:ahLst/>
            <a:cxnLst/>
            <a:rect l="l" t="t" r="r" b="b"/>
            <a:pathLst>
              <a:path w="4608004" h="122186">
                <a:moveTo>
                  <a:pt x="4608004" y="0"/>
                </a:moveTo>
                <a:lnTo>
                  <a:pt x="0" y="0"/>
                </a:lnTo>
                <a:lnTo>
                  <a:pt x="0" y="122186"/>
                </a:lnTo>
                <a:lnTo>
                  <a:pt x="4608004" y="122186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244360"/>
            <a:ext cx="4608004" cy="122186"/>
          </a:xfrm>
          <a:custGeom>
            <a:avLst/>
            <a:gdLst/>
            <a:ahLst/>
            <a:cxnLst/>
            <a:rect l="l" t="t" r="r" b="b"/>
            <a:pathLst>
              <a:path w="4608004" h="122186">
                <a:moveTo>
                  <a:pt x="4608004" y="0"/>
                </a:moveTo>
                <a:lnTo>
                  <a:pt x="0" y="0"/>
                </a:lnTo>
                <a:lnTo>
                  <a:pt x="0" y="122186"/>
                </a:lnTo>
                <a:lnTo>
                  <a:pt x="4608004" y="122186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6310" y="1453451"/>
            <a:ext cx="61518" cy="61518"/>
          </a:xfrm>
          <a:custGeom>
            <a:avLst/>
            <a:gdLst/>
            <a:ahLst/>
            <a:cxnLst/>
            <a:rect l="l" t="t" r="r" b="b"/>
            <a:pathLst>
              <a:path w="61518" h="61518">
                <a:moveTo>
                  <a:pt x="0" y="61518"/>
                </a:moveTo>
                <a:lnTo>
                  <a:pt x="61518" y="61518"/>
                </a:lnTo>
                <a:lnTo>
                  <a:pt x="61518" y="0"/>
                </a:lnTo>
                <a:lnTo>
                  <a:pt x="0" y="0"/>
                </a:lnTo>
                <a:lnTo>
                  <a:pt x="0" y="6151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6310" y="1663484"/>
            <a:ext cx="61518" cy="61518"/>
          </a:xfrm>
          <a:custGeom>
            <a:avLst/>
            <a:gdLst/>
            <a:ahLst/>
            <a:cxnLst/>
            <a:rect l="l" t="t" r="r" b="b"/>
            <a:pathLst>
              <a:path w="61518" h="61518">
                <a:moveTo>
                  <a:pt x="0" y="61518"/>
                </a:moveTo>
                <a:lnTo>
                  <a:pt x="61518" y="61518"/>
                </a:lnTo>
                <a:lnTo>
                  <a:pt x="61518" y="0"/>
                </a:lnTo>
                <a:lnTo>
                  <a:pt x="0" y="0"/>
                </a:lnTo>
                <a:lnTo>
                  <a:pt x="0" y="6151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6310" y="1873516"/>
            <a:ext cx="61518" cy="61518"/>
          </a:xfrm>
          <a:custGeom>
            <a:avLst/>
            <a:gdLst/>
            <a:ahLst/>
            <a:cxnLst/>
            <a:rect l="l" t="t" r="r" b="b"/>
            <a:pathLst>
              <a:path w="61518" h="61518">
                <a:moveTo>
                  <a:pt x="0" y="61518"/>
                </a:moveTo>
                <a:lnTo>
                  <a:pt x="61518" y="61518"/>
                </a:lnTo>
                <a:lnTo>
                  <a:pt x="61518" y="0"/>
                </a:lnTo>
                <a:lnTo>
                  <a:pt x="0" y="0"/>
                </a:lnTo>
                <a:lnTo>
                  <a:pt x="0" y="6151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21687" y="2385555"/>
            <a:ext cx="899160" cy="0"/>
          </a:xfrm>
          <a:custGeom>
            <a:avLst/>
            <a:gdLst/>
            <a:ahLst/>
            <a:cxnLst/>
            <a:rect l="l" t="t" r="r" b="b"/>
            <a:pathLst>
              <a:path w="899159">
                <a:moveTo>
                  <a:pt x="0" y="0"/>
                </a:moveTo>
                <a:lnTo>
                  <a:pt x="89916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21687" y="2385555"/>
            <a:ext cx="899160" cy="0"/>
          </a:xfrm>
          <a:custGeom>
            <a:avLst/>
            <a:gdLst/>
            <a:ahLst/>
            <a:cxnLst/>
            <a:rect l="l" t="t" r="r" b="b"/>
            <a:pathLst>
              <a:path w="899159">
                <a:moveTo>
                  <a:pt x="899160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35947" y="2385555"/>
            <a:ext cx="791400" cy="0"/>
          </a:xfrm>
          <a:custGeom>
            <a:avLst/>
            <a:gdLst/>
            <a:ahLst/>
            <a:cxnLst/>
            <a:rect l="l" t="t" r="r" b="b"/>
            <a:pathLst>
              <a:path w="791400">
                <a:moveTo>
                  <a:pt x="0" y="0"/>
                </a:moveTo>
                <a:lnTo>
                  <a:pt x="79140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35947" y="2385555"/>
            <a:ext cx="791400" cy="0"/>
          </a:xfrm>
          <a:custGeom>
            <a:avLst/>
            <a:gdLst/>
            <a:ahLst/>
            <a:cxnLst/>
            <a:rect l="l" t="t" r="r" b="b"/>
            <a:pathLst>
              <a:path w="791400">
                <a:moveTo>
                  <a:pt x="791400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5300" y="14421"/>
            <a:ext cx="1713859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Chapter</a:t>
            </a:r>
            <a:r>
              <a:rPr sz="600" spc="6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5: </a:t>
            </a:r>
            <a:r>
              <a:rPr sz="600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600" spc="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del</a:t>
            </a:r>
            <a:r>
              <a:rPr sz="600" spc="12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Based </a:t>
            </a:r>
            <a:r>
              <a:rPr sz="600" spc="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Design</a:t>
            </a:r>
            <a:r>
              <a:rPr sz="600" spc="13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(DS, </a:t>
            </a:r>
            <a:r>
              <a:rPr sz="600" spc="2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IMC</a:t>
            </a:r>
            <a:r>
              <a:rPr sz="600" spc="5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&amp;</a:t>
            </a:r>
            <a:r>
              <a:rPr sz="600" spc="7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ZN)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1587" y="136595"/>
            <a:ext cx="390621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Question </a:t>
            </a:r>
            <a:r>
              <a:rPr sz="600" spc="7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300" y="471825"/>
            <a:ext cx="1775891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Q1</a:t>
            </a:r>
            <a:r>
              <a:rPr sz="1400" spc="13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1400" spc="1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Given</a:t>
            </a:r>
            <a:r>
              <a:rPr sz="1400" spc="-7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Inf</a:t>
            </a:r>
            <a:r>
              <a:rPr sz="1400" spc="-39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rmation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4395" y="1398052"/>
            <a:ext cx="3661962" cy="7560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5717">
              <a:lnSpc>
                <a:spcPts val="1245"/>
              </a:lnSpc>
              <a:spcBef>
                <a:spcPts val="62"/>
              </a:spcBef>
            </a:pPr>
            <a:r>
              <a:rPr sz="1650" spc="0" baseline="2635" dirty="0" smtClean="0">
                <a:latin typeface="Times New Roman"/>
                <a:cs typeface="Times New Roman"/>
              </a:rPr>
              <a:t>G</a:t>
            </a:r>
            <a:r>
              <a:rPr sz="1200" spc="0" baseline="-7246" dirty="0" smtClean="0">
                <a:latin typeface="Times New Roman"/>
                <a:cs typeface="Times New Roman"/>
              </a:rPr>
              <a:t>p </a:t>
            </a:r>
            <a:r>
              <a:rPr sz="1200" spc="143" baseline="-7246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-</a:t>
            </a:r>
            <a:r>
              <a:rPr sz="1650" spc="86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plant</a:t>
            </a:r>
            <a:r>
              <a:rPr sz="1650" spc="183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transfer</a:t>
            </a:r>
            <a:r>
              <a:rPr sz="1650" spc="178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function</a:t>
            </a:r>
            <a:r>
              <a:rPr sz="1650" spc="106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(given).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23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Gv</a:t>
            </a:r>
            <a:r>
              <a:rPr sz="1100" spc="19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-</a:t>
            </a:r>
            <a:r>
              <a:rPr sz="1100" spc="8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valve</a:t>
            </a:r>
            <a:r>
              <a:rPr sz="1100" spc="-3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transfer</a:t>
            </a:r>
            <a:r>
              <a:rPr sz="1100" spc="17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function.</a:t>
            </a:r>
            <a:r>
              <a:rPr sz="1100" spc="25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Gain</a:t>
            </a:r>
            <a:r>
              <a:rPr sz="1100" spc="1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0.5.</a:t>
            </a:r>
            <a:r>
              <a:rPr sz="1100" spc="24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Dynamics</a:t>
            </a:r>
            <a:r>
              <a:rPr sz="1100" spc="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negligible.</a:t>
            </a:r>
            <a:endParaRPr sz="1100">
              <a:latin typeface="Times New Roman"/>
              <a:cs typeface="Times New Roman"/>
            </a:endParaRPr>
          </a:p>
          <a:p>
            <a:pPr marL="12700" marR="578312" indent="0">
              <a:lnSpc>
                <a:spcPts val="1184"/>
              </a:lnSpc>
              <a:spcBef>
                <a:spcPts val="385"/>
              </a:spcBef>
            </a:pPr>
            <a:r>
              <a:rPr sz="1100" spc="0" dirty="0" smtClean="0">
                <a:latin typeface="Times New Roman"/>
                <a:cs typeface="Times New Roman"/>
              </a:rPr>
              <a:t>G</a:t>
            </a:r>
            <a:r>
              <a:rPr sz="1200" spc="0" baseline="-10870" dirty="0" smtClean="0">
                <a:latin typeface="Times New Roman"/>
                <a:cs typeface="Times New Roman"/>
              </a:rPr>
              <a:t>m  </a:t>
            </a:r>
            <a:r>
              <a:rPr sz="1200" spc="2" baseline="-1087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-</a:t>
            </a:r>
            <a:r>
              <a:rPr sz="1100" spc="8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level</a:t>
            </a:r>
            <a:r>
              <a:rPr sz="1100" spc="-6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transmitter </a:t>
            </a:r>
            <a:r>
              <a:rPr sz="1100" spc="8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transfer</a:t>
            </a:r>
            <a:r>
              <a:rPr sz="1100" spc="17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function.</a:t>
            </a:r>
            <a:r>
              <a:rPr sz="1100" spc="25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Gain</a:t>
            </a:r>
            <a:r>
              <a:rPr sz="1100" spc="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2.5. </a:t>
            </a:r>
            <a:endParaRPr sz="1100">
              <a:latin typeface="Times New Roman"/>
              <a:cs typeface="Times New Roman"/>
            </a:endParaRPr>
          </a:p>
          <a:p>
            <a:pPr marL="12700" marR="578312">
              <a:lnSpc>
                <a:spcPct val="96208"/>
              </a:lnSpc>
              <a:spcBef>
                <a:spcPts val="155"/>
              </a:spcBef>
            </a:pPr>
            <a:r>
              <a:rPr sz="1100" spc="0" dirty="0" smtClean="0">
                <a:latin typeface="Times New Roman"/>
                <a:cs typeface="Times New Roman"/>
              </a:rPr>
              <a:t>Dynamics</a:t>
            </a:r>
            <a:r>
              <a:rPr sz="1100" spc="1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negligible.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16746" y="2209865"/>
            <a:ext cx="843768" cy="205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1.6</a:t>
            </a:r>
            <a:r>
              <a:rPr sz="1100" spc="-8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(1</a:t>
            </a:r>
            <a:r>
              <a:rPr sz="1100" spc="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Batang"/>
                <a:cs typeface="Batang"/>
              </a:rPr>
              <a:t>−</a:t>
            </a:r>
            <a:r>
              <a:rPr sz="1100" spc="80" dirty="0" smtClean="0">
                <a:latin typeface="Batang"/>
                <a:cs typeface="Batang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0.5s</a:t>
            </a:r>
            <a:r>
              <a:rPr sz="1100" spc="-18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23247" y="2209865"/>
            <a:ext cx="917596" cy="205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Batang"/>
                <a:cs typeface="Batang"/>
              </a:rPr>
              <a:t>−</a:t>
            </a:r>
            <a:r>
              <a:rPr sz="1100" spc="0" dirty="0" smtClean="0">
                <a:latin typeface="Times New Roman"/>
                <a:cs typeface="Times New Roman"/>
              </a:rPr>
              <a:t>2</a:t>
            </a:r>
            <a:r>
              <a:rPr sz="1100" spc="10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(1</a:t>
            </a:r>
            <a:r>
              <a:rPr sz="1100" spc="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Batang"/>
                <a:cs typeface="Batang"/>
              </a:rPr>
              <a:t>−</a:t>
            </a:r>
            <a:r>
              <a:rPr sz="1100" spc="80" dirty="0" smtClean="0">
                <a:latin typeface="Batang"/>
                <a:cs typeface="Batang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0.5s</a:t>
            </a:r>
            <a:r>
              <a:rPr sz="1100" spc="-18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)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2780" y="2251888"/>
            <a:ext cx="1924097" cy="2576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50"/>
              </a:lnSpc>
              <a:spcBef>
                <a:spcPts val="82"/>
              </a:spcBef>
            </a:pPr>
            <a:r>
              <a:rPr sz="1100" spc="0" dirty="0" smtClean="0">
                <a:latin typeface="Times New Roman"/>
                <a:cs typeface="Times New Roman"/>
              </a:rPr>
              <a:t>G</a:t>
            </a:r>
            <a:r>
              <a:rPr sz="1100" spc="17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</a:t>
            </a:r>
            <a:r>
              <a:rPr sz="1100" spc="-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G</a:t>
            </a:r>
            <a:r>
              <a:rPr sz="1200" spc="0" baseline="-10870" dirty="0" smtClean="0">
                <a:latin typeface="Times New Roman"/>
                <a:cs typeface="Times New Roman"/>
              </a:rPr>
              <a:t>v</a:t>
            </a:r>
            <a:r>
              <a:rPr sz="1200" spc="-25" baseline="-1087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G</a:t>
            </a:r>
            <a:r>
              <a:rPr sz="1200" spc="0" baseline="-10870" dirty="0" smtClean="0">
                <a:latin typeface="Times New Roman"/>
                <a:cs typeface="Times New Roman"/>
              </a:rPr>
              <a:t>m</a:t>
            </a:r>
            <a:r>
              <a:rPr sz="1200" spc="37" baseline="-1087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G</a:t>
            </a:r>
            <a:r>
              <a:rPr sz="1200" spc="0" baseline="-10870" dirty="0" smtClean="0">
                <a:latin typeface="Times New Roman"/>
                <a:cs typeface="Times New Roman"/>
              </a:rPr>
              <a:t>p </a:t>
            </a:r>
            <a:r>
              <a:rPr sz="1200" spc="83" baseline="-1087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</a:t>
            </a:r>
            <a:r>
              <a:rPr sz="1100" spc="-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0.5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Batang"/>
                <a:cs typeface="Batang"/>
              </a:rPr>
              <a:t>×</a:t>
            </a:r>
            <a:r>
              <a:rPr sz="1100" spc="-223" dirty="0" smtClean="0">
                <a:latin typeface="Batang"/>
                <a:cs typeface="Batang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2.5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Batang"/>
                <a:cs typeface="Batang"/>
              </a:rPr>
              <a:t>× </a:t>
            </a:r>
            <a:r>
              <a:rPr sz="1650" spc="0" baseline="36162" dirty="0" smtClean="0">
                <a:latin typeface="Batang"/>
                <a:cs typeface="Batang"/>
              </a:rPr>
              <a:t>−</a:t>
            </a:r>
            <a:endParaRPr sz="1100">
              <a:latin typeface="Batang"/>
              <a:cs typeface="Batang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61817" y="2303591"/>
            <a:ext cx="153831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=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71318" y="2398625"/>
            <a:ext cx="620529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s</a:t>
            </a:r>
            <a:r>
              <a:rPr sz="1100" spc="7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(3s</a:t>
            </a:r>
            <a:r>
              <a:rPr sz="1100" spc="5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+</a:t>
            </a:r>
            <a:r>
              <a:rPr sz="1100" spc="1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1)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31692" y="2398625"/>
            <a:ext cx="620529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s</a:t>
            </a:r>
            <a:r>
              <a:rPr sz="1100" spc="7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(3s</a:t>
            </a:r>
            <a:r>
              <a:rPr sz="1100" spc="5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+</a:t>
            </a:r>
            <a:r>
              <a:rPr sz="1100" spc="1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1)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33978" y="3371131"/>
            <a:ext cx="41674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069133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bject 48"/>
          <p:cNvSpPr/>
          <p:nvPr/>
        </p:nvSpPr>
        <p:spPr>
          <a:xfrm>
            <a:off x="0" y="-12"/>
            <a:ext cx="4608004" cy="122186"/>
          </a:xfrm>
          <a:custGeom>
            <a:avLst/>
            <a:gdLst/>
            <a:ahLst/>
            <a:cxnLst/>
            <a:rect l="l" t="t" r="r" b="b"/>
            <a:pathLst>
              <a:path w="4608004" h="122186">
                <a:moveTo>
                  <a:pt x="4608004" y="12"/>
                </a:moveTo>
                <a:lnTo>
                  <a:pt x="0" y="12"/>
                </a:lnTo>
                <a:lnTo>
                  <a:pt x="0" y="122186"/>
                </a:lnTo>
                <a:lnTo>
                  <a:pt x="4608004" y="122186"/>
                </a:lnTo>
                <a:lnTo>
                  <a:pt x="4608004" y="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0" y="122174"/>
            <a:ext cx="4608004" cy="122186"/>
          </a:xfrm>
          <a:custGeom>
            <a:avLst/>
            <a:gdLst/>
            <a:ahLst/>
            <a:cxnLst/>
            <a:rect l="l" t="t" r="r" b="b"/>
            <a:pathLst>
              <a:path w="4608004" h="122186">
                <a:moveTo>
                  <a:pt x="4608004" y="0"/>
                </a:moveTo>
                <a:lnTo>
                  <a:pt x="0" y="0"/>
                </a:lnTo>
                <a:lnTo>
                  <a:pt x="0" y="122186"/>
                </a:lnTo>
                <a:lnTo>
                  <a:pt x="4608004" y="122186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0" y="244360"/>
            <a:ext cx="4608004" cy="122186"/>
          </a:xfrm>
          <a:custGeom>
            <a:avLst/>
            <a:gdLst/>
            <a:ahLst/>
            <a:cxnLst/>
            <a:rect l="l" t="t" r="r" b="b"/>
            <a:pathLst>
              <a:path w="4608004" h="122186">
                <a:moveTo>
                  <a:pt x="4608004" y="0"/>
                </a:moveTo>
                <a:lnTo>
                  <a:pt x="0" y="0"/>
                </a:lnTo>
                <a:lnTo>
                  <a:pt x="0" y="122186"/>
                </a:lnTo>
                <a:lnTo>
                  <a:pt x="4608004" y="122186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66699" y="1752739"/>
            <a:ext cx="101117" cy="101117"/>
          </a:xfrm>
          <a:custGeom>
            <a:avLst/>
            <a:gdLst/>
            <a:ahLst/>
            <a:cxnLst/>
            <a:rect l="l" t="t" r="r" b="b"/>
            <a:pathLst>
              <a:path w="101117" h="101117">
                <a:moveTo>
                  <a:pt x="0" y="101117"/>
                </a:moveTo>
                <a:lnTo>
                  <a:pt x="101117" y="101117"/>
                </a:lnTo>
                <a:lnTo>
                  <a:pt x="101117" y="0"/>
                </a:lnTo>
                <a:lnTo>
                  <a:pt x="0" y="0"/>
                </a:lnTo>
                <a:lnTo>
                  <a:pt x="0" y="10111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6699" y="2293912"/>
            <a:ext cx="101117" cy="101117"/>
          </a:xfrm>
          <a:custGeom>
            <a:avLst/>
            <a:gdLst/>
            <a:ahLst/>
            <a:cxnLst/>
            <a:rect l="l" t="t" r="r" b="b"/>
            <a:pathLst>
              <a:path w="101117" h="101117">
                <a:moveTo>
                  <a:pt x="0" y="101117"/>
                </a:moveTo>
                <a:lnTo>
                  <a:pt x="101117" y="101117"/>
                </a:lnTo>
                <a:lnTo>
                  <a:pt x="101117" y="0"/>
                </a:lnTo>
                <a:lnTo>
                  <a:pt x="0" y="0"/>
                </a:lnTo>
                <a:lnTo>
                  <a:pt x="0" y="10111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95300" y="14421"/>
            <a:ext cx="1713859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Chapter</a:t>
            </a:r>
            <a:r>
              <a:rPr sz="600" spc="6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5: </a:t>
            </a:r>
            <a:r>
              <a:rPr sz="600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600" spc="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del</a:t>
            </a:r>
            <a:r>
              <a:rPr sz="600" spc="12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Based </a:t>
            </a:r>
            <a:r>
              <a:rPr sz="600" spc="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Design</a:t>
            </a:r>
            <a:r>
              <a:rPr sz="600" spc="13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(DS, </a:t>
            </a:r>
            <a:r>
              <a:rPr sz="600" spc="2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IMC</a:t>
            </a:r>
            <a:r>
              <a:rPr sz="600" spc="5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&amp;</a:t>
            </a:r>
            <a:r>
              <a:rPr sz="600" spc="7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ZN)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01587" y="136595"/>
            <a:ext cx="390621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Question </a:t>
            </a:r>
            <a:r>
              <a:rPr sz="600" spc="7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5300" y="471825"/>
            <a:ext cx="1521294" cy="207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Q4(b</a:t>
            </a:r>
            <a:r>
              <a:rPr sz="1400" spc="-25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1400" spc="19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1400" spc="1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IMC</a:t>
            </a:r>
            <a:r>
              <a:rPr sz="1400" spc="14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design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699" y="2293912"/>
            <a:ext cx="101117" cy="101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685">
              <a:lnSpc>
                <a:spcPts val="795"/>
              </a:lnSpc>
              <a:spcBef>
                <a:spcPts val="39"/>
              </a:spcBef>
            </a:pPr>
            <a:r>
              <a:rPr sz="8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66699" y="1752739"/>
            <a:ext cx="101117" cy="101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685">
              <a:lnSpc>
                <a:spcPts val="795"/>
              </a:lnSpc>
              <a:spcBef>
                <a:spcPts val="39"/>
              </a:spcBef>
            </a:pPr>
            <a:r>
              <a:rPr sz="8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552" y="972727"/>
            <a:ext cx="1878900" cy="562269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997" y="1657350"/>
            <a:ext cx="1680481" cy="503014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0850" y="1848253"/>
            <a:ext cx="890191" cy="291758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650" y="2395029"/>
            <a:ext cx="2381721" cy="48862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object 108"/>
          <p:cNvSpPr/>
          <p:nvPr/>
        </p:nvSpPr>
        <p:spPr>
          <a:xfrm>
            <a:off x="3069133" y="3371226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989516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167319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323652" y="3381348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334144" y="337107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334144" y="337107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344304" y="336091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344304" y="336091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382084" y="3360914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101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260483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531451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802418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436880" y="3360707"/>
            <a:ext cx="0" cy="38752"/>
          </a:xfrm>
          <a:custGeom>
            <a:avLst/>
            <a:gdLst/>
            <a:ahLst/>
            <a:cxnLst/>
            <a:rect l="l" t="t" r="r" b="b"/>
            <a:pathLst>
              <a:path h="38752">
                <a:moveTo>
                  <a:pt x="0" y="0"/>
                </a:moveTo>
                <a:lnTo>
                  <a:pt x="0" y="38752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452438" y="3360707"/>
            <a:ext cx="0" cy="27761"/>
          </a:xfrm>
          <a:custGeom>
            <a:avLst/>
            <a:gdLst/>
            <a:ahLst/>
            <a:cxnLst/>
            <a:rect l="l" t="t" r="r" b="b"/>
            <a:pathLst>
              <a:path h="27761">
                <a:moveTo>
                  <a:pt x="0" y="0"/>
                </a:moveTo>
                <a:lnTo>
                  <a:pt x="0" y="27761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329112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532315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0" y="-12"/>
            <a:ext cx="4608004" cy="122186"/>
          </a:xfrm>
          <a:custGeom>
            <a:avLst/>
            <a:gdLst/>
            <a:ahLst/>
            <a:cxnLst/>
            <a:rect l="l" t="t" r="r" b="b"/>
            <a:pathLst>
              <a:path w="4608004" h="122186">
                <a:moveTo>
                  <a:pt x="4608004" y="12"/>
                </a:moveTo>
                <a:lnTo>
                  <a:pt x="0" y="12"/>
                </a:lnTo>
                <a:lnTo>
                  <a:pt x="0" y="122186"/>
                </a:lnTo>
                <a:lnTo>
                  <a:pt x="4608004" y="122186"/>
                </a:lnTo>
                <a:lnTo>
                  <a:pt x="4608004" y="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0" y="122174"/>
            <a:ext cx="4608004" cy="122186"/>
          </a:xfrm>
          <a:custGeom>
            <a:avLst/>
            <a:gdLst/>
            <a:ahLst/>
            <a:cxnLst/>
            <a:rect l="l" t="t" r="r" b="b"/>
            <a:pathLst>
              <a:path w="4608004" h="122186">
                <a:moveTo>
                  <a:pt x="4608004" y="0"/>
                </a:moveTo>
                <a:lnTo>
                  <a:pt x="0" y="0"/>
                </a:lnTo>
                <a:lnTo>
                  <a:pt x="0" y="122186"/>
                </a:lnTo>
                <a:lnTo>
                  <a:pt x="4608004" y="122186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0" y="244360"/>
            <a:ext cx="4608004" cy="122186"/>
          </a:xfrm>
          <a:custGeom>
            <a:avLst/>
            <a:gdLst/>
            <a:ahLst/>
            <a:cxnLst/>
            <a:rect l="l" t="t" r="r" b="b"/>
            <a:pathLst>
              <a:path w="4608004" h="122186">
                <a:moveTo>
                  <a:pt x="4608004" y="0"/>
                </a:moveTo>
                <a:lnTo>
                  <a:pt x="0" y="0"/>
                </a:lnTo>
                <a:lnTo>
                  <a:pt x="0" y="122186"/>
                </a:lnTo>
                <a:lnTo>
                  <a:pt x="4608004" y="122186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95300" y="14421"/>
            <a:ext cx="1713859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Chapter</a:t>
            </a:r>
            <a:r>
              <a:rPr sz="600" spc="6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5: </a:t>
            </a:r>
            <a:r>
              <a:rPr sz="600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600" spc="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del</a:t>
            </a:r>
            <a:r>
              <a:rPr sz="600" spc="12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Based </a:t>
            </a:r>
            <a:r>
              <a:rPr sz="600" spc="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Design</a:t>
            </a:r>
            <a:r>
              <a:rPr sz="600" spc="13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(DS, </a:t>
            </a:r>
            <a:r>
              <a:rPr sz="600" spc="2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IMC</a:t>
            </a:r>
            <a:r>
              <a:rPr sz="600" spc="5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&amp;</a:t>
            </a:r>
            <a:r>
              <a:rPr sz="600" spc="7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ZN)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01587" y="136595"/>
            <a:ext cx="390621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Question </a:t>
            </a:r>
            <a:r>
              <a:rPr sz="600" spc="7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5300" y="471825"/>
            <a:ext cx="1521294" cy="207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Q4(b</a:t>
            </a:r>
            <a:r>
              <a:rPr sz="1400" spc="-25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1400" spc="19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1400" spc="1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IMC</a:t>
            </a:r>
            <a:r>
              <a:rPr sz="1400" spc="14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design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47471" y="969389"/>
            <a:ext cx="153831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3.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24366" y="969389"/>
            <a:ext cx="512348" cy="1757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5"/>
              </a:lnSpc>
              <a:spcBef>
                <a:spcPts val="62"/>
              </a:spcBef>
            </a:pPr>
            <a:r>
              <a:rPr sz="1650" spc="0" baseline="2635" dirty="0" smtClean="0">
                <a:latin typeface="Times New Roman"/>
                <a:cs typeface="Times New Roman"/>
              </a:rPr>
              <a:t>Find</a:t>
            </a:r>
            <a:r>
              <a:rPr sz="1650" spc="75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g</a:t>
            </a:r>
            <a:r>
              <a:rPr sz="1200" spc="0" baseline="-7246" dirty="0" smtClean="0">
                <a:latin typeface="Times New Roman"/>
                <a:cs typeface="Times New Roman"/>
              </a:rPr>
              <a:t>c</a:t>
            </a:r>
            <a:r>
              <a:rPr sz="1200" spc="-109" baseline="-7246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3122850"/>
            <a:ext cx="2754940" cy="1649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5"/>
              </a:lnSpc>
              <a:spcBef>
                <a:spcPts val="58"/>
              </a:spcBef>
            </a:pP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This </a:t>
            </a:r>
            <a:r>
              <a:rPr sz="1100" spc="32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1100" spc="12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identical</a:t>
            </a:r>
            <a:r>
              <a:rPr sz="1100" spc="117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to </a:t>
            </a:r>
            <a:r>
              <a:rPr sz="1100" spc="29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Q6</a:t>
            </a:r>
            <a:r>
              <a:rPr sz="1100" spc="24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(a</a:t>
            </a:r>
            <a:r>
              <a:rPr sz="1100" spc="-66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)(ii )</a:t>
            </a:r>
            <a:r>
              <a:rPr sz="1100" spc="179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-34" dirty="0" smtClean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ossibili</a:t>
            </a:r>
            <a:r>
              <a:rPr sz="1100" spc="-34" dirty="0" smtClean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1100" spc="12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33978" y="3371131"/>
            <a:ext cx="41674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069133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159" y="925048"/>
            <a:ext cx="837788" cy="393700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59" y="1318104"/>
            <a:ext cx="4257486" cy="601544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45" y="1971806"/>
            <a:ext cx="4382499" cy="397970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540" y="2369776"/>
            <a:ext cx="2412076" cy="62777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object 73"/>
          <p:cNvSpPr/>
          <p:nvPr/>
        </p:nvSpPr>
        <p:spPr>
          <a:xfrm>
            <a:off x="0" y="-12"/>
            <a:ext cx="4608004" cy="122186"/>
          </a:xfrm>
          <a:custGeom>
            <a:avLst/>
            <a:gdLst/>
            <a:ahLst/>
            <a:cxnLst/>
            <a:rect l="l" t="t" r="r" b="b"/>
            <a:pathLst>
              <a:path w="4608004" h="122186">
                <a:moveTo>
                  <a:pt x="4608004" y="12"/>
                </a:moveTo>
                <a:lnTo>
                  <a:pt x="0" y="12"/>
                </a:lnTo>
                <a:lnTo>
                  <a:pt x="0" y="122186"/>
                </a:lnTo>
                <a:lnTo>
                  <a:pt x="4608004" y="122186"/>
                </a:lnTo>
                <a:lnTo>
                  <a:pt x="4608004" y="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0" y="122174"/>
            <a:ext cx="4608004" cy="122186"/>
          </a:xfrm>
          <a:custGeom>
            <a:avLst/>
            <a:gdLst/>
            <a:ahLst/>
            <a:cxnLst/>
            <a:rect l="l" t="t" r="r" b="b"/>
            <a:pathLst>
              <a:path w="4608004" h="122186">
                <a:moveTo>
                  <a:pt x="4608004" y="0"/>
                </a:moveTo>
                <a:lnTo>
                  <a:pt x="0" y="0"/>
                </a:lnTo>
                <a:lnTo>
                  <a:pt x="0" y="122186"/>
                </a:lnTo>
                <a:lnTo>
                  <a:pt x="4608004" y="122186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0" y="244360"/>
            <a:ext cx="4608004" cy="122186"/>
          </a:xfrm>
          <a:custGeom>
            <a:avLst/>
            <a:gdLst/>
            <a:ahLst/>
            <a:cxnLst/>
            <a:rect l="l" t="t" r="r" b="b"/>
            <a:pathLst>
              <a:path w="4608004" h="122186">
                <a:moveTo>
                  <a:pt x="4608004" y="0"/>
                </a:moveTo>
                <a:lnTo>
                  <a:pt x="0" y="0"/>
                </a:lnTo>
                <a:lnTo>
                  <a:pt x="0" y="122186"/>
                </a:lnTo>
                <a:lnTo>
                  <a:pt x="4608004" y="122186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66699" y="1058379"/>
            <a:ext cx="101117" cy="101117"/>
          </a:xfrm>
          <a:custGeom>
            <a:avLst/>
            <a:gdLst/>
            <a:ahLst/>
            <a:cxnLst/>
            <a:rect l="l" t="t" r="r" b="b"/>
            <a:pathLst>
              <a:path w="101117" h="101117">
                <a:moveTo>
                  <a:pt x="0" y="101117"/>
                </a:moveTo>
                <a:lnTo>
                  <a:pt x="101117" y="101117"/>
                </a:lnTo>
                <a:lnTo>
                  <a:pt x="101117" y="0"/>
                </a:lnTo>
                <a:lnTo>
                  <a:pt x="0" y="0"/>
                </a:lnTo>
                <a:lnTo>
                  <a:pt x="0" y="10111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423758" y="1324762"/>
            <a:ext cx="990130" cy="0"/>
          </a:xfrm>
          <a:custGeom>
            <a:avLst/>
            <a:gdLst/>
            <a:ahLst/>
            <a:cxnLst/>
            <a:rect l="l" t="t" r="r" b="b"/>
            <a:pathLst>
              <a:path w="990130">
                <a:moveTo>
                  <a:pt x="0" y="0"/>
                </a:moveTo>
                <a:lnTo>
                  <a:pt x="99013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423758" y="1324762"/>
            <a:ext cx="990130" cy="0"/>
          </a:xfrm>
          <a:custGeom>
            <a:avLst/>
            <a:gdLst/>
            <a:ahLst/>
            <a:cxnLst/>
            <a:rect l="l" t="t" r="r" b="b"/>
            <a:pathLst>
              <a:path w="990130">
                <a:moveTo>
                  <a:pt x="990130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66699" y="1583956"/>
            <a:ext cx="101117" cy="101117"/>
          </a:xfrm>
          <a:custGeom>
            <a:avLst/>
            <a:gdLst/>
            <a:ahLst/>
            <a:cxnLst/>
            <a:rect l="l" t="t" r="r" b="b"/>
            <a:pathLst>
              <a:path w="101117" h="101117">
                <a:moveTo>
                  <a:pt x="0" y="101117"/>
                </a:moveTo>
                <a:lnTo>
                  <a:pt x="101117" y="101117"/>
                </a:lnTo>
                <a:lnTo>
                  <a:pt x="101117" y="0"/>
                </a:lnTo>
                <a:lnTo>
                  <a:pt x="0" y="0"/>
                </a:lnTo>
                <a:lnTo>
                  <a:pt x="0" y="10111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66699" y="2097481"/>
            <a:ext cx="101117" cy="101117"/>
          </a:xfrm>
          <a:custGeom>
            <a:avLst/>
            <a:gdLst/>
            <a:ahLst/>
            <a:cxnLst/>
            <a:rect l="l" t="t" r="r" b="b"/>
            <a:pathLst>
              <a:path w="101117" h="101117">
                <a:moveTo>
                  <a:pt x="0" y="101117"/>
                </a:moveTo>
                <a:lnTo>
                  <a:pt x="101117" y="101117"/>
                </a:lnTo>
                <a:lnTo>
                  <a:pt x="101117" y="0"/>
                </a:lnTo>
                <a:lnTo>
                  <a:pt x="0" y="0"/>
                </a:lnTo>
                <a:lnTo>
                  <a:pt x="0" y="10111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95300" y="14421"/>
            <a:ext cx="1713859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Chapter</a:t>
            </a:r>
            <a:r>
              <a:rPr sz="600" spc="6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5: </a:t>
            </a:r>
            <a:r>
              <a:rPr sz="600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600" spc="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del</a:t>
            </a:r>
            <a:r>
              <a:rPr sz="600" spc="12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Based </a:t>
            </a:r>
            <a:r>
              <a:rPr sz="600" spc="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Design</a:t>
            </a:r>
            <a:r>
              <a:rPr sz="600" spc="13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(DS, </a:t>
            </a:r>
            <a:r>
              <a:rPr sz="600" spc="2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IMC</a:t>
            </a:r>
            <a:r>
              <a:rPr sz="600" spc="5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&amp;</a:t>
            </a:r>
            <a:r>
              <a:rPr sz="600" spc="7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ZN)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01587" y="136595"/>
            <a:ext cx="390621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Question </a:t>
            </a:r>
            <a:r>
              <a:rPr sz="600" spc="7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5300" y="471825"/>
            <a:ext cx="1893196" cy="207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Q5(a</a:t>
            </a:r>
            <a:r>
              <a:rPr sz="1400" spc="-6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1400" spc="19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1400" spc="1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Direct</a:t>
            </a:r>
            <a:r>
              <a:rPr sz="1400" spc="17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Synthesis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842871" y="1149060"/>
            <a:ext cx="152584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K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35367" y="1242786"/>
            <a:ext cx="268093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g</a:t>
            </a:r>
            <a:r>
              <a:rPr sz="1100" spc="7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454859" y="1284808"/>
            <a:ext cx="153831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5"/>
              </a:lnSpc>
              <a:spcBef>
                <a:spcPts val="37"/>
              </a:spcBef>
            </a:pPr>
            <a:r>
              <a:rPr sz="1100" spc="0" dirty="0" smtClean="0">
                <a:latin typeface="Batang"/>
                <a:cs typeface="Batang"/>
              </a:rPr>
              <a:t>≡</a:t>
            </a:r>
            <a:endParaRPr sz="1100">
              <a:latin typeface="Batang"/>
              <a:cs typeface="Batang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411059" y="1337820"/>
            <a:ext cx="1002830" cy="1754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650" baseline="5270" dirty="0" smtClean="0">
                <a:latin typeface="Times New Roman"/>
                <a:cs typeface="Times New Roman"/>
              </a:rPr>
              <a:t>(3S</a:t>
            </a:r>
            <a:r>
              <a:rPr sz="1650" spc="54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+</a:t>
            </a:r>
            <a:r>
              <a:rPr sz="1650" spc="-128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1)</a:t>
            </a:r>
            <a:r>
              <a:rPr sz="1650" spc="-44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(5S</a:t>
            </a:r>
            <a:r>
              <a:rPr sz="1650" spc="54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+</a:t>
            </a:r>
            <a:r>
              <a:rPr sz="1650" spc="-128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1)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6699" y="2097481"/>
            <a:ext cx="101117" cy="101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685">
              <a:lnSpc>
                <a:spcPts val="795"/>
              </a:lnSpc>
              <a:spcBef>
                <a:spcPts val="39"/>
              </a:spcBef>
            </a:pPr>
            <a:r>
              <a:rPr sz="8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699" y="1583956"/>
            <a:ext cx="101117" cy="101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685">
              <a:lnSpc>
                <a:spcPts val="795"/>
              </a:lnSpc>
              <a:spcBef>
                <a:spcPts val="39"/>
              </a:spcBef>
            </a:pPr>
            <a:r>
              <a:rPr sz="8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66699" y="1058379"/>
            <a:ext cx="101117" cy="101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685">
              <a:lnSpc>
                <a:spcPts val="795"/>
              </a:lnSpc>
              <a:spcBef>
                <a:spcPts val="39"/>
              </a:spcBef>
            </a:pPr>
            <a:r>
              <a:rPr sz="8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561" y="1587738"/>
            <a:ext cx="2310376" cy="451027"/>
          </a:xfrm>
          <a:prstGeom prst="rect">
            <a:avLst/>
          </a:prstGeom>
        </p:spPr>
      </p:pic>
      <p:pic>
        <p:nvPicPr>
          <p:cNvPr id="124" name="Picture 1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8690" y="1049535"/>
            <a:ext cx="1382784" cy="538908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48" y="2152895"/>
            <a:ext cx="3901566" cy="93151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bject 42"/>
          <p:cNvSpPr/>
          <p:nvPr/>
        </p:nvSpPr>
        <p:spPr>
          <a:xfrm>
            <a:off x="0" y="-12"/>
            <a:ext cx="4608004" cy="122186"/>
          </a:xfrm>
          <a:custGeom>
            <a:avLst/>
            <a:gdLst/>
            <a:ahLst/>
            <a:cxnLst/>
            <a:rect l="l" t="t" r="r" b="b"/>
            <a:pathLst>
              <a:path w="4608004" h="122186">
                <a:moveTo>
                  <a:pt x="4608004" y="12"/>
                </a:moveTo>
                <a:lnTo>
                  <a:pt x="0" y="12"/>
                </a:lnTo>
                <a:lnTo>
                  <a:pt x="0" y="122186"/>
                </a:lnTo>
                <a:lnTo>
                  <a:pt x="4608004" y="122186"/>
                </a:lnTo>
                <a:lnTo>
                  <a:pt x="4608004" y="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0" y="122174"/>
            <a:ext cx="4608004" cy="122186"/>
          </a:xfrm>
          <a:custGeom>
            <a:avLst/>
            <a:gdLst/>
            <a:ahLst/>
            <a:cxnLst/>
            <a:rect l="l" t="t" r="r" b="b"/>
            <a:pathLst>
              <a:path w="4608004" h="122186">
                <a:moveTo>
                  <a:pt x="4608004" y="0"/>
                </a:moveTo>
                <a:lnTo>
                  <a:pt x="0" y="0"/>
                </a:lnTo>
                <a:lnTo>
                  <a:pt x="0" y="122186"/>
                </a:lnTo>
                <a:lnTo>
                  <a:pt x="4608004" y="122186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0" y="244360"/>
            <a:ext cx="4608004" cy="122186"/>
          </a:xfrm>
          <a:custGeom>
            <a:avLst/>
            <a:gdLst/>
            <a:ahLst/>
            <a:cxnLst/>
            <a:rect l="l" t="t" r="r" b="b"/>
            <a:pathLst>
              <a:path w="4608004" h="122186">
                <a:moveTo>
                  <a:pt x="4608004" y="0"/>
                </a:moveTo>
                <a:lnTo>
                  <a:pt x="0" y="0"/>
                </a:lnTo>
                <a:lnTo>
                  <a:pt x="0" y="122186"/>
                </a:lnTo>
                <a:lnTo>
                  <a:pt x="4608004" y="122186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939188" y="1271269"/>
            <a:ext cx="990130" cy="0"/>
          </a:xfrm>
          <a:custGeom>
            <a:avLst/>
            <a:gdLst/>
            <a:ahLst/>
            <a:cxnLst/>
            <a:rect l="l" t="t" r="r" b="b"/>
            <a:pathLst>
              <a:path w="990130">
                <a:moveTo>
                  <a:pt x="0" y="0"/>
                </a:moveTo>
                <a:lnTo>
                  <a:pt x="99013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939188" y="1271269"/>
            <a:ext cx="990130" cy="0"/>
          </a:xfrm>
          <a:custGeom>
            <a:avLst/>
            <a:gdLst/>
            <a:ahLst/>
            <a:cxnLst/>
            <a:rect l="l" t="t" r="r" b="b"/>
            <a:pathLst>
              <a:path w="990130">
                <a:moveTo>
                  <a:pt x="990130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06310" y="1605533"/>
            <a:ext cx="61518" cy="61518"/>
          </a:xfrm>
          <a:custGeom>
            <a:avLst/>
            <a:gdLst/>
            <a:ahLst/>
            <a:cxnLst/>
            <a:rect l="l" t="t" r="r" b="b"/>
            <a:pathLst>
              <a:path w="61518" h="61518">
                <a:moveTo>
                  <a:pt x="0" y="61518"/>
                </a:moveTo>
                <a:lnTo>
                  <a:pt x="61518" y="61518"/>
                </a:lnTo>
                <a:lnTo>
                  <a:pt x="61518" y="0"/>
                </a:lnTo>
                <a:lnTo>
                  <a:pt x="0" y="0"/>
                </a:lnTo>
                <a:lnTo>
                  <a:pt x="0" y="6151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5300" y="14421"/>
            <a:ext cx="1713859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Chapter</a:t>
            </a:r>
            <a:r>
              <a:rPr sz="600" spc="6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5: </a:t>
            </a:r>
            <a:r>
              <a:rPr sz="600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600" spc="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del</a:t>
            </a:r>
            <a:r>
              <a:rPr sz="600" spc="12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Based </a:t>
            </a:r>
            <a:r>
              <a:rPr sz="600" spc="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Design</a:t>
            </a:r>
            <a:r>
              <a:rPr sz="600" spc="13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(DS, </a:t>
            </a:r>
            <a:r>
              <a:rPr sz="600" spc="2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IMC</a:t>
            </a:r>
            <a:r>
              <a:rPr sz="600" spc="5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&amp;</a:t>
            </a:r>
            <a:r>
              <a:rPr sz="600" spc="7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ZN)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01587" y="136595"/>
            <a:ext cx="390621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Question </a:t>
            </a:r>
            <a:r>
              <a:rPr sz="600" spc="7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5300" y="471825"/>
            <a:ext cx="677427" cy="207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Q5(b</a:t>
            </a:r>
            <a:r>
              <a:rPr sz="1400" spc="-25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400" spc="-7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79" dirty="0" smtClean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7306" y="806625"/>
            <a:ext cx="2017903" cy="164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N</a:t>
            </a:r>
            <a:r>
              <a:rPr sz="1100" spc="-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w,</a:t>
            </a:r>
            <a:r>
              <a:rPr sz="1100" spc="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it</a:t>
            </a:r>
            <a:r>
              <a:rPr sz="1100" spc="8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given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that </a:t>
            </a:r>
            <a:r>
              <a:rPr sz="1100" spc="2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g</a:t>
            </a:r>
            <a:r>
              <a:rPr sz="1100" spc="1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actually: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17636" y="1095567"/>
            <a:ext cx="860182" cy="205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2K</a:t>
            </a:r>
            <a:r>
              <a:rPr sz="1100" spc="9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</a:t>
            </a:r>
            <a:r>
              <a:rPr sz="1100" spc="0" dirty="0" smtClean="0">
                <a:latin typeface="Batang"/>
                <a:cs typeface="Batang"/>
              </a:rPr>
              <a:t>-</a:t>
            </a:r>
            <a:r>
              <a:rPr sz="1100" spc="50" dirty="0" smtClean="0">
                <a:latin typeface="Times New Roman"/>
                <a:cs typeface="Times New Roman"/>
              </a:rPr>
              <a:t>ξ</a:t>
            </a:r>
            <a:r>
              <a:rPr sz="1100" spc="0" dirty="0" smtClean="0">
                <a:latin typeface="Times New Roman"/>
                <a:cs typeface="Times New Roman"/>
              </a:rPr>
              <a:t>S</a:t>
            </a:r>
            <a:r>
              <a:rPr sz="1100" spc="5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+</a:t>
            </a:r>
            <a:r>
              <a:rPr sz="1100" spc="1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1)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50796" y="1189293"/>
            <a:ext cx="268093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g</a:t>
            </a:r>
            <a:r>
              <a:rPr sz="1100" spc="7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26488" y="1284327"/>
            <a:ext cx="1036162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dirty="0" smtClean="0">
                <a:latin typeface="Times New Roman"/>
                <a:cs typeface="Times New Roman"/>
              </a:rPr>
              <a:t>(3S</a:t>
            </a:r>
            <a:r>
              <a:rPr sz="1100" spc="5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+</a:t>
            </a:r>
            <a:r>
              <a:rPr sz="1100" spc="-1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1)</a:t>
            </a:r>
            <a:r>
              <a:rPr sz="1100" spc="-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(5S</a:t>
            </a:r>
            <a:r>
              <a:rPr sz="1100" spc="5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+</a:t>
            </a:r>
            <a:r>
              <a:rPr sz="1100" spc="1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1)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4395" y="1550134"/>
            <a:ext cx="1235276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-89" dirty="0" smtClean="0">
                <a:latin typeface="Times New Roman"/>
                <a:cs typeface="Times New Roman"/>
              </a:rPr>
              <a:t>T</a:t>
            </a:r>
            <a:r>
              <a:rPr sz="1100" spc="0" dirty="0" smtClean="0">
                <a:latin typeface="Times New Roman"/>
                <a:cs typeface="Times New Roman"/>
              </a:rPr>
              <a:t>o</a:t>
            </a:r>
            <a:r>
              <a:rPr sz="1100" spc="15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examine</a:t>
            </a:r>
            <a:r>
              <a:rPr sz="1100" spc="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stabili</a:t>
            </a:r>
            <a:r>
              <a:rPr sz="1100" spc="-29" dirty="0" smtClean="0">
                <a:latin typeface="Times New Roman"/>
                <a:cs typeface="Times New Roman"/>
              </a:rPr>
              <a:t>t</a:t>
            </a:r>
            <a:r>
              <a:rPr sz="1100" spc="-89" dirty="0" smtClean="0">
                <a:latin typeface="Times New Roman"/>
                <a:cs typeface="Times New Roman"/>
              </a:rPr>
              <a:t>y</a:t>
            </a:r>
            <a:r>
              <a:rPr sz="1100" spc="0" dirty="0" smtClean="0">
                <a:latin typeface="Times New Roman"/>
                <a:cs typeface="Times New Roman"/>
              </a:rPr>
              <a:t>,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89213" y="1830084"/>
            <a:ext cx="729207" cy="1753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650" spc="0" baseline="5270" dirty="0" smtClean="0">
                <a:latin typeface="Times New Roman"/>
                <a:cs typeface="Times New Roman"/>
              </a:rPr>
              <a:t>1</a:t>
            </a:r>
            <a:r>
              <a:rPr sz="1650" spc="-40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+</a:t>
            </a:r>
            <a:r>
              <a:rPr sz="1650" spc="-128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gg</a:t>
            </a:r>
            <a:r>
              <a:rPr sz="1200" spc="0" baseline="-7246" dirty="0" smtClean="0">
                <a:latin typeface="Times New Roman"/>
                <a:cs typeface="Times New Roman"/>
              </a:rPr>
              <a:t>c</a:t>
            </a:r>
            <a:r>
              <a:rPr sz="1200" spc="131" baseline="-7246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=</a:t>
            </a:r>
            <a:r>
              <a:rPr sz="1650" spc="-68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51" y="2018033"/>
            <a:ext cx="3879916" cy="567344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931" y="2579398"/>
            <a:ext cx="1548788" cy="363670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9232" y="3052629"/>
            <a:ext cx="1456175" cy="27316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-12"/>
            <a:ext cx="4608004" cy="122186"/>
          </a:xfrm>
          <a:custGeom>
            <a:avLst/>
            <a:gdLst/>
            <a:ahLst/>
            <a:cxnLst/>
            <a:rect l="l" t="t" r="r" b="b"/>
            <a:pathLst>
              <a:path w="4608004" h="122186">
                <a:moveTo>
                  <a:pt x="4608004" y="12"/>
                </a:moveTo>
                <a:lnTo>
                  <a:pt x="0" y="12"/>
                </a:lnTo>
                <a:lnTo>
                  <a:pt x="0" y="122186"/>
                </a:lnTo>
                <a:lnTo>
                  <a:pt x="4608004" y="122186"/>
                </a:lnTo>
                <a:lnTo>
                  <a:pt x="4608004" y="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122174"/>
            <a:ext cx="4608004" cy="122186"/>
          </a:xfrm>
          <a:custGeom>
            <a:avLst/>
            <a:gdLst/>
            <a:ahLst/>
            <a:cxnLst/>
            <a:rect l="l" t="t" r="r" b="b"/>
            <a:pathLst>
              <a:path w="4608004" h="122186">
                <a:moveTo>
                  <a:pt x="4608004" y="0"/>
                </a:moveTo>
                <a:lnTo>
                  <a:pt x="0" y="0"/>
                </a:lnTo>
                <a:lnTo>
                  <a:pt x="0" y="122186"/>
                </a:lnTo>
                <a:lnTo>
                  <a:pt x="4608004" y="122186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244360"/>
            <a:ext cx="4608004" cy="122186"/>
          </a:xfrm>
          <a:custGeom>
            <a:avLst/>
            <a:gdLst/>
            <a:ahLst/>
            <a:cxnLst/>
            <a:rect l="l" t="t" r="r" b="b"/>
            <a:pathLst>
              <a:path w="4608004" h="122186">
                <a:moveTo>
                  <a:pt x="4608004" y="0"/>
                </a:moveTo>
                <a:lnTo>
                  <a:pt x="0" y="0"/>
                </a:lnTo>
                <a:lnTo>
                  <a:pt x="0" y="122186"/>
                </a:lnTo>
                <a:lnTo>
                  <a:pt x="4608004" y="122186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6310" y="1836331"/>
            <a:ext cx="61518" cy="61518"/>
          </a:xfrm>
          <a:custGeom>
            <a:avLst/>
            <a:gdLst/>
            <a:ahLst/>
            <a:cxnLst/>
            <a:rect l="l" t="t" r="r" b="b"/>
            <a:pathLst>
              <a:path w="61518" h="61518">
                <a:moveTo>
                  <a:pt x="0" y="61518"/>
                </a:moveTo>
                <a:lnTo>
                  <a:pt x="61518" y="61518"/>
                </a:lnTo>
                <a:lnTo>
                  <a:pt x="61518" y="0"/>
                </a:lnTo>
                <a:lnTo>
                  <a:pt x="0" y="0"/>
                </a:lnTo>
                <a:lnTo>
                  <a:pt x="0" y="6151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6310" y="2458834"/>
            <a:ext cx="61518" cy="61518"/>
          </a:xfrm>
          <a:custGeom>
            <a:avLst/>
            <a:gdLst/>
            <a:ahLst/>
            <a:cxnLst/>
            <a:rect l="l" t="t" r="r" b="b"/>
            <a:pathLst>
              <a:path w="61518" h="61518">
                <a:moveTo>
                  <a:pt x="0" y="61518"/>
                </a:moveTo>
                <a:lnTo>
                  <a:pt x="61518" y="61518"/>
                </a:lnTo>
                <a:lnTo>
                  <a:pt x="61518" y="0"/>
                </a:lnTo>
                <a:lnTo>
                  <a:pt x="0" y="0"/>
                </a:lnTo>
                <a:lnTo>
                  <a:pt x="0" y="6151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5300" y="14421"/>
            <a:ext cx="1713859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Chapter</a:t>
            </a:r>
            <a:r>
              <a:rPr sz="600" spc="6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5: </a:t>
            </a:r>
            <a:r>
              <a:rPr sz="600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600" spc="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del</a:t>
            </a:r>
            <a:r>
              <a:rPr sz="600" spc="12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Based </a:t>
            </a:r>
            <a:r>
              <a:rPr sz="600" spc="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Design</a:t>
            </a:r>
            <a:r>
              <a:rPr sz="600" spc="13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(DS, </a:t>
            </a:r>
            <a:r>
              <a:rPr sz="600" spc="2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IMC</a:t>
            </a:r>
            <a:r>
              <a:rPr sz="600" spc="5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&amp;</a:t>
            </a:r>
            <a:r>
              <a:rPr sz="600" spc="7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ZN)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1587" y="136595"/>
            <a:ext cx="390621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Question </a:t>
            </a:r>
            <a:r>
              <a:rPr sz="600" spc="7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300" y="471825"/>
            <a:ext cx="677427" cy="207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Q5(b</a:t>
            </a:r>
            <a:r>
              <a:rPr sz="1400" spc="-25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400" spc="-7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79" dirty="0" smtClean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306" y="1082507"/>
            <a:ext cx="2048511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Thus,</a:t>
            </a:r>
            <a:r>
              <a:rPr sz="1100" spc="19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7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condition</a:t>
            </a:r>
            <a:r>
              <a:rPr sz="1100" spc="9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</a:t>
            </a:r>
            <a:r>
              <a:rPr sz="1100" spc="-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r</a:t>
            </a:r>
            <a:r>
              <a:rPr sz="1100" spc="4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stabili</a:t>
            </a:r>
            <a:r>
              <a:rPr sz="1100" spc="-29" dirty="0" smtClean="0">
                <a:latin typeface="Times New Roman"/>
                <a:cs typeface="Times New Roman"/>
              </a:rPr>
              <a:t>t</a:t>
            </a:r>
            <a:r>
              <a:rPr sz="1100" spc="0" dirty="0" smtClean="0">
                <a:latin typeface="Times New Roman"/>
                <a:cs typeface="Times New Roman"/>
              </a:rPr>
              <a:t>y</a:t>
            </a:r>
            <a:r>
              <a:rPr sz="1100" spc="8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is,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4395" y="1780931"/>
            <a:ext cx="2983851" cy="175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5"/>
              </a:lnSpc>
              <a:spcBef>
                <a:spcPts val="62"/>
              </a:spcBef>
            </a:pPr>
            <a:r>
              <a:rPr sz="1650" spc="0" baseline="2635" dirty="0" smtClean="0">
                <a:latin typeface="Times New Roman"/>
                <a:cs typeface="Times New Roman"/>
              </a:rPr>
              <a:t>In</a:t>
            </a:r>
            <a:r>
              <a:rPr sz="1650" spc="106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p</a:t>
            </a:r>
            <a:r>
              <a:rPr sz="1650" spc="-32" baseline="2635" dirty="0" smtClean="0">
                <a:latin typeface="Times New Roman"/>
                <a:cs typeface="Times New Roman"/>
              </a:rPr>
              <a:t>a</a:t>
            </a:r>
            <a:r>
              <a:rPr sz="1650" spc="0" baseline="2635" dirty="0" smtClean="0">
                <a:latin typeface="Times New Roman"/>
                <a:cs typeface="Times New Roman"/>
              </a:rPr>
              <a:t>rt</a:t>
            </a:r>
            <a:r>
              <a:rPr sz="1650" spc="86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(</a:t>
            </a:r>
            <a:r>
              <a:rPr sz="1650" spc="69" baseline="2635" dirty="0" smtClean="0">
                <a:latin typeface="Times New Roman"/>
                <a:cs typeface="Times New Roman"/>
              </a:rPr>
              <a:t>b</a:t>
            </a:r>
            <a:r>
              <a:rPr sz="1650" spc="0" baseline="2635" dirty="0" smtClean="0">
                <a:latin typeface="Times New Roman"/>
                <a:cs typeface="Times New Roman"/>
              </a:rPr>
              <a:t>),</a:t>
            </a:r>
            <a:r>
              <a:rPr sz="1650" spc="175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it</a:t>
            </a:r>
            <a:r>
              <a:rPr sz="1650" spc="89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is</a:t>
            </a:r>
            <a:r>
              <a:rPr sz="1650" spc="31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given</a:t>
            </a:r>
            <a:r>
              <a:rPr sz="1650" spc="-8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that</a:t>
            </a:r>
            <a:r>
              <a:rPr sz="1650" spc="56" baseline="2635" dirty="0" smtClean="0">
                <a:latin typeface="Times New Roman"/>
                <a:cs typeface="Times New Roman"/>
              </a:rPr>
              <a:t> </a:t>
            </a:r>
            <a:r>
              <a:rPr lang="en-US" sz="1650" spc="56" baseline="2635" dirty="0" smtClean="0">
                <a:latin typeface="Times New Roman"/>
                <a:cs typeface="Times New Roman"/>
              </a:rPr>
              <a:t>  </a:t>
            </a:r>
            <a:r>
              <a:rPr lang="en-US" sz="1650" spc="0" baseline="2635" dirty="0" smtClean="0">
                <a:latin typeface="Times New Roman"/>
                <a:cs typeface="Times New Roman"/>
              </a:rPr>
              <a:t>        </a:t>
            </a:r>
            <a:r>
              <a:rPr sz="1650" spc="0" baseline="2635" dirty="0" smtClean="0">
                <a:latin typeface="Times New Roman"/>
                <a:cs typeface="Times New Roman"/>
              </a:rPr>
              <a:t>,</a:t>
            </a:r>
            <a:r>
              <a:rPr sz="1650" spc="109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so,</a:t>
            </a:r>
            <a:r>
              <a:rPr sz="1650" spc="102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f</a:t>
            </a:r>
            <a:r>
              <a:rPr sz="1650" spc="-29" baseline="2635" dirty="0" smtClean="0">
                <a:latin typeface="Times New Roman"/>
                <a:cs typeface="Times New Roman"/>
              </a:rPr>
              <a:t>o</a:t>
            </a:r>
            <a:r>
              <a:rPr sz="1650" spc="0" baseline="2635" dirty="0" smtClean="0">
                <a:latin typeface="Times New Roman"/>
                <a:cs typeface="Times New Roman"/>
              </a:rPr>
              <a:t>r</a:t>
            </a:r>
            <a:r>
              <a:rPr sz="1650" spc="51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stabili</a:t>
            </a:r>
            <a:r>
              <a:rPr sz="1650" spc="-29" baseline="2635" dirty="0" smtClean="0">
                <a:latin typeface="Times New Roman"/>
                <a:cs typeface="Times New Roman"/>
              </a:rPr>
              <a:t>t</a:t>
            </a:r>
            <a:r>
              <a:rPr sz="1650" spc="-89" baseline="2635" dirty="0" smtClean="0">
                <a:latin typeface="Times New Roman"/>
                <a:cs typeface="Times New Roman"/>
              </a:rPr>
              <a:t>y</a:t>
            </a:r>
            <a:r>
              <a:rPr sz="1650" spc="0" baseline="2635" dirty="0" smtClean="0">
                <a:latin typeface="Times New Roman"/>
                <a:cs typeface="Times New Roman"/>
              </a:rPr>
              <a:t>,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69350" y="2092492"/>
            <a:ext cx="367168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ξ</a:t>
            </a:r>
            <a:r>
              <a:rPr sz="1100" spc="6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&lt;</a:t>
            </a:r>
            <a:r>
              <a:rPr sz="1100" spc="-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4395" y="2403434"/>
            <a:ext cx="3027028" cy="164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5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</a:t>
            </a:r>
            <a:r>
              <a:rPr sz="1100" spc="-32" dirty="0" smtClean="0">
                <a:latin typeface="Times New Roman"/>
                <a:cs typeface="Times New Roman"/>
              </a:rPr>
              <a:t>a</a:t>
            </a:r>
            <a:r>
              <a:rPr sz="1100" spc="0" dirty="0" smtClean="0">
                <a:latin typeface="Times New Roman"/>
                <a:cs typeface="Times New Roman"/>
              </a:rPr>
              <a:t>rt</a:t>
            </a:r>
            <a:r>
              <a:rPr sz="1100" spc="8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</a:t>
            </a:r>
            <a:r>
              <a:rPr sz="1100" spc="59" dirty="0" smtClean="0">
                <a:latin typeface="Times New Roman"/>
                <a:cs typeface="Times New Roman"/>
              </a:rPr>
              <a:t>c</a:t>
            </a:r>
            <a:r>
              <a:rPr sz="1100" spc="0" dirty="0" smtClean="0">
                <a:latin typeface="Times New Roman"/>
                <a:cs typeface="Times New Roman"/>
              </a:rPr>
              <a:t>),</a:t>
            </a:r>
            <a:r>
              <a:rPr sz="1100" spc="2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it</a:t>
            </a:r>
            <a:r>
              <a:rPr sz="1100" spc="8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given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that</a:t>
            </a:r>
            <a:r>
              <a:rPr sz="1100" spc="5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ξ</a:t>
            </a:r>
            <a:r>
              <a:rPr sz="1100" spc="6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</a:t>
            </a:r>
            <a:r>
              <a:rPr sz="1100" spc="-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3.5,</a:t>
            </a:r>
            <a:r>
              <a:rPr sz="1100" spc="1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so,</a:t>
            </a:r>
            <a:r>
              <a:rPr sz="1100" spc="10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</a:t>
            </a:r>
            <a:r>
              <a:rPr sz="1100" spc="-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r</a:t>
            </a:r>
            <a:r>
              <a:rPr sz="1100" spc="5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stabili</a:t>
            </a:r>
            <a:r>
              <a:rPr sz="1100" spc="-29" dirty="0" smtClean="0">
                <a:latin typeface="Times New Roman"/>
                <a:cs typeface="Times New Roman"/>
              </a:rPr>
              <a:t>t</a:t>
            </a:r>
            <a:r>
              <a:rPr sz="1100" spc="-89" dirty="0" smtClean="0">
                <a:latin typeface="Times New Roman"/>
                <a:cs typeface="Times New Roman"/>
              </a:rPr>
              <a:t>y</a:t>
            </a:r>
            <a:r>
              <a:rPr sz="1100" spc="0" dirty="0" smtClean="0">
                <a:latin typeface="Times New Roman"/>
                <a:cs typeface="Times New Roman"/>
              </a:rPr>
              <a:t>,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1754307"/>
            <a:ext cx="331079" cy="176662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664" y="1315035"/>
            <a:ext cx="1117050" cy="215900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410" y="2643674"/>
            <a:ext cx="380813" cy="2222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0" y="-12"/>
            <a:ext cx="4608004" cy="122186"/>
          </a:xfrm>
          <a:custGeom>
            <a:avLst/>
            <a:gdLst/>
            <a:ahLst/>
            <a:cxnLst/>
            <a:rect l="l" t="t" r="r" b="b"/>
            <a:pathLst>
              <a:path w="4608004" h="122186">
                <a:moveTo>
                  <a:pt x="4608004" y="12"/>
                </a:moveTo>
                <a:lnTo>
                  <a:pt x="0" y="12"/>
                </a:lnTo>
                <a:lnTo>
                  <a:pt x="0" y="122186"/>
                </a:lnTo>
                <a:lnTo>
                  <a:pt x="4608004" y="122186"/>
                </a:lnTo>
                <a:lnTo>
                  <a:pt x="4608004" y="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122174"/>
            <a:ext cx="4608004" cy="122186"/>
          </a:xfrm>
          <a:custGeom>
            <a:avLst/>
            <a:gdLst/>
            <a:ahLst/>
            <a:cxnLst/>
            <a:rect l="l" t="t" r="r" b="b"/>
            <a:pathLst>
              <a:path w="4608004" h="122186">
                <a:moveTo>
                  <a:pt x="4608004" y="0"/>
                </a:moveTo>
                <a:lnTo>
                  <a:pt x="0" y="0"/>
                </a:lnTo>
                <a:lnTo>
                  <a:pt x="0" y="122186"/>
                </a:lnTo>
                <a:lnTo>
                  <a:pt x="4608004" y="122186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244360"/>
            <a:ext cx="4608004" cy="122186"/>
          </a:xfrm>
          <a:custGeom>
            <a:avLst/>
            <a:gdLst/>
            <a:ahLst/>
            <a:cxnLst/>
            <a:rect l="l" t="t" r="r" b="b"/>
            <a:pathLst>
              <a:path w="4608004" h="122186">
                <a:moveTo>
                  <a:pt x="4608004" y="0"/>
                </a:moveTo>
                <a:lnTo>
                  <a:pt x="0" y="0"/>
                </a:lnTo>
                <a:lnTo>
                  <a:pt x="0" y="122186"/>
                </a:lnTo>
                <a:lnTo>
                  <a:pt x="4608004" y="122186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3867" y="1059192"/>
            <a:ext cx="3980268" cy="187172"/>
          </a:xfrm>
          <a:custGeom>
            <a:avLst/>
            <a:gdLst/>
            <a:ahLst/>
            <a:cxnLst/>
            <a:rect l="l" t="t" r="r" b="b"/>
            <a:pathLst>
              <a:path w="3980268" h="187172">
                <a:moveTo>
                  <a:pt x="0" y="187172"/>
                </a:moveTo>
                <a:lnTo>
                  <a:pt x="3980268" y="187172"/>
                </a:lnTo>
                <a:lnTo>
                  <a:pt x="3980268" y="0"/>
                </a:lnTo>
                <a:lnTo>
                  <a:pt x="0" y="0"/>
                </a:lnTo>
                <a:lnTo>
                  <a:pt x="0" y="187172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5300" y="14421"/>
            <a:ext cx="1713859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Chapter</a:t>
            </a:r>
            <a:r>
              <a:rPr sz="600" spc="6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5: </a:t>
            </a:r>
            <a:r>
              <a:rPr sz="600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600" spc="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del</a:t>
            </a:r>
            <a:r>
              <a:rPr sz="600" spc="12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Based </a:t>
            </a:r>
            <a:r>
              <a:rPr sz="600" spc="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Design</a:t>
            </a:r>
            <a:r>
              <a:rPr sz="600" spc="13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(DS, </a:t>
            </a:r>
            <a:r>
              <a:rPr sz="600" spc="2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IMC</a:t>
            </a:r>
            <a:r>
              <a:rPr sz="600" spc="5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&amp;</a:t>
            </a:r>
            <a:r>
              <a:rPr sz="600" spc="7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ZN)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1587" y="136595"/>
            <a:ext cx="390621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Question </a:t>
            </a:r>
            <a:r>
              <a:rPr sz="600" spc="7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300" y="471825"/>
            <a:ext cx="2284457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Q1</a:t>
            </a:r>
            <a:r>
              <a:rPr sz="1400" spc="13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1400" spc="1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Direct</a:t>
            </a:r>
            <a:r>
              <a:rPr sz="1400" spc="17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Synthesis</a:t>
            </a:r>
            <a:r>
              <a:rPr sz="1400" spc="12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Meth</a:t>
            </a:r>
            <a:r>
              <a:rPr sz="1400" spc="39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3867" y="1059192"/>
            <a:ext cx="3980268" cy="1840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6139">
              <a:lnSpc>
                <a:spcPct val="95825"/>
              </a:lnSpc>
              <a:spcBef>
                <a:spcPts val="80"/>
              </a:spcBef>
            </a:pPr>
            <a:r>
              <a:rPr sz="1100" spc="-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act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76816" y="1243202"/>
            <a:ext cx="3980268" cy="17954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6139">
              <a:lnSpc>
                <a:spcPct val="95825"/>
              </a:lnSpc>
              <a:spcBef>
                <a:spcPts val="300"/>
              </a:spcBef>
            </a:pPr>
            <a:r>
              <a:rPr sz="1100" dirty="0" smtClean="0">
                <a:latin typeface="Times New Roman"/>
                <a:cs typeface="Times New Roman"/>
              </a:rPr>
              <a:t>Direct</a:t>
            </a:r>
            <a:r>
              <a:rPr sz="1100" spc="8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Synthesis</a:t>
            </a:r>
            <a:r>
              <a:rPr sz="1100" spc="6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Meth</a:t>
            </a:r>
            <a:r>
              <a:rPr sz="1100" spc="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d:</a:t>
            </a:r>
            <a:endParaRPr sz="1100" dirty="0">
              <a:latin typeface="Times New Roman"/>
              <a:cs typeface="Times New Roman"/>
            </a:endParaRPr>
          </a:p>
          <a:p>
            <a:pPr marL="46139">
              <a:lnSpc>
                <a:spcPts val="1184"/>
              </a:lnSpc>
              <a:spcBef>
                <a:spcPts val="670"/>
              </a:spcBef>
            </a:pPr>
            <a:endParaRPr lang="en-US" sz="1100" spc="0" dirty="0" smtClean="0">
              <a:latin typeface="Times New Roman"/>
              <a:cs typeface="Times New Roman"/>
            </a:endParaRPr>
          </a:p>
          <a:p>
            <a:pPr marL="46139">
              <a:lnSpc>
                <a:spcPts val="1184"/>
              </a:lnSpc>
              <a:spcBef>
                <a:spcPts val="670"/>
              </a:spcBef>
            </a:pPr>
            <a:endParaRPr lang="en-US" sz="1100" spc="0" dirty="0" smtClean="0">
              <a:latin typeface="Times New Roman"/>
              <a:cs typeface="Times New Roman"/>
            </a:endParaRPr>
          </a:p>
          <a:p>
            <a:pPr marL="46139">
              <a:lnSpc>
                <a:spcPts val="1184"/>
              </a:lnSpc>
              <a:spcBef>
                <a:spcPts val="67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d</a:t>
            </a:r>
            <a:r>
              <a:rPr sz="1100" spc="20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stands</a:t>
            </a:r>
            <a:r>
              <a:rPr sz="1100" spc="2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</a:t>
            </a:r>
            <a:r>
              <a:rPr sz="1100" spc="-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r</a:t>
            </a:r>
            <a:r>
              <a:rPr sz="1100" spc="4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desired.</a:t>
            </a:r>
            <a:r>
              <a:rPr sz="1100" spc="18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Solve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</a:t>
            </a:r>
            <a:r>
              <a:rPr sz="1100" spc="-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r</a:t>
            </a:r>
            <a:r>
              <a:rPr sz="1100" spc="5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G</a:t>
            </a:r>
            <a:r>
              <a:rPr sz="1200" spc="0" baseline="-10870" dirty="0" smtClean="0">
                <a:latin typeface="Times New Roman"/>
                <a:cs typeface="Times New Roman"/>
              </a:rPr>
              <a:t>c</a:t>
            </a:r>
            <a:r>
              <a:rPr sz="1200" spc="-26" baseline="-1087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:</a:t>
            </a:r>
            <a:endParaRPr sz="1100" dirty="0">
              <a:latin typeface="Times New Roman"/>
              <a:cs typeface="Times New Roman"/>
            </a:endParaRP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1427212"/>
            <a:ext cx="1295400" cy="495544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637" y="2140945"/>
            <a:ext cx="1802626" cy="71995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object 92"/>
          <p:cNvSpPr/>
          <p:nvPr/>
        </p:nvSpPr>
        <p:spPr>
          <a:xfrm>
            <a:off x="3069133" y="3371226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989516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167319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323652" y="3381348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334144" y="337107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334144" y="337107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344304" y="336091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344304" y="336091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382084" y="3360914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101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260483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531451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802418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436880" y="3360707"/>
            <a:ext cx="0" cy="38752"/>
          </a:xfrm>
          <a:custGeom>
            <a:avLst/>
            <a:gdLst/>
            <a:ahLst/>
            <a:cxnLst/>
            <a:rect l="l" t="t" r="r" b="b"/>
            <a:pathLst>
              <a:path h="38752">
                <a:moveTo>
                  <a:pt x="0" y="0"/>
                </a:moveTo>
                <a:lnTo>
                  <a:pt x="0" y="38752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452438" y="3360707"/>
            <a:ext cx="0" cy="27761"/>
          </a:xfrm>
          <a:custGeom>
            <a:avLst/>
            <a:gdLst/>
            <a:ahLst/>
            <a:cxnLst/>
            <a:rect l="l" t="t" r="r" b="b"/>
            <a:pathLst>
              <a:path h="27761">
                <a:moveTo>
                  <a:pt x="0" y="0"/>
                </a:moveTo>
                <a:lnTo>
                  <a:pt x="0" y="27761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329112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32315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0" y="-12"/>
            <a:ext cx="4608004" cy="122186"/>
          </a:xfrm>
          <a:custGeom>
            <a:avLst/>
            <a:gdLst/>
            <a:ahLst/>
            <a:cxnLst/>
            <a:rect l="l" t="t" r="r" b="b"/>
            <a:pathLst>
              <a:path w="4608004" h="122186">
                <a:moveTo>
                  <a:pt x="4608004" y="12"/>
                </a:moveTo>
                <a:lnTo>
                  <a:pt x="0" y="12"/>
                </a:lnTo>
                <a:lnTo>
                  <a:pt x="0" y="122186"/>
                </a:lnTo>
                <a:lnTo>
                  <a:pt x="4608004" y="122186"/>
                </a:lnTo>
                <a:lnTo>
                  <a:pt x="4608004" y="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0" y="122174"/>
            <a:ext cx="4608004" cy="122186"/>
          </a:xfrm>
          <a:custGeom>
            <a:avLst/>
            <a:gdLst/>
            <a:ahLst/>
            <a:cxnLst/>
            <a:rect l="l" t="t" r="r" b="b"/>
            <a:pathLst>
              <a:path w="4608004" h="122186">
                <a:moveTo>
                  <a:pt x="4608004" y="0"/>
                </a:moveTo>
                <a:lnTo>
                  <a:pt x="0" y="0"/>
                </a:lnTo>
                <a:lnTo>
                  <a:pt x="0" y="122186"/>
                </a:lnTo>
                <a:lnTo>
                  <a:pt x="4608004" y="122186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0" y="244360"/>
            <a:ext cx="4608004" cy="122186"/>
          </a:xfrm>
          <a:custGeom>
            <a:avLst/>
            <a:gdLst/>
            <a:ahLst/>
            <a:cxnLst/>
            <a:rect l="l" t="t" r="r" b="b"/>
            <a:pathLst>
              <a:path w="4608004" h="122186">
                <a:moveTo>
                  <a:pt x="4608004" y="0"/>
                </a:moveTo>
                <a:lnTo>
                  <a:pt x="0" y="0"/>
                </a:lnTo>
                <a:lnTo>
                  <a:pt x="0" y="122186"/>
                </a:lnTo>
                <a:lnTo>
                  <a:pt x="4608004" y="122186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060244" y="1440268"/>
            <a:ext cx="791400" cy="0"/>
          </a:xfrm>
          <a:custGeom>
            <a:avLst/>
            <a:gdLst/>
            <a:ahLst/>
            <a:cxnLst/>
            <a:rect l="l" t="t" r="r" b="b"/>
            <a:pathLst>
              <a:path w="791400">
                <a:moveTo>
                  <a:pt x="0" y="0"/>
                </a:moveTo>
                <a:lnTo>
                  <a:pt x="79140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060244" y="1440268"/>
            <a:ext cx="791400" cy="0"/>
          </a:xfrm>
          <a:custGeom>
            <a:avLst/>
            <a:gdLst/>
            <a:ahLst/>
            <a:cxnLst/>
            <a:rect l="l" t="t" r="r" b="b"/>
            <a:pathLst>
              <a:path w="791400">
                <a:moveTo>
                  <a:pt x="791400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49413" y="1852079"/>
            <a:ext cx="514286" cy="0"/>
          </a:xfrm>
          <a:custGeom>
            <a:avLst/>
            <a:gdLst/>
            <a:ahLst/>
            <a:cxnLst/>
            <a:rect l="l" t="t" r="r" b="b"/>
            <a:pathLst>
              <a:path w="514286">
                <a:moveTo>
                  <a:pt x="0" y="0"/>
                </a:moveTo>
                <a:lnTo>
                  <a:pt x="514286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49413" y="1852079"/>
            <a:ext cx="514286" cy="0"/>
          </a:xfrm>
          <a:custGeom>
            <a:avLst/>
            <a:gdLst/>
            <a:ahLst/>
            <a:cxnLst/>
            <a:rect l="l" t="t" r="r" b="b"/>
            <a:pathLst>
              <a:path w="514286">
                <a:moveTo>
                  <a:pt x="514286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78787" y="1852079"/>
            <a:ext cx="428548" cy="0"/>
          </a:xfrm>
          <a:custGeom>
            <a:avLst/>
            <a:gdLst/>
            <a:ahLst/>
            <a:cxnLst/>
            <a:rect l="l" t="t" r="r" b="b"/>
            <a:pathLst>
              <a:path w="428548">
                <a:moveTo>
                  <a:pt x="0" y="0"/>
                </a:moveTo>
                <a:lnTo>
                  <a:pt x="428548" y="0"/>
                </a:lnTo>
              </a:path>
            </a:pathLst>
          </a:custGeom>
          <a:ln w="553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78787" y="1852079"/>
            <a:ext cx="428548" cy="0"/>
          </a:xfrm>
          <a:custGeom>
            <a:avLst/>
            <a:gdLst/>
            <a:ahLst/>
            <a:cxnLst/>
            <a:rect l="l" t="t" r="r" b="b"/>
            <a:pathLst>
              <a:path w="428548">
                <a:moveTo>
                  <a:pt x="428548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95300" y="14421"/>
            <a:ext cx="1713859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Chapter</a:t>
            </a:r>
            <a:r>
              <a:rPr sz="600" spc="6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5: </a:t>
            </a:r>
            <a:r>
              <a:rPr sz="600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600" spc="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del</a:t>
            </a:r>
            <a:r>
              <a:rPr sz="600" spc="12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Based </a:t>
            </a:r>
            <a:r>
              <a:rPr sz="600" spc="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Design</a:t>
            </a:r>
            <a:r>
              <a:rPr sz="600" spc="13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(DS, </a:t>
            </a:r>
            <a:r>
              <a:rPr sz="600" spc="2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IMC</a:t>
            </a:r>
            <a:r>
              <a:rPr sz="600" spc="5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&amp;</a:t>
            </a:r>
            <a:r>
              <a:rPr sz="600" spc="7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ZN)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1587" y="136595"/>
            <a:ext cx="390621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Question </a:t>
            </a:r>
            <a:r>
              <a:rPr sz="600" spc="7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5300" y="471825"/>
            <a:ext cx="2312770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Q1</a:t>
            </a:r>
            <a:r>
              <a:rPr sz="1400" spc="13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1400" spc="1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rial</a:t>
            </a:r>
            <a:r>
              <a:rPr sz="1400" spc="16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1400" spc="1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1400" spc="1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Direct</a:t>
            </a:r>
            <a:r>
              <a:rPr sz="1400" spc="17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Synthesis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47544" y="1264566"/>
            <a:ext cx="860964" cy="205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Batang"/>
                <a:cs typeface="Batang"/>
              </a:rPr>
              <a:t>−</a:t>
            </a:r>
            <a:r>
              <a:rPr sz="1100" spc="0" dirty="0" smtClean="0">
                <a:latin typeface="Times New Roman"/>
                <a:cs typeface="Times New Roman"/>
              </a:rPr>
              <a:t>2</a:t>
            </a:r>
            <a:r>
              <a:rPr sz="1100" spc="10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(1</a:t>
            </a:r>
            <a:r>
              <a:rPr sz="1100" spc="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Batang"/>
                <a:cs typeface="Batang"/>
              </a:rPr>
              <a:t>−</a:t>
            </a:r>
            <a:r>
              <a:rPr sz="1100" spc="80" dirty="0" smtClean="0">
                <a:latin typeface="Batang"/>
                <a:cs typeface="Batang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0.5s</a:t>
            </a:r>
            <a:r>
              <a:rPr sz="1100" spc="-18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28482" y="1358292"/>
            <a:ext cx="311464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G</a:t>
            </a:r>
            <a:r>
              <a:rPr sz="1100" spc="17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55990" y="1453326"/>
            <a:ext cx="620529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s</a:t>
            </a:r>
            <a:r>
              <a:rPr sz="1100" spc="7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(3s</a:t>
            </a:r>
            <a:r>
              <a:rPr sz="1100" spc="5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+</a:t>
            </a:r>
            <a:r>
              <a:rPr sz="1100" spc="1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1)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56017" y="1676376"/>
            <a:ext cx="311985" cy="1753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650" baseline="5270" dirty="0" smtClean="0">
                <a:latin typeface="Times New Roman"/>
                <a:cs typeface="Times New Roman"/>
              </a:rPr>
              <a:t>GG</a:t>
            </a:r>
            <a:r>
              <a:rPr sz="1200" baseline="-7246" dirty="0" smtClean="0">
                <a:latin typeface="Times New Roman"/>
                <a:cs typeface="Times New Roman"/>
              </a:rPr>
              <a:t>c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45728" y="1676376"/>
            <a:ext cx="115454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04657" y="1770102"/>
            <a:ext cx="153831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=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48369" y="1770102"/>
            <a:ext cx="1258761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(desi</a:t>
            </a:r>
            <a:r>
              <a:rPr sz="1100" spc="-54" dirty="0" smtClean="0">
                <a:solidFill>
                  <a:srgbClr val="FF0000"/>
                </a:solidFill>
                <a:latin typeface="Times New Roman"/>
                <a:cs typeface="Times New Roman"/>
              </a:rPr>
              <a:t>re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100" spc="79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clos</a:t>
            </a:r>
            <a:r>
              <a:rPr sz="1100" spc="-54" dirty="0" smtClean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100" spc="-59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100" spc="-54" dirty="0" smtClean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op</a:t>
            </a:r>
            <a:r>
              <a:rPr sz="1100" spc="-204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36713" y="1865136"/>
            <a:ext cx="550593" cy="1753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650" spc="0" baseline="5270" dirty="0" smtClean="0">
                <a:latin typeface="Times New Roman"/>
                <a:cs typeface="Times New Roman"/>
              </a:rPr>
              <a:t>1</a:t>
            </a:r>
            <a:r>
              <a:rPr sz="1650" spc="-40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+</a:t>
            </a:r>
            <a:r>
              <a:rPr sz="1650" spc="-128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GG</a:t>
            </a:r>
            <a:r>
              <a:rPr sz="1200" spc="0" baseline="-7246" dirty="0" smtClean="0">
                <a:latin typeface="Times New Roman"/>
                <a:cs typeface="Times New Roman"/>
              </a:rPr>
              <a:t>c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66087" y="1865136"/>
            <a:ext cx="476415" cy="1753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650" baseline="52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τ</a:t>
            </a:r>
            <a:r>
              <a:rPr sz="1200" baseline="-7246" dirty="0" smtClean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200" spc="-109" baseline="-7246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650" spc="131" baseline="52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1650" spc="-128" baseline="52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306" y="2749979"/>
            <a:ext cx="2163878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Controller</a:t>
            </a:r>
            <a:r>
              <a:rPr sz="1100" spc="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unstable! </a:t>
            </a:r>
            <a:r>
              <a:rPr sz="1100" spc="6" dirty="0" smtClean="0">
                <a:latin typeface="Times New Roman"/>
                <a:cs typeface="Times New Roman"/>
              </a:rPr>
              <a:t> </a:t>
            </a:r>
            <a:r>
              <a:rPr sz="1100" spc="-29" dirty="0" smtClean="0">
                <a:latin typeface="Times New Roman"/>
                <a:cs typeface="Times New Roman"/>
              </a:rPr>
              <a:t>F</a:t>
            </a:r>
            <a:r>
              <a:rPr sz="1100" spc="0" dirty="0" smtClean="0">
                <a:latin typeface="Times New Roman"/>
                <a:cs typeface="Times New Roman"/>
              </a:rPr>
              <a:t>ailed</a:t>
            </a:r>
            <a:r>
              <a:rPr sz="1100" spc="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design.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33978" y="3371131"/>
            <a:ext cx="41674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069133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07" y="2173067"/>
            <a:ext cx="3781678" cy="48021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object 93"/>
          <p:cNvSpPr/>
          <p:nvPr/>
        </p:nvSpPr>
        <p:spPr>
          <a:xfrm>
            <a:off x="3069133" y="3371226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989516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167319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323652" y="3381348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334144" y="337107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334144" y="337107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344304" y="336091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344304" y="336091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382084" y="3360914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101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260483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531451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802418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436880" y="3360707"/>
            <a:ext cx="0" cy="38752"/>
          </a:xfrm>
          <a:custGeom>
            <a:avLst/>
            <a:gdLst/>
            <a:ahLst/>
            <a:cxnLst/>
            <a:rect l="l" t="t" r="r" b="b"/>
            <a:pathLst>
              <a:path h="38752">
                <a:moveTo>
                  <a:pt x="0" y="0"/>
                </a:moveTo>
                <a:lnTo>
                  <a:pt x="0" y="38752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452438" y="3360707"/>
            <a:ext cx="0" cy="27761"/>
          </a:xfrm>
          <a:custGeom>
            <a:avLst/>
            <a:gdLst/>
            <a:ahLst/>
            <a:cxnLst/>
            <a:rect l="l" t="t" r="r" b="b"/>
            <a:pathLst>
              <a:path h="27761">
                <a:moveTo>
                  <a:pt x="0" y="0"/>
                </a:moveTo>
                <a:lnTo>
                  <a:pt x="0" y="27761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329112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532315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0" y="-12"/>
            <a:ext cx="4608004" cy="122186"/>
          </a:xfrm>
          <a:custGeom>
            <a:avLst/>
            <a:gdLst/>
            <a:ahLst/>
            <a:cxnLst/>
            <a:rect l="l" t="t" r="r" b="b"/>
            <a:pathLst>
              <a:path w="4608004" h="122186">
                <a:moveTo>
                  <a:pt x="4608004" y="12"/>
                </a:moveTo>
                <a:lnTo>
                  <a:pt x="0" y="12"/>
                </a:lnTo>
                <a:lnTo>
                  <a:pt x="0" y="122186"/>
                </a:lnTo>
                <a:lnTo>
                  <a:pt x="4608004" y="122186"/>
                </a:lnTo>
                <a:lnTo>
                  <a:pt x="4608004" y="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0" y="122174"/>
            <a:ext cx="4608004" cy="122186"/>
          </a:xfrm>
          <a:custGeom>
            <a:avLst/>
            <a:gdLst/>
            <a:ahLst/>
            <a:cxnLst/>
            <a:rect l="l" t="t" r="r" b="b"/>
            <a:pathLst>
              <a:path w="4608004" h="122186">
                <a:moveTo>
                  <a:pt x="4608004" y="0"/>
                </a:moveTo>
                <a:lnTo>
                  <a:pt x="0" y="0"/>
                </a:lnTo>
                <a:lnTo>
                  <a:pt x="0" y="122186"/>
                </a:lnTo>
                <a:lnTo>
                  <a:pt x="4608004" y="122186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0" y="244360"/>
            <a:ext cx="4608004" cy="122186"/>
          </a:xfrm>
          <a:custGeom>
            <a:avLst/>
            <a:gdLst/>
            <a:ahLst/>
            <a:cxnLst/>
            <a:rect l="l" t="t" r="r" b="b"/>
            <a:pathLst>
              <a:path w="4608004" h="122186">
                <a:moveTo>
                  <a:pt x="4608004" y="0"/>
                </a:moveTo>
                <a:lnTo>
                  <a:pt x="0" y="0"/>
                </a:lnTo>
                <a:lnTo>
                  <a:pt x="0" y="122186"/>
                </a:lnTo>
                <a:lnTo>
                  <a:pt x="4608004" y="122186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060244" y="1378927"/>
            <a:ext cx="791400" cy="0"/>
          </a:xfrm>
          <a:custGeom>
            <a:avLst/>
            <a:gdLst/>
            <a:ahLst/>
            <a:cxnLst/>
            <a:rect l="l" t="t" r="r" b="b"/>
            <a:pathLst>
              <a:path w="791400">
                <a:moveTo>
                  <a:pt x="0" y="0"/>
                </a:moveTo>
                <a:lnTo>
                  <a:pt x="79140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060244" y="1378927"/>
            <a:ext cx="791400" cy="0"/>
          </a:xfrm>
          <a:custGeom>
            <a:avLst/>
            <a:gdLst/>
            <a:ahLst/>
            <a:cxnLst/>
            <a:rect l="l" t="t" r="r" b="b"/>
            <a:pathLst>
              <a:path w="791400">
                <a:moveTo>
                  <a:pt x="791400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68044" y="1801126"/>
            <a:ext cx="514286" cy="0"/>
          </a:xfrm>
          <a:custGeom>
            <a:avLst/>
            <a:gdLst/>
            <a:ahLst/>
            <a:cxnLst/>
            <a:rect l="l" t="t" r="r" b="b"/>
            <a:pathLst>
              <a:path w="514286">
                <a:moveTo>
                  <a:pt x="0" y="0"/>
                </a:moveTo>
                <a:lnTo>
                  <a:pt x="514286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68044" y="1801126"/>
            <a:ext cx="514286" cy="0"/>
          </a:xfrm>
          <a:custGeom>
            <a:avLst/>
            <a:gdLst/>
            <a:ahLst/>
            <a:cxnLst/>
            <a:rect l="l" t="t" r="r" b="b"/>
            <a:pathLst>
              <a:path w="514286">
                <a:moveTo>
                  <a:pt x="514286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697418" y="1801126"/>
            <a:ext cx="591273" cy="0"/>
          </a:xfrm>
          <a:custGeom>
            <a:avLst/>
            <a:gdLst/>
            <a:ahLst/>
            <a:cxnLst/>
            <a:rect l="l" t="t" r="r" b="b"/>
            <a:pathLst>
              <a:path w="591273">
                <a:moveTo>
                  <a:pt x="0" y="0"/>
                </a:moveTo>
                <a:lnTo>
                  <a:pt x="591273" y="0"/>
                </a:lnTo>
              </a:path>
            </a:pathLst>
          </a:custGeom>
          <a:ln w="553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697418" y="1801126"/>
            <a:ext cx="591273" cy="0"/>
          </a:xfrm>
          <a:custGeom>
            <a:avLst/>
            <a:gdLst/>
            <a:ahLst/>
            <a:cxnLst/>
            <a:rect l="l" t="t" r="r" b="b"/>
            <a:pathLst>
              <a:path w="591273">
                <a:moveTo>
                  <a:pt x="591273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87651" y="2209482"/>
            <a:ext cx="119151" cy="0"/>
          </a:xfrm>
          <a:custGeom>
            <a:avLst/>
            <a:gdLst/>
            <a:ahLst/>
            <a:cxnLst/>
            <a:rect l="l" t="t" r="r" b="b"/>
            <a:pathLst>
              <a:path w="119151">
                <a:moveTo>
                  <a:pt x="0" y="0"/>
                </a:moveTo>
                <a:lnTo>
                  <a:pt x="119151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87651" y="2209482"/>
            <a:ext cx="119151" cy="0"/>
          </a:xfrm>
          <a:custGeom>
            <a:avLst/>
            <a:gdLst/>
            <a:ahLst/>
            <a:cxnLst/>
            <a:rect l="l" t="t" r="r" b="b"/>
            <a:pathLst>
              <a:path w="119151">
                <a:moveTo>
                  <a:pt x="119151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06510" y="2209482"/>
            <a:ext cx="667156" cy="0"/>
          </a:xfrm>
          <a:custGeom>
            <a:avLst/>
            <a:gdLst/>
            <a:ahLst/>
            <a:cxnLst/>
            <a:rect l="l" t="t" r="r" b="b"/>
            <a:pathLst>
              <a:path w="667156">
                <a:moveTo>
                  <a:pt x="0" y="0"/>
                </a:moveTo>
                <a:lnTo>
                  <a:pt x="667156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06510" y="2209482"/>
            <a:ext cx="667156" cy="0"/>
          </a:xfrm>
          <a:custGeom>
            <a:avLst/>
            <a:gdLst/>
            <a:ahLst/>
            <a:cxnLst/>
            <a:rect l="l" t="t" r="r" b="b"/>
            <a:pathLst>
              <a:path w="667156">
                <a:moveTo>
                  <a:pt x="667156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21257" y="2631681"/>
            <a:ext cx="791400" cy="0"/>
          </a:xfrm>
          <a:custGeom>
            <a:avLst/>
            <a:gdLst/>
            <a:ahLst/>
            <a:cxnLst/>
            <a:rect l="l" t="t" r="r" b="b"/>
            <a:pathLst>
              <a:path w="791400">
                <a:moveTo>
                  <a:pt x="0" y="0"/>
                </a:moveTo>
                <a:lnTo>
                  <a:pt x="79140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221257" y="2631681"/>
            <a:ext cx="791400" cy="0"/>
          </a:xfrm>
          <a:custGeom>
            <a:avLst/>
            <a:gdLst/>
            <a:ahLst/>
            <a:cxnLst/>
            <a:rect l="l" t="t" r="r" b="b"/>
            <a:pathLst>
              <a:path w="791400">
                <a:moveTo>
                  <a:pt x="791400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12365" y="2631681"/>
            <a:ext cx="667156" cy="0"/>
          </a:xfrm>
          <a:custGeom>
            <a:avLst/>
            <a:gdLst/>
            <a:ahLst/>
            <a:cxnLst/>
            <a:rect l="l" t="t" r="r" b="b"/>
            <a:pathLst>
              <a:path w="667156">
                <a:moveTo>
                  <a:pt x="0" y="0"/>
                </a:moveTo>
                <a:lnTo>
                  <a:pt x="667156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12365" y="2631681"/>
            <a:ext cx="667156" cy="0"/>
          </a:xfrm>
          <a:custGeom>
            <a:avLst/>
            <a:gdLst/>
            <a:ahLst/>
            <a:cxnLst/>
            <a:rect l="l" t="t" r="r" b="b"/>
            <a:pathLst>
              <a:path w="667156">
                <a:moveTo>
                  <a:pt x="667156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02355" y="2631681"/>
            <a:ext cx="537692" cy="0"/>
          </a:xfrm>
          <a:custGeom>
            <a:avLst/>
            <a:gdLst/>
            <a:ahLst/>
            <a:cxnLst/>
            <a:rect l="l" t="t" r="r" b="b"/>
            <a:pathLst>
              <a:path w="537692">
                <a:moveTo>
                  <a:pt x="0" y="0"/>
                </a:moveTo>
                <a:lnTo>
                  <a:pt x="537692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02355" y="2631681"/>
            <a:ext cx="537692" cy="0"/>
          </a:xfrm>
          <a:custGeom>
            <a:avLst/>
            <a:gdLst/>
            <a:ahLst/>
            <a:cxnLst/>
            <a:rect l="l" t="t" r="r" b="b"/>
            <a:pathLst>
              <a:path w="537692">
                <a:moveTo>
                  <a:pt x="537692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95300" y="14421"/>
            <a:ext cx="1713859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Chapter</a:t>
            </a:r>
            <a:r>
              <a:rPr sz="600" spc="6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5: </a:t>
            </a:r>
            <a:r>
              <a:rPr sz="600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600" spc="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del</a:t>
            </a:r>
            <a:r>
              <a:rPr sz="600" spc="12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Based </a:t>
            </a:r>
            <a:r>
              <a:rPr sz="600" spc="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Design</a:t>
            </a:r>
            <a:r>
              <a:rPr sz="600" spc="13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(DS, </a:t>
            </a:r>
            <a:r>
              <a:rPr sz="600" spc="2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IMC</a:t>
            </a:r>
            <a:r>
              <a:rPr sz="600" spc="5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&amp;</a:t>
            </a:r>
            <a:r>
              <a:rPr sz="600" spc="7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ZN)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1587" y="136595"/>
            <a:ext cx="390621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Question </a:t>
            </a:r>
            <a:r>
              <a:rPr sz="600" spc="7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5300" y="471825"/>
            <a:ext cx="3124111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Q1</a:t>
            </a:r>
            <a:r>
              <a:rPr sz="1400" spc="13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1400" spc="1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rial</a:t>
            </a:r>
            <a:r>
              <a:rPr sz="1400" spc="16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sz="1400" spc="1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1400" spc="1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PD</a:t>
            </a:r>
            <a:r>
              <a:rPr sz="1400" spc="21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1400" spc="12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pure</a:t>
            </a:r>
            <a:r>
              <a:rPr sz="1400" spc="15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differentiat</a:t>
            </a:r>
            <a:r>
              <a:rPr sz="1400" spc="-39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47544" y="1203225"/>
            <a:ext cx="872935" cy="205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Batang"/>
                <a:cs typeface="Batang"/>
              </a:rPr>
              <a:t>−</a:t>
            </a:r>
            <a:r>
              <a:rPr sz="1100" spc="0" dirty="0" smtClean="0">
                <a:latin typeface="Times New Roman"/>
                <a:cs typeface="Times New Roman"/>
              </a:rPr>
              <a:t>2</a:t>
            </a:r>
            <a:r>
              <a:rPr sz="1100" spc="10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(1</a:t>
            </a:r>
            <a:r>
              <a:rPr sz="1100" spc="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Batang"/>
                <a:cs typeface="Batang"/>
              </a:rPr>
              <a:t>−</a:t>
            </a:r>
            <a:r>
              <a:rPr sz="1100" spc="80" dirty="0" smtClean="0">
                <a:latin typeface="Batang"/>
                <a:cs typeface="Batang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0.5s</a:t>
            </a:r>
            <a:r>
              <a:rPr sz="1100" spc="-18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)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28482" y="1296951"/>
            <a:ext cx="311464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G</a:t>
            </a:r>
            <a:r>
              <a:rPr sz="1100" spc="17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55990" y="1391985"/>
            <a:ext cx="620529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s</a:t>
            </a:r>
            <a:r>
              <a:rPr sz="1100" spc="7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(3s</a:t>
            </a:r>
            <a:r>
              <a:rPr sz="1100" spc="5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+</a:t>
            </a:r>
            <a:r>
              <a:rPr sz="1100" spc="1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1)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74648" y="1625424"/>
            <a:ext cx="311987" cy="1754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650" baseline="5270" dirty="0" smtClean="0">
                <a:latin typeface="Times New Roman"/>
                <a:cs typeface="Times New Roman"/>
              </a:rPr>
              <a:t>GG</a:t>
            </a:r>
            <a:r>
              <a:rPr sz="1200" baseline="-7246" dirty="0" smtClean="0">
                <a:latin typeface="Times New Roman"/>
                <a:cs typeface="Times New Roman"/>
              </a:rPr>
              <a:t>c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84718" y="1625437"/>
            <a:ext cx="643641" cy="205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(1</a:t>
            </a:r>
            <a:r>
              <a:rPr sz="1100" spc="1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Batang"/>
                <a:cs typeface="Batang"/>
              </a:rPr>
              <a:t>−</a:t>
            </a:r>
            <a:r>
              <a:rPr sz="1100" spc="80" dirty="0" smtClean="0">
                <a:solidFill>
                  <a:srgbClr val="FF0000"/>
                </a:solidFill>
                <a:latin typeface="Batang"/>
                <a:cs typeface="Batang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0.5s</a:t>
            </a:r>
            <a:r>
              <a:rPr sz="1100" spc="-184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23301" y="1719163"/>
            <a:ext cx="153831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=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29725" y="1719163"/>
            <a:ext cx="1258774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(desi</a:t>
            </a:r>
            <a:r>
              <a:rPr sz="1100" spc="-54" dirty="0" smtClean="0">
                <a:solidFill>
                  <a:srgbClr val="FF0000"/>
                </a:solidFill>
                <a:latin typeface="Times New Roman"/>
                <a:cs typeface="Times New Roman"/>
              </a:rPr>
              <a:t>re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100" spc="79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clos</a:t>
            </a:r>
            <a:r>
              <a:rPr sz="1100" spc="-54" dirty="0" smtClean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100" spc="-59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100" spc="-54" dirty="0" smtClean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op</a:t>
            </a:r>
            <a:r>
              <a:rPr sz="1100" spc="-204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55344" y="1814197"/>
            <a:ext cx="1287157" cy="1753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650" spc="0" baseline="5270" dirty="0" smtClean="0">
                <a:latin typeface="Times New Roman"/>
                <a:cs typeface="Times New Roman"/>
              </a:rPr>
              <a:t>1</a:t>
            </a:r>
            <a:r>
              <a:rPr sz="1650" spc="-40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+</a:t>
            </a:r>
            <a:r>
              <a:rPr sz="1650" spc="-128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GG</a:t>
            </a:r>
            <a:r>
              <a:rPr sz="1200" spc="0" baseline="-7246" dirty="0" smtClean="0">
                <a:latin typeface="Times New Roman"/>
                <a:cs typeface="Times New Roman"/>
              </a:rPr>
              <a:t>c           </a:t>
            </a:r>
            <a:r>
              <a:rPr sz="1200" spc="155" baseline="-7246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τ</a:t>
            </a:r>
            <a:r>
              <a:rPr sz="1200" spc="0" baseline="-7246" dirty="0" smtClean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200" spc="-109" baseline="-7246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650" spc="131" baseline="52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1650" spc="-128" baseline="52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99894" y="2033780"/>
            <a:ext cx="975492" cy="205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1      (1</a:t>
            </a:r>
            <a:r>
              <a:rPr sz="1100" spc="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Batang"/>
                <a:cs typeface="Batang"/>
              </a:rPr>
              <a:t>−</a:t>
            </a:r>
            <a:r>
              <a:rPr sz="1100" spc="80" dirty="0" smtClean="0">
                <a:latin typeface="Batang"/>
                <a:cs typeface="Batang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0.5s</a:t>
            </a:r>
            <a:r>
              <a:rPr sz="1100" spc="-18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)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06461" y="2127506"/>
            <a:ext cx="362622" cy="1753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650" spc="0" baseline="5270" dirty="0" smtClean="0">
                <a:latin typeface="Times New Roman"/>
                <a:cs typeface="Times New Roman"/>
              </a:rPr>
              <a:t>G</a:t>
            </a:r>
            <a:r>
              <a:rPr sz="1200" spc="0" baseline="-7246" dirty="0" smtClean="0">
                <a:latin typeface="Times New Roman"/>
                <a:cs typeface="Times New Roman"/>
              </a:rPr>
              <a:t>c </a:t>
            </a:r>
            <a:r>
              <a:rPr sz="1200" spc="78" baseline="-7246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=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74951" y="2169529"/>
            <a:ext cx="1028781" cy="2169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75"/>
              </a:lnSpc>
              <a:spcBef>
                <a:spcPts val="78"/>
              </a:spcBef>
            </a:pPr>
            <a:r>
              <a:rPr sz="1650" spc="0" baseline="-5270" dirty="0" smtClean="0">
                <a:latin typeface="Times New Roman"/>
                <a:cs typeface="Times New Roman"/>
              </a:rPr>
              <a:t>G</a:t>
            </a:r>
            <a:r>
              <a:rPr sz="1650" spc="227" baseline="-5270" dirty="0" smtClean="0">
                <a:latin typeface="Times New Roman"/>
                <a:cs typeface="Times New Roman"/>
              </a:rPr>
              <a:t> </a:t>
            </a:r>
            <a:r>
              <a:rPr sz="1650" spc="0" baseline="31340" dirty="0" smtClean="0">
                <a:latin typeface="Batang"/>
                <a:cs typeface="Batang"/>
              </a:rPr>
              <a:t>x</a:t>
            </a:r>
            <a:r>
              <a:rPr sz="1650" spc="-98" baseline="31340" dirty="0" smtClean="0">
                <a:latin typeface="Batang"/>
                <a:cs typeface="Batang"/>
              </a:rPr>
              <a:t> </a:t>
            </a:r>
            <a:r>
              <a:rPr sz="1650" spc="0" baseline="-5270" dirty="0" smtClean="0">
                <a:latin typeface="Times New Roman"/>
                <a:cs typeface="Times New Roman"/>
              </a:rPr>
              <a:t>(τ  </a:t>
            </a:r>
            <a:r>
              <a:rPr sz="1650" spc="-100" baseline="-5270" dirty="0" smtClean="0">
                <a:latin typeface="Times New Roman"/>
                <a:cs typeface="Times New Roman"/>
              </a:rPr>
              <a:t> </a:t>
            </a:r>
            <a:r>
              <a:rPr sz="1650" spc="0" baseline="-5270" dirty="0" smtClean="0">
                <a:latin typeface="Times New Roman"/>
                <a:cs typeface="Times New Roman"/>
              </a:rPr>
              <a:t>+</a:t>
            </a:r>
            <a:r>
              <a:rPr sz="1650" spc="-128" baseline="-5270" dirty="0" smtClean="0">
                <a:latin typeface="Times New Roman"/>
                <a:cs typeface="Times New Roman"/>
              </a:rPr>
              <a:t> </a:t>
            </a:r>
            <a:r>
              <a:rPr sz="1650" spc="0" baseline="-5270" dirty="0" smtClean="0">
                <a:latin typeface="Times New Roman"/>
                <a:cs typeface="Times New Roman"/>
              </a:rPr>
              <a:t>0.5)</a:t>
            </a:r>
            <a:r>
              <a:rPr sz="1650" spc="-24" baseline="-5270" dirty="0" smtClean="0">
                <a:latin typeface="Times New Roman"/>
                <a:cs typeface="Times New Roman"/>
              </a:rPr>
              <a:t> </a:t>
            </a:r>
            <a:r>
              <a:rPr sz="1650" spc="0" baseline="-5270" dirty="0" smtClean="0">
                <a:latin typeface="Times New Roman"/>
                <a:cs typeface="Times New Roman"/>
              </a:rPr>
              <a:t>s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08250" y="2271311"/>
            <a:ext cx="90484" cy="126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9"/>
              </a:lnSpc>
              <a:spcBef>
                <a:spcPts val="43"/>
              </a:spcBef>
            </a:pPr>
            <a:r>
              <a:rPr sz="800" spc="0" dirty="0" smtClean="0">
                <a:latin typeface="Times New Roman"/>
                <a:cs typeface="Times New Roman"/>
              </a:rPr>
              <a:t>c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17015" y="2455979"/>
            <a:ext cx="620529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s</a:t>
            </a:r>
            <a:r>
              <a:rPr sz="1100" spc="7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(3s</a:t>
            </a:r>
            <a:r>
              <a:rPr sz="1100" spc="5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+</a:t>
            </a:r>
            <a:r>
              <a:rPr sz="1100" spc="1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1)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37600" y="2455979"/>
            <a:ext cx="643641" cy="205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(1</a:t>
            </a:r>
            <a:r>
              <a:rPr sz="1100" spc="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Batang"/>
                <a:cs typeface="Batang"/>
              </a:rPr>
              <a:t>−</a:t>
            </a:r>
            <a:r>
              <a:rPr sz="1100" spc="80" dirty="0" smtClean="0">
                <a:latin typeface="Batang"/>
                <a:cs typeface="Batang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0.5s</a:t>
            </a:r>
            <a:r>
              <a:rPr sz="1100" spc="-18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16744" y="2455979"/>
            <a:ext cx="529559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dirty="0" smtClean="0">
                <a:latin typeface="Times New Roman"/>
                <a:cs typeface="Times New Roman"/>
              </a:rPr>
              <a:t>(3s</a:t>
            </a:r>
            <a:r>
              <a:rPr sz="1100" spc="5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+</a:t>
            </a:r>
            <a:r>
              <a:rPr sz="1100" spc="1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1)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0066" y="2549705"/>
            <a:ext cx="362622" cy="1753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650" spc="0" baseline="5270" dirty="0" smtClean="0">
                <a:latin typeface="Times New Roman"/>
                <a:cs typeface="Times New Roman"/>
              </a:rPr>
              <a:t>G</a:t>
            </a:r>
            <a:r>
              <a:rPr sz="1200" spc="0" baseline="-7246" dirty="0" smtClean="0">
                <a:latin typeface="Times New Roman"/>
                <a:cs typeface="Times New Roman"/>
              </a:rPr>
              <a:t>c </a:t>
            </a:r>
            <a:r>
              <a:rPr sz="1200" spc="78" baseline="-7246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=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20479" y="2549705"/>
            <a:ext cx="306375" cy="205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=</a:t>
            </a:r>
            <a:r>
              <a:rPr sz="1100" spc="-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Batang"/>
                <a:cs typeface="Batang"/>
              </a:rPr>
              <a:t>−</a:t>
            </a:r>
            <a:endParaRPr sz="1100">
              <a:latin typeface="Batang"/>
              <a:cs typeface="Batang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45931" y="2591727"/>
            <a:ext cx="153831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5"/>
              </a:lnSpc>
              <a:spcBef>
                <a:spcPts val="37"/>
              </a:spcBef>
            </a:pPr>
            <a:r>
              <a:rPr sz="1100" spc="0" dirty="0" smtClean="0">
                <a:latin typeface="Batang"/>
                <a:cs typeface="Batang"/>
              </a:rPr>
              <a:t>x</a:t>
            </a:r>
            <a:endParaRPr sz="1100" dirty="0">
              <a:latin typeface="Batang"/>
              <a:cs typeface="Batang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0139" y="2644739"/>
            <a:ext cx="1699382" cy="205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650" spc="0" baseline="4821" dirty="0" smtClean="0">
                <a:latin typeface="Batang"/>
                <a:cs typeface="Batang"/>
              </a:rPr>
              <a:t>−</a:t>
            </a:r>
            <a:r>
              <a:rPr sz="1650" spc="0" baseline="5270" dirty="0" smtClean="0">
                <a:latin typeface="Times New Roman"/>
                <a:cs typeface="Times New Roman"/>
              </a:rPr>
              <a:t>2</a:t>
            </a:r>
            <a:r>
              <a:rPr sz="1650" spc="104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(1</a:t>
            </a:r>
            <a:r>
              <a:rPr sz="1650" spc="15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4821" dirty="0" smtClean="0">
                <a:latin typeface="Batang"/>
                <a:cs typeface="Batang"/>
              </a:rPr>
              <a:t>−</a:t>
            </a:r>
            <a:r>
              <a:rPr sz="1650" spc="80" baseline="4821" dirty="0" smtClean="0">
                <a:latin typeface="Batang"/>
                <a:cs typeface="Batang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0.5s</a:t>
            </a:r>
            <a:r>
              <a:rPr sz="1650" spc="-184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)    </a:t>
            </a:r>
            <a:r>
              <a:rPr sz="1650" spc="254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(τ</a:t>
            </a:r>
            <a:r>
              <a:rPr sz="1200" spc="0" baseline="-7246" dirty="0" smtClean="0">
                <a:latin typeface="Times New Roman"/>
                <a:cs typeface="Times New Roman"/>
              </a:rPr>
              <a:t>c </a:t>
            </a:r>
            <a:r>
              <a:rPr sz="1200" spc="-64" baseline="-7246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+</a:t>
            </a:r>
            <a:r>
              <a:rPr sz="1650" spc="-128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0.5)</a:t>
            </a:r>
            <a:r>
              <a:rPr sz="1650" spc="-24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s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89655" y="2644739"/>
            <a:ext cx="585441" cy="1753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650" baseline="5270" dirty="0" smtClean="0">
                <a:latin typeface="Times New Roman"/>
                <a:cs typeface="Times New Roman"/>
              </a:rPr>
              <a:t>(2τ</a:t>
            </a:r>
            <a:r>
              <a:rPr sz="1200" baseline="-7246" dirty="0" smtClean="0">
                <a:latin typeface="Times New Roman"/>
                <a:cs typeface="Times New Roman"/>
              </a:rPr>
              <a:t>c </a:t>
            </a:r>
            <a:r>
              <a:rPr sz="1200" spc="-64" baseline="-7246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+</a:t>
            </a:r>
            <a:r>
              <a:rPr sz="1650" spc="14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1)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2868864"/>
            <a:ext cx="2702017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Pure</a:t>
            </a:r>
            <a:r>
              <a:rPr sz="1100" spc="18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Differentiat</a:t>
            </a:r>
            <a:r>
              <a:rPr sz="1100" spc="-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r</a:t>
            </a:r>
            <a:r>
              <a:rPr sz="1100" spc="8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5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8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controller</a:t>
            </a:r>
            <a:r>
              <a:rPr sz="1100" spc="7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structure!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33978" y="3371131"/>
            <a:ext cx="41674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069133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bject 103"/>
          <p:cNvSpPr/>
          <p:nvPr/>
        </p:nvSpPr>
        <p:spPr>
          <a:xfrm>
            <a:off x="2989516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0" y="-12"/>
            <a:ext cx="4608004" cy="122186"/>
          </a:xfrm>
          <a:custGeom>
            <a:avLst/>
            <a:gdLst/>
            <a:ahLst/>
            <a:cxnLst/>
            <a:rect l="l" t="t" r="r" b="b"/>
            <a:pathLst>
              <a:path w="4608004" h="122186">
                <a:moveTo>
                  <a:pt x="4608004" y="12"/>
                </a:moveTo>
                <a:lnTo>
                  <a:pt x="0" y="12"/>
                </a:lnTo>
                <a:lnTo>
                  <a:pt x="0" y="122186"/>
                </a:lnTo>
                <a:lnTo>
                  <a:pt x="4608004" y="122186"/>
                </a:lnTo>
                <a:lnTo>
                  <a:pt x="4608004" y="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0" y="122174"/>
            <a:ext cx="4608004" cy="122186"/>
          </a:xfrm>
          <a:custGeom>
            <a:avLst/>
            <a:gdLst/>
            <a:ahLst/>
            <a:cxnLst/>
            <a:rect l="l" t="t" r="r" b="b"/>
            <a:pathLst>
              <a:path w="4608004" h="122186">
                <a:moveTo>
                  <a:pt x="4608004" y="0"/>
                </a:moveTo>
                <a:lnTo>
                  <a:pt x="0" y="0"/>
                </a:lnTo>
                <a:lnTo>
                  <a:pt x="0" y="122186"/>
                </a:lnTo>
                <a:lnTo>
                  <a:pt x="4608004" y="122186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0" y="244360"/>
            <a:ext cx="4608004" cy="122186"/>
          </a:xfrm>
          <a:custGeom>
            <a:avLst/>
            <a:gdLst/>
            <a:ahLst/>
            <a:cxnLst/>
            <a:rect l="l" t="t" r="r" b="b"/>
            <a:pathLst>
              <a:path w="4608004" h="122186">
                <a:moveTo>
                  <a:pt x="4608004" y="0"/>
                </a:moveTo>
                <a:lnTo>
                  <a:pt x="0" y="0"/>
                </a:lnTo>
                <a:lnTo>
                  <a:pt x="0" y="122186"/>
                </a:lnTo>
                <a:lnTo>
                  <a:pt x="4608004" y="122186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060244" y="1099184"/>
            <a:ext cx="791400" cy="0"/>
          </a:xfrm>
          <a:custGeom>
            <a:avLst/>
            <a:gdLst/>
            <a:ahLst/>
            <a:cxnLst/>
            <a:rect l="l" t="t" r="r" b="b"/>
            <a:pathLst>
              <a:path w="791400">
                <a:moveTo>
                  <a:pt x="0" y="0"/>
                </a:moveTo>
                <a:lnTo>
                  <a:pt x="79140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060244" y="1099184"/>
            <a:ext cx="791400" cy="0"/>
          </a:xfrm>
          <a:custGeom>
            <a:avLst/>
            <a:gdLst/>
            <a:ahLst/>
            <a:cxnLst/>
            <a:rect l="l" t="t" r="r" b="b"/>
            <a:pathLst>
              <a:path w="791400">
                <a:moveTo>
                  <a:pt x="791400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2597" y="1485887"/>
            <a:ext cx="514286" cy="0"/>
          </a:xfrm>
          <a:custGeom>
            <a:avLst/>
            <a:gdLst/>
            <a:ahLst/>
            <a:cxnLst/>
            <a:rect l="l" t="t" r="r" b="b"/>
            <a:pathLst>
              <a:path w="514286">
                <a:moveTo>
                  <a:pt x="0" y="0"/>
                </a:moveTo>
                <a:lnTo>
                  <a:pt x="514286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12597" y="1485887"/>
            <a:ext cx="514286" cy="0"/>
          </a:xfrm>
          <a:custGeom>
            <a:avLst/>
            <a:gdLst/>
            <a:ahLst/>
            <a:cxnLst/>
            <a:rect l="l" t="t" r="r" b="b"/>
            <a:pathLst>
              <a:path w="514286">
                <a:moveTo>
                  <a:pt x="514286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241971" y="1485887"/>
            <a:ext cx="591273" cy="0"/>
          </a:xfrm>
          <a:custGeom>
            <a:avLst/>
            <a:gdLst/>
            <a:ahLst/>
            <a:cxnLst/>
            <a:rect l="l" t="t" r="r" b="b"/>
            <a:pathLst>
              <a:path w="591273">
                <a:moveTo>
                  <a:pt x="0" y="0"/>
                </a:moveTo>
                <a:lnTo>
                  <a:pt x="591273" y="0"/>
                </a:lnTo>
              </a:path>
            </a:pathLst>
          </a:custGeom>
          <a:ln w="553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241971" y="1485887"/>
            <a:ext cx="591273" cy="0"/>
          </a:xfrm>
          <a:custGeom>
            <a:avLst/>
            <a:gdLst/>
            <a:ahLst/>
            <a:cxnLst/>
            <a:rect l="l" t="t" r="r" b="b"/>
            <a:pathLst>
              <a:path w="591273">
                <a:moveTo>
                  <a:pt x="591273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032952" y="1485887"/>
            <a:ext cx="572655" cy="0"/>
          </a:xfrm>
          <a:custGeom>
            <a:avLst/>
            <a:gdLst/>
            <a:ahLst/>
            <a:cxnLst/>
            <a:rect l="l" t="t" r="r" b="b"/>
            <a:pathLst>
              <a:path w="572655">
                <a:moveTo>
                  <a:pt x="0" y="0"/>
                </a:moveTo>
                <a:lnTo>
                  <a:pt x="572655" y="0"/>
                </a:lnTo>
              </a:path>
            </a:pathLst>
          </a:custGeom>
          <a:ln w="553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032952" y="1485887"/>
            <a:ext cx="572655" cy="0"/>
          </a:xfrm>
          <a:custGeom>
            <a:avLst/>
            <a:gdLst/>
            <a:ahLst/>
            <a:cxnLst/>
            <a:rect l="l" t="t" r="r" b="b"/>
            <a:pathLst>
              <a:path w="572655">
                <a:moveTo>
                  <a:pt x="572655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36408" y="1940763"/>
            <a:ext cx="119151" cy="0"/>
          </a:xfrm>
          <a:custGeom>
            <a:avLst/>
            <a:gdLst/>
            <a:ahLst/>
            <a:cxnLst/>
            <a:rect l="l" t="t" r="r" b="b"/>
            <a:pathLst>
              <a:path w="119151">
                <a:moveTo>
                  <a:pt x="0" y="0"/>
                </a:moveTo>
                <a:lnTo>
                  <a:pt x="119151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36408" y="1940763"/>
            <a:ext cx="119151" cy="0"/>
          </a:xfrm>
          <a:custGeom>
            <a:avLst/>
            <a:gdLst/>
            <a:ahLst/>
            <a:cxnLst/>
            <a:rect l="l" t="t" r="r" b="b"/>
            <a:pathLst>
              <a:path w="119151">
                <a:moveTo>
                  <a:pt x="119151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655267" y="1940763"/>
            <a:ext cx="1969643" cy="0"/>
          </a:xfrm>
          <a:custGeom>
            <a:avLst/>
            <a:gdLst/>
            <a:ahLst/>
            <a:cxnLst/>
            <a:rect l="l" t="t" r="r" b="b"/>
            <a:pathLst>
              <a:path w="1969642">
                <a:moveTo>
                  <a:pt x="0" y="0"/>
                </a:moveTo>
                <a:lnTo>
                  <a:pt x="1969643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655267" y="1940763"/>
            <a:ext cx="1969643" cy="0"/>
          </a:xfrm>
          <a:custGeom>
            <a:avLst/>
            <a:gdLst/>
            <a:ahLst/>
            <a:cxnLst/>
            <a:rect l="l" t="t" r="r" b="b"/>
            <a:pathLst>
              <a:path w="1969642">
                <a:moveTo>
                  <a:pt x="1969643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36408" y="2318677"/>
            <a:ext cx="119151" cy="0"/>
          </a:xfrm>
          <a:custGeom>
            <a:avLst/>
            <a:gdLst/>
            <a:ahLst/>
            <a:cxnLst/>
            <a:rect l="l" t="t" r="r" b="b"/>
            <a:pathLst>
              <a:path w="119151">
                <a:moveTo>
                  <a:pt x="0" y="0"/>
                </a:moveTo>
                <a:lnTo>
                  <a:pt x="119151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336408" y="2318677"/>
            <a:ext cx="119151" cy="0"/>
          </a:xfrm>
          <a:custGeom>
            <a:avLst/>
            <a:gdLst/>
            <a:ahLst/>
            <a:cxnLst/>
            <a:rect l="l" t="t" r="r" b="b"/>
            <a:pathLst>
              <a:path w="119151">
                <a:moveTo>
                  <a:pt x="119151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655267" y="2318677"/>
            <a:ext cx="1589557" cy="0"/>
          </a:xfrm>
          <a:custGeom>
            <a:avLst/>
            <a:gdLst/>
            <a:ahLst/>
            <a:cxnLst/>
            <a:rect l="l" t="t" r="r" b="b"/>
            <a:pathLst>
              <a:path w="1589557">
                <a:moveTo>
                  <a:pt x="0" y="0"/>
                </a:moveTo>
                <a:lnTo>
                  <a:pt x="1589557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655267" y="2318677"/>
            <a:ext cx="1589557" cy="0"/>
          </a:xfrm>
          <a:custGeom>
            <a:avLst/>
            <a:gdLst/>
            <a:ahLst/>
            <a:cxnLst/>
            <a:rect l="l" t="t" r="r" b="b"/>
            <a:pathLst>
              <a:path w="1589557">
                <a:moveTo>
                  <a:pt x="1589557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90332" y="2794990"/>
            <a:ext cx="791400" cy="0"/>
          </a:xfrm>
          <a:custGeom>
            <a:avLst/>
            <a:gdLst/>
            <a:ahLst/>
            <a:cxnLst/>
            <a:rect l="l" t="t" r="r" b="b"/>
            <a:pathLst>
              <a:path w="791400">
                <a:moveTo>
                  <a:pt x="0" y="0"/>
                </a:moveTo>
                <a:lnTo>
                  <a:pt x="79140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90332" y="2794990"/>
            <a:ext cx="791400" cy="0"/>
          </a:xfrm>
          <a:custGeom>
            <a:avLst/>
            <a:gdLst/>
            <a:ahLst/>
            <a:cxnLst/>
            <a:rect l="l" t="t" r="r" b="b"/>
            <a:pathLst>
              <a:path w="791400">
                <a:moveTo>
                  <a:pt x="791400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181428" y="2794990"/>
            <a:ext cx="1589557" cy="0"/>
          </a:xfrm>
          <a:custGeom>
            <a:avLst/>
            <a:gdLst/>
            <a:ahLst/>
            <a:cxnLst/>
            <a:rect l="l" t="t" r="r" b="b"/>
            <a:pathLst>
              <a:path w="1589557">
                <a:moveTo>
                  <a:pt x="0" y="0"/>
                </a:moveTo>
                <a:lnTo>
                  <a:pt x="1589557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81428" y="2794990"/>
            <a:ext cx="1589557" cy="0"/>
          </a:xfrm>
          <a:custGeom>
            <a:avLst/>
            <a:gdLst/>
            <a:ahLst/>
            <a:cxnLst/>
            <a:rect l="l" t="t" r="r" b="b"/>
            <a:pathLst>
              <a:path w="1589557">
                <a:moveTo>
                  <a:pt x="1589557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298092" y="3172904"/>
            <a:ext cx="1590941" cy="0"/>
          </a:xfrm>
          <a:custGeom>
            <a:avLst/>
            <a:gdLst/>
            <a:ahLst/>
            <a:cxnLst/>
            <a:rect l="l" t="t" r="r" b="b"/>
            <a:pathLst>
              <a:path w="1590941">
                <a:moveTo>
                  <a:pt x="0" y="0"/>
                </a:moveTo>
                <a:lnTo>
                  <a:pt x="1590941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98092" y="3172904"/>
            <a:ext cx="1590941" cy="0"/>
          </a:xfrm>
          <a:custGeom>
            <a:avLst/>
            <a:gdLst/>
            <a:ahLst/>
            <a:cxnLst/>
            <a:rect l="l" t="t" r="r" b="b"/>
            <a:pathLst>
              <a:path w="1590941">
                <a:moveTo>
                  <a:pt x="1590941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95300" y="14421"/>
            <a:ext cx="1713859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Chapter</a:t>
            </a:r>
            <a:r>
              <a:rPr sz="600" spc="6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5: </a:t>
            </a:r>
            <a:r>
              <a:rPr sz="600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600" spc="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del</a:t>
            </a:r>
            <a:r>
              <a:rPr sz="600" spc="12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Based </a:t>
            </a:r>
            <a:r>
              <a:rPr sz="600" spc="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Design</a:t>
            </a:r>
            <a:r>
              <a:rPr sz="600" spc="13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(DS, </a:t>
            </a:r>
            <a:r>
              <a:rPr sz="600" spc="2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IMC</a:t>
            </a:r>
            <a:r>
              <a:rPr sz="600" spc="5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&amp;</a:t>
            </a:r>
            <a:r>
              <a:rPr sz="600" spc="7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ZN)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01587" y="136595"/>
            <a:ext cx="390621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Question </a:t>
            </a:r>
            <a:r>
              <a:rPr sz="600" spc="7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5300" y="471825"/>
            <a:ext cx="2135019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Q1</a:t>
            </a:r>
            <a:r>
              <a:rPr sz="1400" spc="13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1400" spc="1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rial</a:t>
            </a:r>
            <a:r>
              <a:rPr sz="1400" spc="16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sz="1400" spc="1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1400" spc="1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PD</a:t>
            </a:r>
            <a:r>
              <a:rPr sz="1400" spc="21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1400" spc="12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filter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047544" y="923495"/>
            <a:ext cx="843755" cy="205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Batang"/>
                <a:cs typeface="Batang"/>
              </a:rPr>
              <a:t>−</a:t>
            </a:r>
            <a:r>
              <a:rPr sz="1100" spc="0" dirty="0" smtClean="0">
                <a:latin typeface="Times New Roman"/>
                <a:cs typeface="Times New Roman"/>
              </a:rPr>
              <a:t>2</a:t>
            </a:r>
            <a:r>
              <a:rPr sz="1100" spc="10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(1</a:t>
            </a:r>
            <a:r>
              <a:rPr sz="1100" spc="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Batang"/>
                <a:cs typeface="Batang"/>
              </a:rPr>
              <a:t>−</a:t>
            </a:r>
            <a:r>
              <a:rPr sz="1100" spc="80" dirty="0" smtClean="0">
                <a:latin typeface="Batang"/>
                <a:cs typeface="Batang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0.5s</a:t>
            </a:r>
            <a:r>
              <a:rPr sz="1100" spc="-18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728482" y="1017221"/>
            <a:ext cx="311464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G</a:t>
            </a:r>
            <a:r>
              <a:rPr sz="1100" spc="17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55990" y="1112255"/>
            <a:ext cx="620529" cy="3618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s</a:t>
            </a:r>
            <a:r>
              <a:rPr sz="1100" spc="7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(3s</a:t>
            </a:r>
            <a:r>
              <a:rPr sz="1100" spc="5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+</a:t>
            </a:r>
            <a:r>
              <a:rPr sz="1100" spc="1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1)</a:t>
            </a:r>
            <a:endParaRPr sz="1100">
              <a:latin typeface="Times New Roman"/>
              <a:cs typeface="Times New Roman"/>
            </a:endParaRPr>
          </a:p>
          <a:p>
            <a:pPr marL="128650" marR="20781">
              <a:lnSpc>
                <a:spcPct val="95825"/>
              </a:lnSpc>
              <a:spcBef>
                <a:spcPts val="232"/>
              </a:spcBef>
            </a:pP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9201" y="1310185"/>
            <a:ext cx="311987" cy="1754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650" baseline="5270" dirty="0" smtClean="0">
                <a:latin typeface="Times New Roman"/>
                <a:cs typeface="Times New Roman"/>
              </a:rPr>
              <a:t>GG</a:t>
            </a:r>
            <a:r>
              <a:rPr sz="1200" baseline="-7246" dirty="0" smtClean="0">
                <a:latin typeface="Times New Roman"/>
                <a:cs typeface="Times New Roman"/>
              </a:rPr>
              <a:t>c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29271" y="1310185"/>
            <a:ext cx="643641" cy="205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(1</a:t>
            </a:r>
            <a:r>
              <a:rPr sz="1100" spc="1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Batang"/>
                <a:cs typeface="Batang"/>
              </a:rPr>
              <a:t>−</a:t>
            </a:r>
            <a:r>
              <a:rPr sz="1100" spc="80" dirty="0" smtClean="0">
                <a:solidFill>
                  <a:srgbClr val="FF0000"/>
                </a:solidFill>
                <a:latin typeface="Batang"/>
                <a:cs typeface="Batang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0.5s</a:t>
            </a:r>
            <a:r>
              <a:rPr sz="1100" spc="-184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67841" y="1403923"/>
            <a:ext cx="153831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=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85186" y="1403923"/>
            <a:ext cx="1258761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(desi</a:t>
            </a:r>
            <a:r>
              <a:rPr sz="1100" spc="-54" dirty="0" smtClean="0">
                <a:solidFill>
                  <a:srgbClr val="FF0000"/>
                </a:solidFill>
                <a:latin typeface="Times New Roman"/>
                <a:cs typeface="Times New Roman"/>
              </a:rPr>
              <a:t>re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100" spc="79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clos</a:t>
            </a:r>
            <a:r>
              <a:rPr sz="1100" spc="-54" dirty="0" smtClean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100" spc="-59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100" spc="-54" dirty="0" smtClean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op</a:t>
            </a:r>
            <a:r>
              <a:rPr sz="1100" spc="-204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9897" y="1445946"/>
            <a:ext cx="2148711" cy="2284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60"/>
              </a:lnSpc>
              <a:spcBef>
                <a:spcPts val="83"/>
              </a:spcBef>
            </a:pPr>
            <a:r>
              <a:rPr sz="1100" spc="0" dirty="0" smtClean="0">
                <a:latin typeface="Times New Roman"/>
                <a:cs typeface="Times New Roman"/>
              </a:rPr>
              <a:t>1</a:t>
            </a:r>
            <a:r>
              <a:rPr sz="1100" spc="-4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+</a:t>
            </a:r>
            <a:r>
              <a:rPr sz="1100" spc="-1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GG</a:t>
            </a:r>
            <a:r>
              <a:rPr sz="1200" spc="0" baseline="-10870" dirty="0" smtClean="0">
                <a:latin typeface="Times New Roman"/>
                <a:cs typeface="Times New Roman"/>
              </a:rPr>
              <a:t>c           </a:t>
            </a:r>
            <a:r>
              <a:rPr sz="1200" spc="155" baseline="-1087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τ</a:t>
            </a:r>
            <a:r>
              <a:rPr sz="1200" spc="0" baseline="-108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200" spc="-109" baseline="-108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100" spc="131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1100" spc="-128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  </a:t>
            </a:r>
            <a:r>
              <a:rPr sz="1100" spc="174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1100" spc="174" dirty="0" smtClean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sz="1650" spc="0" baseline="36162" dirty="0" smtClean="0">
                <a:solidFill>
                  <a:srgbClr val="FF0000"/>
                </a:solidFill>
                <a:latin typeface="Batang"/>
                <a:cs typeface="Batang"/>
              </a:rPr>
              <a:t>x</a:t>
            </a:r>
            <a:r>
              <a:rPr sz="1650" spc="-98" baseline="36162" dirty="0" smtClean="0">
                <a:solidFill>
                  <a:srgbClr val="FF0000"/>
                </a:solidFill>
                <a:latin typeface="Batang"/>
                <a:cs typeface="Batang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(3</a:t>
            </a:r>
            <a:r>
              <a:rPr sz="1100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α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100" spc="54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1100" spc="14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1)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48651" y="1765060"/>
            <a:ext cx="115454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31745" y="1765060"/>
            <a:ext cx="643641" cy="205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(1</a:t>
            </a:r>
            <a:r>
              <a:rPr sz="1100" spc="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Batang"/>
                <a:cs typeface="Batang"/>
              </a:rPr>
              <a:t>−</a:t>
            </a:r>
            <a:r>
              <a:rPr sz="1100" spc="80" dirty="0" smtClean="0">
                <a:latin typeface="Batang"/>
                <a:cs typeface="Batang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0.5s</a:t>
            </a:r>
            <a:r>
              <a:rPr sz="1100" spc="-18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55217" y="1858786"/>
            <a:ext cx="362624" cy="1754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650" spc="0" baseline="5270" dirty="0" smtClean="0">
                <a:latin typeface="Times New Roman"/>
                <a:cs typeface="Times New Roman"/>
              </a:rPr>
              <a:t>G</a:t>
            </a:r>
            <a:r>
              <a:rPr sz="1200" spc="0" baseline="-7246" dirty="0" smtClean="0">
                <a:latin typeface="Times New Roman"/>
                <a:cs typeface="Times New Roman"/>
              </a:rPr>
              <a:t>c </a:t>
            </a:r>
            <a:r>
              <a:rPr sz="1200" spc="78" baseline="-7246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=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23708" y="1900809"/>
            <a:ext cx="2348816" cy="2589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75"/>
              </a:lnSpc>
              <a:spcBef>
                <a:spcPts val="78"/>
              </a:spcBef>
            </a:pPr>
            <a:r>
              <a:rPr sz="1650" spc="0" baseline="-5270" dirty="0" smtClean="0">
                <a:latin typeface="Times New Roman"/>
                <a:cs typeface="Times New Roman"/>
              </a:rPr>
              <a:t>G</a:t>
            </a:r>
            <a:r>
              <a:rPr sz="1650" spc="227" baseline="-5270" dirty="0" smtClean="0">
                <a:latin typeface="Times New Roman"/>
                <a:cs typeface="Times New Roman"/>
              </a:rPr>
              <a:t> </a:t>
            </a:r>
            <a:r>
              <a:rPr sz="1650" spc="0" baseline="31340" dirty="0" smtClean="0">
                <a:latin typeface="Batang"/>
                <a:cs typeface="Batang"/>
              </a:rPr>
              <a:t>x</a:t>
            </a:r>
            <a:r>
              <a:rPr sz="1650" spc="-98" baseline="31340" dirty="0" smtClean="0">
                <a:latin typeface="Batang"/>
                <a:cs typeface="Batang"/>
              </a:rPr>
              <a:t> </a:t>
            </a:r>
            <a:r>
              <a:rPr sz="1650" spc="0" baseline="-5270" dirty="0" smtClean="0">
                <a:latin typeface="Times New Roman"/>
                <a:cs typeface="Times New Roman"/>
              </a:rPr>
              <a:t>[</a:t>
            </a:r>
            <a:r>
              <a:rPr sz="1650" spc="0" baseline="-52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(τ </a:t>
            </a:r>
            <a:r>
              <a:rPr sz="1650" spc="-64" baseline="-52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spc="0" baseline="-52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650" spc="131" baseline="-52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spc="0" baseline="-52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1650" spc="-128" baseline="-52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spc="0" baseline="-52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1)</a:t>
            </a:r>
            <a:r>
              <a:rPr sz="1650" spc="-44" baseline="-52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spc="0" baseline="-52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(3</a:t>
            </a:r>
            <a:r>
              <a:rPr sz="1650" spc="4" baseline="-52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α</a:t>
            </a:r>
            <a:r>
              <a:rPr sz="1650" spc="0" baseline="-52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650" spc="54" baseline="-52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spc="0" baseline="-52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1650" spc="-128" baseline="-52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spc="0" baseline="-52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1)</a:t>
            </a:r>
            <a:r>
              <a:rPr sz="1650" spc="15" baseline="-52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spc="0" baseline="-4821" dirty="0" smtClean="0">
                <a:solidFill>
                  <a:srgbClr val="FF0000"/>
                </a:solidFill>
                <a:latin typeface="Batang"/>
                <a:cs typeface="Batang"/>
              </a:rPr>
              <a:t>−</a:t>
            </a:r>
            <a:r>
              <a:rPr sz="1650" spc="80" baseline="-4821" dirty="0" smtClean="0">
                <a:solidFill>
                  <a:srgbClr val="FF0000"/>
                </a:solidFill>
                <a:latin typeface="Batang"/>
                <a:cs typeface="Batang"/>
              </a:rPr>
              <a:t> </a:t>
            </a:r>
            <a:r>
              <a:rPr sz="1650" spc="0" baseline="-52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(1</a:t>
            </a:r>
            <a:r>
              <a:rPr sz="1650" spc="15" baseline="-52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spc="0" baseline="-4821" dirty="0" smtClean="0">
                <a:solidFill>
                  <a:srgbClr val="FF0000"/>
                </a:solidFill>
                <a:latin typeface="Batang"/>
                <a:cs typeface="Batang"/>
              </a:rPr>
              <a:t>−</a:t>
            </a:r>
            <a:r>
              <a:rPr sz="1650" spc="80" baseline="-4821" dirty="0" smtClean="0">
                <a:solidFill>
                  <a:srgbClr val="FF0000"/>
                </a:solidFill>
                <a:latin typeface="Batang"/>
                <a:cs typeface="Batang"/>
              </a:rPr>
              <a:t> </a:t>
            </a:r>
            <a:r>
              <a:rPr sz="1650" spc="0" baseline="-52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0.5s</a:t>
            </a:r>
            <a:r>
              <a:rPr sz="1650" spc="-184" baseline="-52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spc="0" baseline="-52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1650" spc="0" baseline="-5270" dirty="0" smtClean="0">
                <a:latin typeface="Times New Roman"/>
                <a:cs typeface="Times New Roman"/>
              </a:rPr>
              <a:t>]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63917" y="2008467"/>
            <a:ext cx="90484" cy="126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9"/>
              </a:lnSpc>
              <a:spcBef>
                <a:spcPts val="43"/>
              </a:spcBef>
            </a:pPr>
            <a:r>
              <a:rPr sz="8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48651" y="2142987"/>
            <a:ext cx="115454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41702" y="2142987"/>
            <a:ext cx="643641" cy="205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(1</a:t>
            </a:r>
            <a:r>
              <a:rPr sz="1100" spc="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Batang"/>
                <a:cs typeface="Batang"/>
              </a:rPr>
              <a:t>−</a:t>
            </a:r>
            <a:r>
              <a:rPr sz="1100" spc="80" dirty="0" smtClean="0">
                <a:latin typeface="Batang"/>
                <a:cs typeface="Batang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0.5s</a:t>
            </a:r>
            <a:r>
              <a:rPr sz="1100" spc="-18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12220" y="2231812"/>
            <a:ext cx="486677" cy="205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=   </a:t>
            </a:r>
            <a:r>
              <a:rPr sz="1100" spc="31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Batang"/>
                <a:cs typeface="Batang"/>
              </a:rPr>
              <a:t>x</a:t>
            </a:r>
            <a:endParaRPr sz="1100" dirty="0">
              <a:latin typeface="Batang"/>
              <a:cs typeface="Batang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23708" y="2331747"/>
            <a:ext cx="1956199" cy="1753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650" spc="0" baseline="5270" dirty="0" smtClean="0">
                <a:latin typeface="Times New Roman"/>
                <a:cs typeface="Times New Roman"/>
              </a:rPr>
              <a:t>G     </a:t>
            </a:r>
            <a:r>
              <a:rPr sz="1650" spc="62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s</a:t>
            </a:r>
            <a:r>
              <a:rPr sz="1650" spc="71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[</a:t>
            </a:r>
            <a:r>
              <a:rPr sz="1650" spc="0" baseline="52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r>
              <a:rPr sz="1650" spc="4" baseline="52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α</a:t>
            </a:r>
            <a:r>
              <a:rPr sz="1650" spc="0" baseline="52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τ</a:t>
            </a:r>
            <a:r>
              <a:rPr sz="1200" spc="0" baseline="-7246" dirty="0" smtClean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200" spc="-109" baseline="-7246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650" spc="131" baseline="52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1650" spc="-128" baseline="52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(τ</a:t>
            </a:r>
            <a:r>
              <a:rPr sz="1200" spc="0" baseline="-7246" dirty="0" smtClean="0">
                <a:solidFill>
                  <a:srgbClr val="FF0000"/>
                </a:solidFill>
                <a:latin typeface="Times New Roman"/>
                <a:cs typeface="Times New Roman"/>
              </a:rPr>
              <a:t>c </a:t>
            </a:r>
            <a:r>
              <a:rPr sz="1200" spc="-64" baseline="-7246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1650" spc="-128" baseline="52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3α</a:t>
            </a:r>
            <a:r>
              <a:rPr sz="1650" spc="85" baseline="52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1650" spc="-128" baseline="52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0.5)</a:t>
            </a:r>
            <a:r>
              <a:rPr sz="1650" spc="0" baseline="5270" dirty="0" smtClean="0">
                <a:latin typeface="Times New Roman"/>
                <a:cs typeface="Times New Roman"/>
              </a:rPr>
              <a:t>]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86078" y="2619288"/>
            <a:ext cx="620529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s</a:t>
            </a:r>
            <a:r>
              <a:rPr sz="1100" spc="7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(3s</a:t>
            </a:r>
            <a:r>
              <a:rPr sz="1100" spc="5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+</a:t>
            </a:r>
            <a:r>
              <a:rPr sz="1100" spc="1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1)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67863" y="2619288"/>
            <a:ext cx="643641" cy="205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(1</a:t>
            </a:r>
            <a:r>
              <a:rPr sz="1100" spc="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Batang"/>
                <a:cs typeface="Batang"/>
              </a:rPr>
              <a:t>−</a:t>
            </a:r>
            <a:r>
              <a:rPr sz="1100" spc="80" dirty="0" smtClean="0">
                <a:latin typeface="Batang"/>
                <a:cs typeface="Batang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0.5s</a:t>
            </a:r>
            <a:r>
              <a:rPr sz="1100" spc="-18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9142" y="2713014"/>
            <a:ext cx="362611" cy="1754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650" spc="0" baseline="5270" dirty="0" smtClean="0">
                <a:latin typeface="Times New Roman"/>
                <a:cs typeface="Times New Roman"/>
              </a:rPr>
              <a:t>G</a:t>
            </a:r>
            <a:r>
              <a:rPr sz="1200" spc="0" baseline="-7246" dirty="0" smtClean="0">
                <a:latin typeface="Times New Roman"/>
                <a:cs typeface="Times New Roman"/>
              </a:rPr>
              <a:t>c </a:t>
            </a:r>
            <a:r>
              <a:rPr sz="1200" spc="78" baseline="-7246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=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57147" y="2750698"/>
            <a:ext cx="143488" cy="150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5"/>
              </a:lnSpc>
              <a:spcBef>
                <a:spcPts val="37"/>
              </a:spcBef>
            </a:pPr>
            <a:r>
              <a:rPr sz="1100" spc="0" dirty="0" smtClean="0">
                <a:latin typeface="Batang"/>
                <a:cs typeface="Batang"/>
              </a:rPr>
              <a:t>x</a:t>
            </a:r>
            <a:endParaRPr sz="1100" dirty="0">
              <a:latin typeface="Batang"/>
              <a:cs typeface="Batang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7632" y="2808048"/>
            <a:ext cx="2632910" cy="205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650" spc="0" baseline="4821" dirty="0" smtClean="0">
                <a:latin typeface="Batang"/>
                <a:cs typeface="Batang"/>
              </a:rPr>
              <a:t>−</a:t>
            </a:r>
            <a:r>
              <a:rPr sz="1650" spc="0" baseline="5270" dirty="0" smtClean="0">
                <a:latin typeface="Times New Roman"/>
                <a:cs typeface="Times New Roman"/>
              </a:rPr>
              <a:t>2</a:t>
            </a:r>
            <a:r>
              <a:rPr sz="1650" spc="104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(1</a:t>
            </a:r>
            <a:r>
              <a:rPr sz="1650" spc="15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4821" dirty="0" smtClean="0">
                <a:latin typeface="Batang"/>
                <a:cs typeface="Batang"/>
              </a:rPr>
              <a:t>−</a:t>
            </a:r>
            <a:r>
              <a:rPr sz="1650" spc="80" baseline="4821" dirty="0" smtClean="0">
                <a:latin typeface="Batang"/>
                <a:cs typeface="Batang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0.5s</a:t>
            </a:r>
            <a:r>
              <a:rPr sz="1650" spc="-184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)    </a:t>
            </a:r>
            <a:r>
              <a:rPr sz="1650" spc="254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s</a:t>
            </a:r>
            <a:r>
              <a:rPr sz="1650" spc="71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[3</a:t>
            </a:r>
            <a:r>
              <a:rPr sz="1650" spc="4" baseline="5270" dirty="0" smtClean="0">
                <a:latin typeface="Times New Roman"/>
                <a:cs typeface="Times New Roman"/>
              </a:rPr>
              <a:t>α</a:t>
            </a:r>
            <a:r>
              <a:rPr sz="1650" spc="0" baseline="5270" dirty="0" smtClean="0">
                <a:latin typeface="Times New Roman"/>
                <a:cs typeface="Times New Roman"/>
              </a:rPr>
              <a:t>τ</a:t>
            </a:r>
            <a:r>
              <a:rPr sz="1200" spc="0" baseline="-7246" dirty="0" smtClean="0">
                <a:latin typeface="Times New Roman"/>
                <a:cs typeface="Times New Roman"/>
              </a:rPr>
              <a:t>c</a:t>
            </a:r>
            <a:r>
              <a:rPr sz="1200" spc="-109" baseline="-7246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s</a:t>
            </a:r>
            <a:r>
              <a:rPr sz="1650" spc="131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+</a:t>
            </a:r>
            <a:r>
              <a:rPr sz="1650" spc="-128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(τ</a:t>
            </a:r>
            <a:r>
              <a:rPr sz="1200" spc="0" baseline="-7246" dirty="0" smtClean="0">
                <a:latin typeface="Times New Roman"/>
                <a:cs typeface="Times New Roman"/>
              </a:rPr>
              <a:t>c </a:t>
            </a:r>
            <a:r>
              <a:rPr sz="1200" spc="-64" baseline="-7246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+</a:t>
            </a:r>
            <a:r>
              <a:rPr sz="1650" spc="-128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3α</a:t>
            </a:r>
            <a:r>
              <a:rPr sz="1650" spc="85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+</a:t>
            </a:r>
            <a:r>
              <a:rPr sz="1650" spc="-128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0.5)]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39099" y="2997202"/>
            <a:ext cx="529546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dirty="0" smtClean="0">
                <a:latin typeface="Times New Roman"/>
                <a:cs typeface="Times New Roman"/>
              </a:rPr>
              <a:t>(3s</a:t>
            </a:r>
            <a:r>
              <a:rPr sz="1100" spc="5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+</a:t>
            </a:r>
            <a:r>
              <a:rPr sz="1100" spc="1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1)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6203" y="3090940"/>
            <a:ext cx="1920327" cy="2589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05"/>
              </a:lnSpc>
              <a:spcBef>
                <a:spcPts val="95"/>
              </a:spcBef>
            </a:pPr>
            <a:r>
              <a:rPr sz="1650" spc="0" baseline="31623" dirty="0" smtClean="0">
                <a:latin typeface="Times New Roman"/>
                <a:cs typeface="Times New Roman"/>
              </a:rPr>
              <a:t>=</a:t>
            </a:r>
            <a:r>
              <a:rPr sz="1650" spc="-68" baseline="31623" dirty="0" smtClean="0">
                <a:latin typeface="Times New Roman"/>
                <a:cs typeface="Times New Roman"/>
              </a:rPr>
              <a:t> </a:t>
            </a:r>
            <a:r>
              <a:rPr sz="1650" spc="0" baseline="28929" dirty="0" smtClean="0">
                <a:latin typeface="Batang"/>
                <a:cs typeface="Batang"/>
              </a:rPr>
              <a:t>−</a:t>
            </a:r>
            <a:r>
              <a:rPr sz="1650" spc="-39" baseline="28929" dirty="0" smtClean="0">
                <a:latin typeface="Batang"/>
                <a:cs typeface="Batang"/>
              </a:rPr>
              <a:t> </a:t>
            </a:r>
            <a:r>
              <a:rPr sz="1650" spc="0" baseline="-7905" dirty="0" smtClean="0">
                <a:latin typeface="Times New Roman"/>
                <a:cs typeface="Times New Roman"/>
              </a:rPr>
              <a:t>[6</a:t>
            </a:r>
            <a:r>
              <a:rPr sz="1650" spc="4" baseline="-7905" dirty="0" smtClean="0">
                <a:latin typeface="Times New Roman"/>
                <a:cs typeface="Times New Roman"/>
              </a:rPr>
              <a:t>α</a:t>
            </a:r>
            <a:r>
              <a:rPr sz="1650" spc="0" baseline="-7905" dirty="0" smtClean="0">
                <a:latin typeface="Times New Roman"/>
                <a:cs typeface="Times New Roman"/>
              </a:rPr>
              <a:t>τ </a:t>
            </a:r>
            <a:r>
              <a:rPr sz="1650" spc="-64" baseline="-7905" dirty="0" smtClean="0">
                <a:latin typeface="Times New Roman"/>
                <a:cs typeface="Times New Roman"/>
              </a:rPr>
              <a:t> </a:t>
            </a:r>
            <a:r>
              <a:rPr sz="1650" spc="0" baseline="-7905" dirty="0" smtClean="0">
                <a:latin typeface="Times New Roman"/>
                <a:cs typeface="Times New Roman"/>
              </a:rPr>
              <a:t>s</a:t>
            </a:r>
            <a:r>
              <a:rPr sz="1650" spc="131" baseline="-7905" dirty="0" smtClean="0">
                <a:latin typeface="Times New Roman"/>
                <a:cs typeface="Times New Roman"/>
              </a:rPr>
              <a:t> </a:t>
            </a:r>
            <a:r>
              <a:rPr sz="1650" spc="0" baseline="-7905" dirty="0" smtClean="0">
                <a:latin typeface="Times New Roman"/>
                <a:cs typeface="Times New Roman"/>
              </a:rPr>
              <a:t>+</a:t>
            </a:r>
            <a:r>
              <a:rPr sz="1650" spc="-128" baseline="-7905" dirty="0" smtClean="0">
                <a:latin typeface="Times New Roman"/>
                <a:cs typeface="Times New Roman"/>
              </a:rPr>
              <a:t> </a:t>
            </a:r>
            <a:r>
              <a:rPr sz="1650" spc="0" baseline="-7905" dirty="0" smtClean="0">
                <a:latin typeface="Times New Roman"/>
                <a:cs typeface="Times New Roman"/>
              </a:rPr>
              <a:t>2</a:t>
            </a:r>
            <a:r>
              <a:rPr sz="1650" spc="-100" baseline="-7905" dirty="0" smtClean="0">
                <a:latin typeface="Times New Roman"/>
                <a:cs typeface="Times New Roman"/>
              </a:rPr>
              <a:t> </a:t>
            </a:r>
            <a:r>
              <a:rPr sz="1650" spc="0" baseline="-7905" dirty="0" smtClean="0">
                <a:latin typeface="Times New Roman"/>
                <a:cs typeface="Times New Roman"/>
              </a:rPr>
              <a:t>(τ  </a:t>
            </a:r>
            <a:r>
              <a:rPr sz="1650" spc="-100" baseline="-7905" dirty="0" smtClean="0">
                <a:latin typeface="Times New Roman"/>
                <a:cs typeface="Times New Roman"/>
              </a:rPr>
              <a:t> </a:t>
            </a:r>
            <a:r>
              <a:rPr sz="1650" spc="0" baseline="-7905" dirty="0" smtClean="0">
                <a:latin typeface="Times New Roman"/>
                <a:cs typeface="Times New Roman"/>
              </a:rPr>
              <a:t>+</a:t>
            </a:r>
            <a:r>
              <a:rPr sz="1650" spc="-128" baseline="-7905" dirty="0" smtClean="0">
                <a:latin typeface="Times New Roman"/>
                <a:cs typeface="Times New Roman"/>
              </a:rPr>
              <a:t> </a:t>
            </a:r>
            <a:r>
              <a:rPr sz="1650" spc="0" baseline="-7905" dirty="0" smtClean="0">
                <a:latin typeface="Times New Roman"/>
                <a:cs typeface="Times New Roman"/>
              </a:rPr>
              <a:t>3α</a:t>
            </a:r>
            <a:r>
              <a:rPr sz="1650" spc="85" baseline="-7905" dirty="0" smtClean="0">
                <a:latin typeface="Times New Roman"/>
                <a:cs typeface="Times New Roman"/>
              </a:rPr>
              <a:t> </a:t>
            </a:r>
            <a:r>
              <a:rPr sz="1650" spc="0" baseline="-7905" dirty="0" smtClean="0">
                <a:latin typeface="Times New Roman"/>
                <a:cs typeface="Times New Roman"/>
              </a:rPr>
              <a:t>+</a:t>
            </a:r>
            <a:r>
              <a:rPr sz="1650" spc="-128" baseline="-7905" dirty="0" smtClean="0">
                <a:latin typeface="Times New Roman"/>
                <a:cs typeface="Times New Roman"/>
              </a:rPr>
              <a:t> </a:t>
            </a:r>
            <a:r>
              <a:rPr sz="1650" spc="0" baseline="-7905" dirty="0" smtClean="0">
                <a:latin typeface="Times New Roman"/>
                <a:cs typeface="Times New Roman"/>
              </a:rPr>
              <a:t>0.5)]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2846" y="3234746"/>
            <a:ext cx="90484" cy="126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9"/>
              </a:lnSpc>
              <a:spcBef>
                <a:spcPts val="43"/>
              </a:spcBef>
            </a:pPr>
            <a:r>
              <a:rPr sz="800" spc="0" dirty="0" smtClean="0">
                <a:latin typeface="Times New Roman"/>
                <a:cs typeface="Times New Roman"/>
              </a:rPr>
              <a:t>c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8370" y="3234746"/>
            <a:ext cx="90484" cy="126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9"/>
              </a:lnSpc>
              <a:spcBef>
                <a:spcPts val="43"/>
              </a:spcBef>
            </a:pPr>
            <a:r>
              <a:rPr sz="800" spc="0" dirty="0" smtClean="0">
                <a:latin typeface="Times New Roman"/>
                <a:cs typeface="Times New Roman"/>
              </a:rPr>
              <a:t>c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0" y="-12"/>
            <a:ext cx="4608004" cy="122186"/>
          </a:xfrm>
          <a:custGeom>
            <a:avLst/>
            <a:gdLst/>
            <a:ahLst/>
            <a:cxnLst/>
            <a:rect l="l" t="t" r="r" b="b"/>
            <a:pathLst>
              <a:path w="4608004" h="122186">
                <a:moveTo>
                  <a:pt x="4608004" y="12"/>
                </a:moveTo>
                <a:lnTo>
                  <a:pt x="0" y="12"/>
                </a:lnTo>
                <a:lnTo>
                  <a:pt x="0" y="122186"/>
                </a:lnTo>
                <a:lnTo>
                  <a:pt x="4608004" y="122186"/>
                </a:lnTo>
                <a:lnTo>
                  <a:pt x="4608004" y="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122174"/>
            <a:ext cx="4608004" cy="122186"/>
          </a:xfrm>
          <a:custGeom>
            <a:avLst/>
            <a:gdLst/>
            <a:ahLst/>
            <a:cxnLst/>
            <a:rect l="l" t="t" r="r" b="b"/>
            <a:pathLst>
              <a:path w="4608004" h="122186">
                <a:moveTo>
                  <a:pt x="4608004" y="0"/>
                </a:moveTo>
                <a:lnTo>
                  <a:pt x="0" y="0"/>
                </a:lnTo>
                <a:lnTo>
                  <a:pt x="0" y="122186"/>
                </a:lnTo>
                <a:lnTo>
                  <a:pt x="4608004" y="122186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244360"/>
            <a:ext cx="4608004" cy="122186"/>
          </a:xfrm>
          <a:custGeom>
            <a:avLst/>
            <a:gdLst/>
            <a:ahLst/>
            <a:cxnLst/>
            <a:rect l="l" t="t" r="r" b="b"/>
            <a:pathLst>
              <a:path w="4608004" h="122186">
                <a:moveTo>
                  <a:pt x="4608004" y="0"/>
                </a:moveTo>
                <a:lnTo>
                  <a:pt x="0" y="0"/>
                </a:lnTo>
                <a:lnTo>
                  <a:pt x="0" y="122186"/>
                </a:lnTo>
                <a:lnTo>
                  <a:pt x="4608004" y="122186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9968" y="1012101"/>
            <a:ext cx="1920240" cy="11163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91950" y="944887"/>
            <a:ext cx="2205037" cy="13477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5300" y="14421"/>
            <a:ext cx="1713859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Chapter</a:t>
            </a:r>
            <a:r>
              <a:rPr sz="600" spc="6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5: </a:t>
            </a:r>
            <a:r>
              <a:rPr sz="600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600" spc="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del</a:t>
            </a:r>
            <a:r>
              <a:rPr sz="600" spc="12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Based </a:t>
            </a:r>
            <a:r>
              <a:rPr sz="600" spc="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Design</a:t>
            </a:r>
            <a:r>
              <a:rPr sz="600" spc="13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(DS, </a:t>
            </a:r>
            <a:r>
              <a:rPr sz="600" spc="2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IMC</a:t>
            </a:r>
            <a:r>
              <a:rPr sz="600" spc="5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&amp;</a:t>
            </a:r>
            <a:r>
              <a:rPr sz="600" spc="7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ZN)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1587" y="136595"/>
            <a:ext cx="390621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Question </a:t>
            </a:r>
            <a:r>
              <a:rPr sz="600" spc="7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5300" y="471825"/>
            <a:ext cx="1884098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Q2</a:t>
            </a:r>
            <a:r>
              <a:rPr sz="1400" spc="13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1400" spc="1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Empirical</a:t>
            </a:r>
            <a:r>
              <a:rPr sz="1400" spc="-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400" spc="39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deling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19" y="2368830"/>
            <a:ext cx="4514601" cy="507764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108" y="2952750"/>
            <a:ext cx="3886200" cy="38723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object 92"/>
          <p:cNvSpPr/>
          <p:nvPr/>
        </p:nvSpPr>
        <p:spPr>
          <a:xfrm>
            <a:off x="2989516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0" y="-12"/>
            <a:ext cx="4608004" cy="122186"/>
          </a:xfrm>
          <a:custGeom>
            <a:avLst/>
            <a:gdLst/>
            <a:ahLst/>
            <a:cxnLst/>
            <a:rect l="l" t="t" r="r" b="b"/>
            <a:pathLst>
              <a:path w="4608004" h="122186">
                <a:moveTo>
                  <a:pt x="4608004" y="12"/>
                </a:moveTo>
                <a:lnTo>
                  <a:pt x="0" y="12"/>
                </a:lnTo>
                <a:lnTo>
                  <a:pt x="0" y="122186"/>
                </a:lnTo>
                <a:lnTo>
                  <a:pt x="4608004" y="122186"/>
                </a:lnTo>
                <a:lnTo>
                  <a:pt x="4608004" y="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0" y="122174"/>
            <a:ext cx="4608004" cy="122186"/>
          </a:xfrm>
          <a:custGeom>
            <a:avLst/>
            <a:gdLst/>
            <a:ahLst/>
            <a:cxnLst/>
            <a:rect l="l" t="t" r="r" b="b"/>
            <a:pathLst>
              <a:path w="4608004" h="122186">
                <a:moveTo>
                  <a:pt x="4608004" y="0"/>
                </a:moveTo>
                <a:lnTo>
                  <a:pt x="0" y="0"/>
                </a:lnTo>
                <a:lnTo>
                  <a:pt x="0" y="122186"/>
                </a:lnTo>
                <a:lnTo>
                  <a:pt x="4608004" y="122186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0" y="244360"/>
            <a:ext cx="4608004" cy="122186"/>
          </a:xfrm>
          <a:custGeom>
            <a:avLst/>
            <a:gdLst/>
            <a:ahLst/>
            <a:cxnLst/>
            <a:rect l="l" t="t" r="r" b="b"/>
            <a:pathLst>
              <a:path w="4608004" h="122186">
                <a:moveTo>
                  <a:pt x="4608004" y="0"/>
                </a:moveTo>
                <a:lnTo>
                  <a:pt x="0" y="0"/>
                </a:lnTo>
                <a:lnTo>
                  <a:pt x="0" y="122186"/>
                </a:lnTo>
                <a:lnTo>
                  <a:pt x="4608004" y="122186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6310" y="2550287"/>
            <a:ext cx="61518" cy="61518"/>
          </a:xfrm>
          <a:custGeom>
            <a:avLst/>
            <a:gdLst/>
            <a:ahLst/>
            <a:cxnLst/>
            <a:rect l="l" t="t" r="r" b="b"/>
            <a:pathLst>
              <a:path w="61518" h="61518">
                <a:moveTo>
                  <a:pt x="0" y="61518"/>
                </a:moveTo>
                <a:lnTo>
                  <a:pt x="61518" y="61518"/>
                </a:lnTo>
                <a:lnTo>
                  <a:pt x="61518" y="0"/>
                </a:lnTo>
                <a:lnTo>
                  <a:pt x="0" y="0"/>
                </a:lnTo>
                <a:lnTo>
                  <a:pt x="0" y="6151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6310" y="2735148"/>
            <a:ext cx="61518" cy="61518"/>
          </a:xfrm>
          <a:custGeom>
            <a:avLst/>
            <a:gdLst/>
            <a:ahLst/>
            <a:cxnLst/>
            <a:rect l="l" t="t" r="r" b="b"/>
            <a:pathLst>
              <a:path w="61518" h="61518">
                <a:moveTo>
                  <a:pt x="0" y="61518"/>
                </a:moveTo>
                <a:lnTo>
                  <a:pt x="61518" y="61518"/>
                </a:lnTo>
                <a:lnTo>
                  <a:pt x="61518" y="0"/>
                </a:lnTo>
                <a:lnTo>
                  <a:pt x="0" y="0"/>
                </a:lnTo>
                <a:lnTo>
                  <a:pt x="0" y="6151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5300" y="14421"/>
            <a:ext cx="1713859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Chapter</a:t>
            </a:r>
            <a:r>
              <a:rPr sz="600" spc="6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5: </a:t>
            </a:r>
            <a:r>
              <a:rPr sz="600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600" spc="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del</a:t>
            </a:r>
            <a:r>
              <a:rPr sz="600" spc="12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Based </a:t>
            </a:r>
            <a:r>
              <a:rPr sz="600" spc="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Design</a:t>
            </a:r>
            <a:r>
              <a:rPr sz="600" spc="13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(DS, </a:t>
            </a:r>
            <a:r>
              <a:rPr sz="600" spc="2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IMC</a:t>
            </a:r>
            <a:r>
              <a:rPr sz="600" spc="5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&amp;</a:t>
            </a:r>
            <a:r>
              <a:rPr sz="600" spc="7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ZN)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1587" y="136595"/>
            <a:ext cx="390621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Question </a:t>
            </a:r>
            <a:r>
              <a:rPr sz="600" spc="7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5300" y="471825"/>
            <a:ext cx="4366838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Q2</a:t>
            </a:r>
            <a:r>
              <a:rPr sz="1400" spc="13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1400" spc="1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IMC</a:t>
            </a:r>
            <a:r>
              <a:rPr sz="1400" spc="-4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design</a:t>
            </a:r>
            <a:r>
              <a:rPr sz="1400" spc="8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1400" spc="1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determine</a:t>
            </a:r>
            <a:r>
              <a:rPr sz="1400" spc="23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closed</a:t>
            </a:r>
            <a:r>
              <a:rPr sz="1400" spc="6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1400" spc="39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op</a:t>
            </a:r>
            <a:r>
              <a:rPr sz="1400" spc="6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transfer</a:t>
            </a:r>
            <a:r>
              <a:rPr sz="1400" spc="1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function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4395" y="2494887"/>
            <a:ext cx="1783540" cy="3605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Q</a:t>
            </a:r>
            <a:r>
              <a:rPr sz="1100" spc="2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called</a:t>
            </a:r>
            <a:r>
              <a:rPr sz="1100" spc="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7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IMC</a:t>
            </a:r>
            <a:r>
              <a:rPr sz="1100" spc="1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controller</a:t>
            </a:r>
            <a:endParaRPr sz="1100">
              <a:latin typeface="Times New Roman"/>
              <a:cs typeface="Times New Roman"/>
            </a:endParaRPr>
          </a:p>
          <a:p>
            <a:pPr marL="12700" marR="20828">
              <a:lnSpc>
                <a:spcPts val="1184"/>
              </a:lnSpc>
              <a:spcBef>
                <a:spcPts val="131"/>
              </a:spcBef>
            </a:pPr>
            <a:r>
              <a:rPr sz="1100" spc="0" dirty="0" smtClean="0">
                <a:latin typeface="Times New Roman"/>
                <a:cs typeface="Times New Roman"/>
              </a:rPr>
              <a:t>g</a:t>
            </a:r>
            <a:r>
              <a:rPr sz="1200" spc="0" baseline="-10870" dirty="0" smtClean="0">
                <a:latin typeface="Times New Roman"/>
                <a:cs typeface="Times New Roman"/>
              </a:rPr>
              <a:t>m </a:t>
            </a:r>
            <a:r>
              <a:rPr sz="1200" spc="44" baseline="-1087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</a:t>
            </a:r>
            <a:r>
              <a:rPr sz="1100" spc="-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g</a:t>
            </a:r>
            <a:r>
              <a:rPr sz="1200" spc="0" baseline="-10870" dirty="0" smtClean="0">
                <a:latin typeface="Times New Roman"/>
                <a:cs typeface="Times New Roman"/>
              </a:rPr>
              <a:t>p</a:t>
            </a:r>
            <a:r>
              <a:rPr sz="1200" spc="186" baseline="-1087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</a:t>
            </a:r>
            <a:r>
              <a:rPr sz="1100" spc="-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g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306" y="2898353"/>
            <a:ext cx="3051485" cy="467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7085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5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</a:t>
            </a:r>
            <a:r>
              <a:rPr sz="1100" spc="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op</a:t>
            </a:r>
            <a:r>
              <a:rPr sz="1100" spc="3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equation</a:t>
            </a:r>
            <a:r>
              <a:rPr sz="1100" spc="18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just,</a:t>
            </a:r>
            <a:endParaRPr sz="1100" dirty="0">
              <a:latin typeface="Times New Roman"/>
              <a:cs typeface="Times New Roman"/>
            </a:endParaRPr>
          </a:p>
          <a:p>
            <a:pPr marL="901572">
              <a:lnSpc>
                <a:spcPts val="1387"/>
              </a:lnSpc>
              <a:spcBef>
                <a:spcPts val="531"/>
              </a:spcBef>
            </a:pPr>
            <a:r>
              <a:rPr sz="1100" spc="0" dirty="0" smtClean="0">
                <a:latin typeface="Times New Roman"/>
                <a:cs typeface="Times New Roman"/>
              </a:rPr>
              <a:t>Y</a:t>
            </a:r>
            <a:r>
              <a:rPr sz="1100" spc="1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(s</a:t>
            </a:r>
            <a:r>
              <a:rPr sz="1100" spc="-18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)</a:t>
            </a:r>
            <a:r>
              <a:rPr sz="1100" spc="8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</a:t>
            </a:r>
            <a:r>
              <a:rPr sz="1100" spc="-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g</a:t>
            </a:r>
            <a:r>
              <a:rPr sz="1100" spc="10" dirty="0" smtClean="0">
                <a:latin typeface="Times New Roman"/>
                <a:cs typeface="Times New Roman"/>
              </a:rPr>
              <a:t> </a:t>
            </a:r>
            <a:r>
              <a:rPr sz="1100" spc="-223" dirty="0" smtClean="0">
                <a:latin typeface="Batang"/>
                <a:cs typeface="Batang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</a:t>
            </a:r>
            <a:r>
              <a:rPr sz="1100" spc="10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(s</a:t>
            </a:r>
            <a:r>
              <a:rPr sz="1100" spc="-18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)</a:t>
            </a:r>
            <a:r>
              <a:rPr sz="1100" spc="8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</a:t>
            </a:r>
            <a:r>
              <a:rPr sz="1100" spc="-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[gQ</a:t>
            </a:r>
            <a:r>
              <a:rPr sz="1100" spc="-16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]</a:t>
            </a:r>
            <a:r>
              <a:rPr sz="1100" spc="19" dirty="0" smtClean="0">
                <a:latin typeface="Times New Roman"/>
                <a:cs typeface="Times New Roman"/>
              </a:rPr>
              <a:t> </a:t>
            </a:r>
            <a:r>
              <a:rPr sz="1100" spc="-223" dirty="0" smtClean="0">
                <a:latin typeface="Batang"/>
                <a:cs typeface="Batang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Y</a:t>
            </a:r>
            <a:r>
              <a:rPr lang="en-US" sz="1200" baseline="-10870" dirty="0">
                <a:latin typeface="Times New Roman"/>
                <a:cs typeface="Times New Roman"/>
              </a:rPr>
              <a:t>s</a:t>
            </a:r>
            <a:r>
              <a:rPr sz="1200" spc="0" baseline="-10870" dirty="0" smtClean="0">
                <a:latin typeface="Times New Roman"/>
                <a:cs typeface="Times New Roman"/>
              </a:rPr>
              <a:t>p</a:t>
            </a:r>
            <a:r>
              <a:rPr sz="1200" spc="79" baseline="-1087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(s</a:t>
            </a:r>
            <a:r>
              <a:rPr sz="1100" spc="-18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)</a:t>
            </a:r>
            <a:endParaRPr sz="1100" dirty="0">
              <a:latin typeface="Times New Roman"/>
              <a:cs typeface="Times New Roman"/>
            </a:endParaRP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80" y="814506"/>
            <a:ext cx="4240858" cy="162953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object 73"/>
          <p:cNvSpPr/>
          <p:nvPr/>
        </p:nvSpPr>
        <p:spPr>
          <a:xfrm>
            <a:off x="3069133" y="3371226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989516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167319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323652" y="3381348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334144" y="337107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334144" y="337107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344304" y="336091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344304" y="336091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382084" y="3360914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101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260483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31451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802418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36880" y="3360707"/>
            <a:ext cx="0" cy="38752"/>
          </a:xfrm>
          <a:custGeom>
            <a:avLst/>
            <a:gdLst/>
            <a:ahLst/>
            <a:cxnLst/>
            <a:rect l="l" t="t" r="r" b="b"/>
            <a:pathLst>
              <a:path h="38752">
                <a:moveTo>
                  <a:pt x="0" y="0"/>
                </a:moveTo>
                <a:lnTo>
                  <a:pt x="0" y="38752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52438" y="3360707"/>
            <a:ext cx="0" cy="27761"/>
          </a:xfrm>
          <a:custGeom>
            <a:avLst/>
            <a:gdLst/>
            <a:ahLst/>
            <a:cxnLst/>
            <a:rect l="l" t="t" r="r" b="b"/>
            <a:pathLst>
              <a:path h="27761">
                <a:moveTo>
                  <a:pt x="0" y="0"/>
                </a:moveTo>
                <a:lnTo>
                  <a:pt x="0" y="27761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29112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32315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-12"/>
            <a:ext cx="4608004" cy="122186"/>
          </a:xfrm>
          <a:custGeom>
            <a:avLst/>
            <a:gdLst/>
            <a:ahLst/>
            <a:cxnLst/>
            <a:rect l="l" t="t" r="r" b="b"/>
            <a:pathLst>
              <a:path w="4608004" h="122186">
                <a:moveTo>
                  <a:pt x="4608004" y="12"/>
                </a:moveTo>
                <a:lnTo>
                  <a:pt x="0" y="12"/>
                </a:lnTo>
                <a:lnTo>
                  <a:pt x="0" y="122186"/>
                </a:lnTo>
                <a:lnTo>
                  <a:pt x="4608004" y="122186"/>
                </a:lnTo>
                <a:lnTo>
                  <a:pt x="4608004" y="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122174"/>
            <a:ext cx="4608004" cy="122186"/>
          </a:xfrm>
          <a:custGeom>
            <a:avLst/>
            <a:gdLst/>
            <a:ahLst/>
            <a:cxnLst/>
            <a:rect l="l" t="t" r="r" b="b"/>
            <a:pathLst>
              <a:path w="4608004" h="122186">
                <a:moveTo>
                  <a:pt x="4608004" y="0"/>
                </a:moveTo>
                <a:lnTo>
                  <a:pt x="0" y="0"/>
                </a:lnTo>
                <a:lnTo>
                  <a:pt x="0" y="122186"/>
                </a:lnTo>
                <a:lnTo>
                  <a:pt x="4608004" y="122186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244360"/>
            <a:ext cx="4608004" cy="122186"/>
          </a:xfrm>
          <a:custGeom>
            <a:avLst/>
            <a:gdLst/>
            <a:ahLst/>
            <a:cxnLst/>
            <a:rect l="l" t="t" r="r" b="b"/>
            <a:pathLst>
              <a:path w="4608004" h="122186">
                <a:moveTo>
                  <a:pt x="4608004" y="0"/>
                </a:moveTo>
                <a:lnTo>
                  <a:pt x="0" y="0"/>
                </a:lnTo>
                <a:lnTo>
                  <a:pt x="0" y="122186"/>
                </a:lnTo>
                <a:lnTo>
                  <a:pt x="4608004" y="122186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6699" y="1013383"/>
            <a:ext cx="101117" cy="101117"/>
          </a:xfrm>
          <a:custGeom>
            <a:avLst/>
            <a:gdLst/>
            <a:ahLst/>
            <a:cxnLst/>
            <a:rect l="l" t="t" r="r" b="b"/>
            <a:pathLst>
              <a:path w="101117" h="101117">
                <a:moveTo>
                  <a:pt x="0" y="101117"/>
                </a:moveTo>
                <a:lnTo>
                  <a:pt x="101117" y="101117"/>
                </a:lnTo>
                <a:lnTo>
                  <a:pt x="101117" y="0"/>
                </a:lnTo>
                <a:lnTo>
                  <a:pt x="0" y="0"/>
                </a:lnTo>
                <a:lnTo>
                  <a:pt x="0" y="10111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77198" y="1423542"/>
            <a:ext cx="387311" cy="0"/>
          </a:xfrm>
          <a:custGeom>
            <a:avLst/>
            <a:gdLst/>
            <a:ahLst/>
            <a:cxnLst/>
            <a:rect l="l" t="t" r="r" b="b"/>
            <a:pathLst>
              <a:path w="387311">
                <a:moveTo>
                  <a:pt x="0" y="0"/>
                </a:moveTo>
                <a:lnTo>
                  <a:pt x="387311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77198" y="1423542"/>
            <a:ext cx="387311" cy="0"/>
          </a:xfrm>
          <a:custGeom>
            <a:avLst/>
            <a:gdLst/>
            <a:ahLst/>
            <a:cxnLst/>
            <a:rect l="l" t="t" r="r" b="b"/>
            <a:pathLst>
              <a:path w="387311">
                <a:moveTo>
                  <a:pt x="387311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6699" y="1954910"/>
            <a:ext cx="101117" cy="101117"/>
          </a:xfrm>
          <a:custGeom>
            <a:avLst/>
            <a:gdLst/>
            <a:ahLst/>
            <a:cxnLst/>
            <a:rect l="l" t="t" r="r" b="b"/>
            <a:pathLst>
              <a:path w="101117" h="101117">
                <a:moveTo>
                  <a:pt x="0" y="101117"/>
                </a:moveTo>
                <a:lnTo>
                  <a:pt x="101117" y="101117"/>
                </a:lnTo>
                <a:lnTo>
                  <a:pt x="101117" y="0"/>
                </a:lnTo>
                <a:lnTo>
                  <a:pt x="0" y="0"/>
                </a:lnTo>
                <a:lnTo>
                  <a:pt x="0" y="10111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6699" y="2337015"/>
            <a:ext cx="101117" cy="101117"/>
          </a:xfrm>
          <a:custGeom>
            <a:avLst/>
            <a:gdLst/>
            <a:ahLst/>
            <a:cxnLst/>
            <a:rect l="l" t="t" r="r" b="b"/>
            <a:pathLst>
              <a:path w="101117" h="101117">
                <a:moveTo>
                  <a:pt x="0" y="101117"/>
                </a:moveTo>
                <a:lnTo>
                  <a:pt x="101117" y="101117"/>
                </a:lnTo>
                <a:lnTo>
                  <a:pt x="101117" y="0"/>
                </a:lnTo>
                <a:lnTo>
                  <a:pt x="0" y="0"/>
                </a:lnTo>
                <a:lnTo>
                  <a:pt x="0" y="10111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26423" y="2751480"/>
            <a:ext cx="382739" cy="0"/>
          </a:xfrm>
          <a:custGeom>
            <a:avLst/>
            <a:gdLst/>
            <a:ahLst/>
            <a:cxnLst/>
            <a:rect l="l" t="t" r="r" b="b"/>
            <a:pathLst>
              <a:path w="382739">
                <a:moveTo>
                  <a:pt x="0" y="0"/>
                </a:moveTo>
                <a:lnTo>
                  <a:pt x="382739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26423" y="2751480"/>
            <a:ext cx="382739" cy="0"/>
          </a:xfrm>
          <a:custGeom>
            <a:avLst/>
            <a:gdLst/>
            <a:ahLst/>
            <a:cxnLst/>
            <a:rect l="l" t="t" r="r" b="b"/>
            <a:pathLst>
              <a:path w="382739">
                <a:moveTo>
                  <a:pt x="382739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5300" y="14421"/>
            <a:ext cx="1713859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Chapter</a:t>
            </a:r>
            <a:r>
              <a:rPr sz="600" spc="6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5: </a:t>
            </a:r>
            <a:r>
              <a:rPr sz="600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600" spc="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del</a:t>
            </a:r>
            <a:r>
              <a:rPr sz="600" spc="12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Based </a:t>
            </a:r>
            <a:r>
              <a:rPr sz="600" spc="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Design</a:t>
            </a:r>
            <a:r>
              <a:rPr sz="600" spc="13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(DS, </a:t>
            </a:r>
            <a:r>
              <a:rPr sz="600" spc="2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IMC</a:t>
            </a:r>
            <a:r>
              <a:rPr sz="600" spc="5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&amp;</a:t>
            </a:r>
            <a:r>
              <a:rPr sz="600" spc="7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ZN)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1587" y="136595"/>
            <a:ext cx="390621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Question </a:t>
            </a:r>
            <a:r>
              <a:rPr sz="600" spc="7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5300" y="471825"/>
            <a:ext cx="1989884" cy="207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Q2</a:t>
            </a:r>
            <a:r>
              <a:rPr sz="1400" spc="13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1400" spc="1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IMC</a:t>
            </a:r>
            <a:r>
              <a:rPr sz="1400" spc="-4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design</a:t>
            </a:r>
            <a:r>
              <a:rPr sz="1400" spc="8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1400" spc="1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Find</a:t>
            </a:r>
            <a:r>
              <a:rPr sz="1400" spc="11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4395" y="979599"/>
            <a:ext cx="2630612" cy="4321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S</a:t>
            </a:r>
            <a:r>
              <a:rPr sz="1100" spc="29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ecify</a:t>
            </a:r>
            <a:r>
              <a:rPr sz="1100" spc="-5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desired</a:t>
            </a:r>
            <a:r>
              <a:rPr sz="1100" spc="4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transfer</a:t>
            </a:r>
            <a:r>
              <a:rPr sz="1100" spc="17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function</a:t>
            </a:r>
            <a:r>
              <a:rPr sz="1100" spc="1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1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find</a:t>
            </a:r>
            <a:r>
              <a:rPr sz="1100" spc="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Q</a:t>
            </a:r>
            <a:r>
              <a:rPr sz="1100" spc="-16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,</a:t>
            </a:r>
            <a:endParaRPr sz="1100">
              <a:latin typeface="Times New Roman"/>
              <a:cs typeface="Times New Roman"/>
            </a:endParaRPr>
          </a:p>
          <a:p>
            <a:pPr marR="549519" algn="r">
              <a:lnSpc>
                <a:spcPct val="95825"/>
              </a:lnSpc>
              <a:spcBef>
                <a:spcPts val="786"/>
              </a:spcBef>
            </a:pPr>
            <a:r>
              <a:rPr sz="1100" spc="0" dirty="0" smtClean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92706" y="1341566"/>
            <a:ext cx="464194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dirty="0" smtClean="0">
                <a:latin typeface="Times New Roman"/>
                <a:cs typeface="Times New Roman"/>
              </a:rPr>
              <a:t>Qg</a:t>
            </a:r>
            <a:r>
              <a:rPr sz="1100" spc="-179" dirty="0" smtClean="0">
                <a:latin typeface="Times New Roman"/>
                <a:cs typeface="Times New Roman"/>
              </a:rPr>
              <a:t> </a:t>
            </a:r>
            <a:r>
              <a:rPr sz="1200" spc="0" baseline="32611" dirty="0" smtClean="0">
                <a:latin typeface="Times New Roman"/>
                <a:cs typeface="Times New Roman"/>
              </a:rPr>
              <a:t>-</a:t>
            </a:r>
            <a:r>
              <a:rPr sz="1200" spc="-138" baseline="3261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64498" y="1436600"/>
            <a:ext cx="433461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dirty="0" smtClean="0">
                <a:latin typeface="Times New Roman"/>
                <a:cs typeface="Times New Roman"/>
              </a:rPr>
              <a:t>λs</a:t>
            </a:r>
            <a:r>
              <a:rPr sz="1100" spc="5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+</a:t>
            </a:r>
            <a:r>
              <a:rPr sz="1100" spc="-1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4395" y="1711107"/>
            <a:ext cx="3308114" cy="1028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05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where</a:t>
            </a:r>
            <a:r>
              <a:rPr sz="1100" spc="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g</a:t>
            </a:r>
            <a:r>
              <a:rPr sz="1100" spc="-179" dirty="0" smtClean="0">
                <a:latin typeface="Times New Roman"/>
                <a:cs typeface="Times New Roman"/>
              </a:rPr>
              <a:t> </a:t>
            </a:r>
            <a:r>
              <a:rPr sz="1200" spc="0" baseline="28987" dirty="0" smtClean="0">
                <a:latin typeface="Times New Roman"/>
                <a:cs typeface="Times New Roman"/>
              </a:rPr>
              <a:t>-</a:t>
            </a:r>
            <a:r>
              <a:rPr sz="1200" spc="-79" baseline="2898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7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invertible</a:t>
            </a:r>
            <a:r>
              <a:rPr sz="1100" spc="12" dirty="0" smtClean="0">
                <a:latin typeface="Times New Roman"/>
                <a:cs typeface="Times New Roman"/>
              </a:rPr>
              <a:t> </a:t>
            </a:r>
            <a:r>
              <a:rPr sz="1100" spc="29" dirty="0" smtClean="0">
                <a:latin typeface="Times New Roman"/>
                <a:cs typeface="Times New Roman"/>
              </a:rPr>
              <a:t>p</a:t>
            </a:r>
            <a:r>
              <a:rPr sz="1100" spc="-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rtion</a:t>
            </a:r>
            <a:r>
              <a:rPr sz="1100" spc="14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g</a:t>
            </a:r>
            <a:r>
              <a:rPr sz="1100" spc="-17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.</a:t>
            </a:r>
            <a:endParaRPr sz="1100" dirty="0">
              <a:latin typeface="Times New Roman"/>
              <a:cs typeface="Times New Roman"/>
            </a:endParaRPr>
          </a:p>
          <a:p>
            <a:pPr marL="12700" indent="0">
              <a:lnSpc>
                <a:spcPts val="1350"/>
              </a:lnSpc>
              <a:spcBef>
                <a:spcPts val="344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That</a:t>
            </a:r>
            <a:r>
              <a:rPr sz="1100" spc="8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is,</a:t>
            </a:r>
            <a:r>
              <a:rPr sz="1100" spc="5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g</a:t>
            </a:r>
            <a:r>
              <a:rPr sz="1100" spc="7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</a:t>
            </a:r>
            <a:r>
              <a:rPr sz="1100" spc="-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g</a:t>
            </a:r>
            <a:r>
              <a:rPr sz="1100" spc="-179" dirty="0" smtClean="0">
                <a:latin typeface="Times New Roman"/>
                <a:cs typeface="Times New Roman"/>
              </a:rPr>
              <a:t> </a:t>
            </a:r>
            <a:r>
              <a:rPr sz="1200" spc="0" baseline="28987" dirty="0" smtClean="0">
                <a:latin typeface="Times New Roman"/>
                <a:cs typeface="Times New Roman"/>
              </a:rPr>
              <a:t>+</a:t>
            </a:r>
            <a:r>
              <a:rPr sz="1200" spc="-150" baseline="2898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g</a:t>
            </a:r>
            <a:r>
              <a:rPr sz="1100" spc="-179" dirty="0" smtClean="0">
                <a:latin typeface="Times New Roman"/>
                <a:cs typeface="Times New Roman"/>
              </a:rPr>
              <a:t> </a:t>
            </a:r>
            <a:r>
              <a:rPr sz="1200" spc="0" baseline="28987" dirty="0" smtClean="0">
                <a:latin typeface="Times New Roman"/>
                <a:cs typeface="Times New Roman"/>
              </a:rPr>
              <a:t>-</a:t>
            </a:r>
            <a:r>
              <a:rPr sz="1200" spc="-79" baseline="2898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where</a:t>
            </a:r>
            <a:r>
              <a:rPr sz="1100" spc="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g</a:t>
            </a:r>
            <a:r>
              <a:rPr sz="1100" spc="-179" dirty="0" smtClean="0">
                <a:latin typeface="Times New Roman"/>
                <a:cs typeface="Times New Roman"/>
              </a:rPr>
              <a:t> </a:t>
            </a:r>
            <a:r>
              <a:rPr sz="1200" spc="0" baseline="28987" dirty="0" smtClean="0">
                <a:latin typeface="Times New Roman"/>
                <a:cs typeface="Times New Roman"/>
              </a:rPr>
              <a:t>+</a:t>
            </a:r>
            <a:r>
              <a:rPr sz="1200" spc="122" baseline="2898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contains</a:t>
            </a:r>
            <a:r>
              <a:rPr sz="1100" spc="16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7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non-invertible terms</a:t>
            </a:r>
            <a:r>
              <a:rPr sz="1100" spc="1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such</a:t>
            </a:r>
            <a:r>
              <a:rPr sz="1100" spc="8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as</a:t>
            </a:r>
            <a:r>
              <a:rPr sz="1100" spc="11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del</a:t>
            </a:r>
            <a:r>
              <a:rPr sz="1100" spc="-29" dirty="0" smtClean="0">
                <a:latin typeface="Times New Roman"/>
                <a:cs typeface="Times New Roman"/>
              </a:rPr>
              <a:t>a</a:t>
            </a:r>
            <a:r>
              <a:rPr sz="1100" spc="0" dirty="0" smtClean="0">
                <a:latin typeface="Times New Roman"/>
                <a:cs typeface="Times New Roman"/>
              </a:rPr>
              <a:t>y</a:t>
            </a:r>
            <a:r>
              <a:rPr sz="1100" spc="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-194" dirty="0" smtClean="0">
                <a:latin typeface="Times New Roman"/>
                <a:cs typeface="Times New Roman"/>
              </a:rPr>
              <a:t> </a:t>
            </a:r>
            <a:r>
              <a:rPr sz="1200" spc="0" baseline="28987" dirty="0" smtClean="0">
                <a:latin typeface="Times New Roman"/>
                <a:cs typeface="Times New Roman"/>
              </a:rPr>
              <a:t>-L</a:t>
            </a:r>
            <a:r>
              <a:rPr lang="en-US" sz="1200" spc="0" baseline="28987" dirty="0" smtClean="0">
                <a:latin typeface="Times New Roman"/>
                <a:cs typeface="Times New Roman"/>
              </a:rPr>
              <a:t>s</a:t>
            </a:r>
            <a:r>
              <a:rPr sz="1200" spc="0" baseline="28987" dirty="0" smtClean="0">
                <a:latin typeface="Times New Roman"/>
                <a:cs typeface="Times New Roman"/>
              </a:rPr>
              <a:t> </a:t>
            </a:r>
            <a:r>
              <a:rPr sz="1200" spc="75" baseline="28987" dirty="0" smtClean="0">
                <a:latin typeface="Times New Roman"/>
                <a:cs typeface="Times New Roman"/>
              </a:rPr>
              <a:t> </a:t>
            </a:r>
            <a:r>
              <a:rPr sz="1100" spc="-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r</a:t>
            </a:r>
            <a:r>
              <a:rPr sz="1100" spc="8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RHP</a:t>
            </a:r>
            <a:r>
              <a:rPr sz="1100" spc="1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zero</a:t>
            </a:r>
            <a:r>
              <a:rPr sz="1100" spc="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</a:t>
            </a:r>
            <a:r>
              <a:rPr sz="1100" spc="0" dirty="0" smtClean="0">
                <a:latin typeface="Batang"/>
                <a:cs typeface="Batang"/>
              </a:rPr>
              <a:t>−</a:t>
            </a:r>
            <a:r>
              <a:rPr sz="1100" spc="29" dirty="0" smtClean="0">
                <a:latin typeface="Times New Roman"/>
                <a:cs typeface="Times New Roman"/>
              </a:rPr>
              <a:t>θ</a:t>
            </a:r>
            <a:r>
              <a:rPr sz="1100" spc="0" dirty="0" smtClean="0">
                <a:latin typeface="Times New Roman"/>
                <a:cs typeface="Times New Roman"/>
              </a:rPr>
              <a:t>s</a:t>
            </a:r>
            <a:r>
              <a:rPr sz="1100" spc="5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+</a:t>
            </a:r>
            <a:r>
              <a:rPr sz="1100" spc="-1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1).</a:t>
            </a:r>
            <a:endParaRPr sz="1100" dirty="0">
              <a:latin typeface="Times New Roman"/>
              <a:cs typeface="Times New Roman"/>
            </a:endParaRPr>
          </a:p>
          <a:p>
            <a:pPr marL="12700" marR="15205">
              <a:lnSpc>
                <a:spcPct val="95825"/>
              </a:lnSpc>
              <a:spcBef>
                <a:spcPts val="28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10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8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given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example,</a:t>
            </a:r>
            <a:endParaRPr sz="1100" dirty="0">
              <a:latin typeface="Times New Roman"/>
              <a:cs typeface="Times New Roman"/>
            </a:endParaRPr>
          </a:p>
          <a:p>
            <a:pPr marL="1907055" marR="1248474" algn="ctr">
              <a:lnSpc>
                <a:spcPct val="95825"/>
              </a:lnSpc>
              <a:spcBef>
                <a:spcPts val="87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K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48052" y="2669504"/>
            <a:ext cx="358073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dirty="0" smtClean="0">
                <a:latin typeface="Times New Roman"/>
                <a:cs typeface="Times New Roman"/>
              </a:rPr>
              <a:t>g</a:t>
            </a:r>
            <a:r>
              <a:rPr sz="1100" spc="-179" dirty="0" smtClean="0">
                <a:latin typeface="Times New Roman"/>
                <a:cs typeface="Times New Roman"/>
              </a:rPr>
              <a:t> </a:t>
            </a:r>
            <a:r>
              <a:rPr sz="1200" spc="0" baseline="32611" dirty="0" smtClean="0">
                <a:latin typeface="Times New Roman"/>
                <a:cs typeface="Times New Roman"/>
              </a:rPr>
              <a:t>-</a:t>
            </a:r>
            <a:r>
              <a:rPr sz="1200" spc="-138" baseline="3261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13723" y="2764538"/>
            <a:ext cx="428889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dirty="0" smtClean="0">
                <a:latin typeface="Times New Roman"/>
                <a:cs typeface="Times New Roman"/>
              </a:rPr>
              <a:t>τ</a:t>
            </a:r>
            <a:r>
              <a:rPr sz="1100" spc="-15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</a:t>
            </a:r>
            <a:r>
              <a:rPr sz="1100" spc="1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+</a:t>
            </a:r>
            <a:r>
              <a:rPr sz="1100" spc="-1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48052" y="2923164"/>
            <a:ext cx="670991" cy="1931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85"/>
              </a:lnSpc>
              <a:spcBef>
                <a:spcPts val="69"/>
              </a:spcBef>
            </a:pPr>
            <a:r>
              <a:rPr sz="1650" baseline="-2635" dirty="0" smtClean="0">
                <a:latin typeface="Times New Roman"/>
                <a:cs typeface="Times New Roman"/>
              </a:rPr>
              <a:t>g</a:t>
            </a:r>
            <a:r>
              <a:rPr sz="1650" spc="-179" baseline="-2635" dirty="0" smtClean="0">
                <a:latin typeface="Times New Roman"/>
                <a:cs typeface="Times New Roman"/>
              </a:rPr>
              <a:t> </a:t>
            </a:r>
            <a:r>
              <a:rPr sz="1200" spc="0" baseline="28987" dirty="0" smtClean="0">
                <a:latin typeface="Times New Roman"/>
                <a:cs typeface="Times New Roman"/>
              </a:rPr>
              <a:t>+</a:t>
            </a:r>
            <a:r>
              <a:rPr sz="1200" spc="95" baseline="28987" dirty="0" smtClean="0"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=</a:t>
            </a:r>
            <a:r>
              <a:rPr sz="1650" spc="-113" baseline="-2635" dirty="0" smtClean="0"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e</a:t>
            </a:r>
            <a:r>
              <a:rPr sz="1650" spc="-194" baseline="-2635" dirty="0" smtClean="0">
                <a:latin typeface="Times New Roman"/>
                <a:cs typeface="Times New Roman"/>
              </a:rPr>
              <a:t> </a:t>
            </a:r>
            <a:r>
              <a:rPr sz="1200" spc="0" baseline="28987" dirty="0" smtClean="0">
                <a:latin typeface="Times New Roman"/>
                <a:cs typeface="Times New Roman"/>
              </a:rPr>
              <a:t>-L</a:t>
            </a:r>
            <a:r>
              <a:rPr lang="en-US" sz="1200" spc="0" baseline="28987" dirty="0" smtClean="0">
                <a:latin typeface="Times New Roman"/>
                <a:cs typeface="Times New Roman"/>
              </a:rPr>
              <a:t>s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33978" y="3371131"/>
            <a:ext cx="41674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69133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6699" y="2337015"/>
            <a:ext cx="101117" cy="101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685">
              <a:lnSpc>
                <a:spcPts val="795"/>
              </a:lnSpc>
              <a:spcBef>
                <a:spcPts val="39"/>
              </a:spcBef>
            </a:pPr>
            <a:r>
              <a:rPr sz="8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699" y="1954910"/>
            <a:ext cx="101117" cy="101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685">
              <a:lnSpc>
                <a:spcPts val="795"/>
              </a:lnSpc>
              <a:spcBef>
                <a:spcPts val="39"/>
              </a:spcBef>
            </a:pPr>
            <a:r>
              <a:rPr sz="8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66699" y="1013383"/>
            <a:ext cx="101117" cy="101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685">
              <a:lnSpc>
                <a:spcPts val="795"/>
              </a:lnSpc>
              <a:spcBef>
                <a:spcPts val="39"/>
              </a:spcBef>
            </a:pPr>
            <a:r>
              <a:rPr sz="8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1421</Words>
  <Application>Microsoft Office PowerPoint</Application>
  <PresentationFormat>Custom</PresentationFormat>
  <Paragraphs>273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 Wenjian (Assoc Prof)</dc:creator>
  <cp:lastModifiedBy>Windows User</cp:lastModifiedBy>
  <cp:revision>6</cp:revision>
  <dcterms:modified xsi:type="dcterms:W3CDTF">2013-09-09T06:13:34Z</dcterms:modified>
</cp:coreProperties>
</file>