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9" r:id="rId15"/>
    <p:sldId id="270" r:id="rId16"/>
    <p:sldId id="274" r:id="rId17"/>
    <p:sldId id="286" r:id="rId18"/>
    <p:sldId id="288" r:id="rId19"/>
    <p:sldId id="287" r:id="rId20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6CF2F-966B-425B-BB0A-F19E4D65BA85}" type="datetimeFigureOut">
              <a:rPr lang="en-SG" smtClean="0"/>
              <a:t>24/10/2015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9406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9406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79B7-8280-46A6-B30F-0FC6A963B4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16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7417"/>
            <a:ext cx="3457575" cy="120706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21030"/>
            <a:ext cx="3457575" cy="83708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591"/>
            <a:ext cx="994053" cy="29382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" y="184591"/>
            <a:ext cx="2924532" cy="29382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" y="864368"/>
            <a:ext cx="3976211" cy="1442217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" y="2320229"/>
            <a:ext cx="3976211" cy="758428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2955"/>
            <a:ext cx="1959293" cy="2199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2955"/>
            <a:ext cx="1959293" cy="2199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591"/>
            <a:ext cx="3976211" cy="670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9921"/>
            <a:ext cx="1950288" cy="41653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6455"/>
            <a:ext cx="1950288" cy="1862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9921"/>
            <a:ext cx="1959893" cy="41653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6455"/>
            <a:ext cx="1959893" cy="1862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1140"/>
            <a:ext cx="1486877" cy="808990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9199"/>
            <a:ext cx="2333863" cy="2463888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40130"/>
            <a:ext cx="1486877" cy="1926969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1140"/>
            <a:ext cx="1486877" cy="808990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9199"/>
            <a:ext cx="2333863" cy="2463888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40130"/>
            <a:ext cx="1486877" cy="1926969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591"/>
            <a:ext cx="3976211" cy="67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2955"/>
            <a:ext cx="3976211" cy="219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13488"/>
            <a:ext cx="1037273" cy="184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13488"/>
            <a:ext cx="1555909" cy="184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13488"/>
            <a:ext cx="1037273" cy="184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2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06" y="1193888"/>
            <a:ext cx="3888003" cy="555117"/>
          </a:xfrm>
          <a:custGeom>
            <a:avLst/>
            <a:gdLst/>
            <a:ahLst/>
            <a:cxnLst/>
            <a:rect l="l" t="t" r="r" b="b"/>
            <a:pathLst>
              <a:path w="3888003" h="555117">
                <a:moveTo>
                  <a:pt x="0" y="555117"/>
                </a:moveTo>
                <a:lnTo>
                  <a:pt x="3888003" y="555117"/>
                </a:lnTo>
                <a:lnTo>
                  <a:pt x="3888003" y="0"/>
                </a:lnTo>
                <a:lnTo>
                  <a:pt x="0" y="0"/>
                </a:lnTo>
                <a:lnTo>
                  <a:pt x="0" y="555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4421"/>
            <a:ext cx="1667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sz="6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(Cascade,</a:t>
            </a:r>
            <a:r>
              <a:rPr sz="600" spc="4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FF,</a:t>
            </a:r>
            <a:r>
              <a:rPr sz="6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SP)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0006" y="1193888"/>
            <a:ext cx="3888003" cy="555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 marL="106883" marR="106956" algn="ctr">
              <a:lnSpc>
                <a:spcPct val="95825"/>
              </a:lnSpc>
            </a:pP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Chapter</a:t>
            </a:r>
            <a:r>
              <a:rPr sz="1400" spc="289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6:</a:t>
            </a:r>
            <a:r>
              <a:rPr sz="1400" spc="275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Enhanced</a:t>
            </a:r>
            <a:r>
              <a:rPr sz="1400" spc="212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(Cascade,</a:t>
            </a:r>
            <a:r>
              <a:rPr sz="1400" spc="297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FF,)</a:t>
            </a:r>
            <a:endParaRPr sz="140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65082" marR="1165095" algn="ctr">
              <a:lnSpc>
                <a:spcPct val="95825"/>
              </a:lnSpc>
              <a:spcBef>
                <a:spcPts val="375"/>
              </a:spcBef>
            </a:pPr>
            <a:r>
              <a:rPr sz="11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EE4265</a:t>
            </a:r>
            <a:r>
              <a:rPr sz="1100" spc="19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ut</a:t>
            </a:r>
            <a:r>
              <a:rPr sz="1100" spc="-29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rial</a:t>
            </a:r>
            <a:r>
              <a:rPr sz="1100" spc="187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Solutions</a:t>
            </a:r>
            <a:endParaRPr sz="110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3092" y="716825"/>
            <a:ext cx="2609959" cy="10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7353" y="2225319"/>
            <a:ext cx="635304" cy="0"/>
          </a:xfrm>
          <a:custGeom>
            <a:avLst/>
            <a:gdLst/>
            <a:ahLst/>
            <a:cxnLst/>
            <a:rect l="l" t="t" r="r" b="b"/>
            <a:pathLst>
              <a:path w="635304">
                <a:moveTo>
                  <a:pt x="0" y="0"/>
                </a:moveTo>
                <a:lnTo>
                  <a:pt x="63530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7353" y="2225319"/>
            <a:ext cx="635304" cy="0"/>
          </a:xfrm>
          <a:custGeom>
            <a:avLst/>
            <a:gdLst/>
            <a:ahLst/>
            <a:cxnLst/>
            <a:rect l="l" t="t" r="r" b="b"/>
            <a:pathLst>
              <a:path w="635304">
                <a:moveTo>
                  <a:pt x="63530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3866" y="2112962"/>
            <a:ext cx="189826" cy="0"/>
          </a:xfrm>
          <a:custGeom>
            <a:avLst/>
            <a:gdLst/>
            <a:ahLst/>
            <a:cxnLst/>
            <a:rect l="l" t="t" r="r" b="b"/>
            <a:pathLst>
              <a:path w="189826">
                <a:moveTo>
                  <a:pt x="0" y="0"/>
                </a:moveTo>
                <a:lnTo>
                  <a:pt x="18982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66" y="2112962"/>
            <a:ext cx="189826" cy="0"/>
          </a:xfrm>
          <a:custGeom>
            <a:avLst/>
            <a:gdLst/>
            <a:ahLst/>
            <a:cxnLst/>
            <a:rect l="l" t="t" r="r" b="b"/>
            <a:pathLst>
              <a:path w="189826">
                <a:moveTo>
                  <a:pt x="18982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7745" y="2225319"/>
            <a:ext cx="680440" cy="0"/>
          </a:xfrm>
          <a:custGeom>
            <a:avLst/>
            <a:gdLst/>
            <a:ahLst/>
            <a:cxnLst/>
            <a:rect l="l" t="t" r="r" b="b"/>
            <a:pathLst>
              <a:path w="680440">
                <a:moveTo>
                  <a:pt x="0" y="0"/>
                </a:moveTo>
                <a:lnTo>
                  <a:pt x="68044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7745" y="2225319"/>
            <a:ext cx="680440" cy="0"/>
          </a:xfrm>
          <a:custGeom>
            <a:avLst/>
            <a:gdLst/>
            <a:ahLst/>
            <a:cxnLst/>
            <a:rect l="l" t="t" r="r" b="b"/>
            <a:pathLst>
              <a:path w="680440">
                <a:moveTo>
                  <a:pt x="68044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3169" y="2329002"/>
            <a:ext cx="189826" cy="0"/>
          </a:xfrm>
          <a:custGeom>
            <a:avLst/>
            <a:gdLst/>
            <a:ahLst/>
            <a:cxnLst/>
            <a:rect l="l" t="t" r="r" b="b"/>
            <a:pathLst>
              <a:path w="189826">
                <a:moveTo>
                  <a:pt x="0" y="0"/>
                </a:moveTo>
                <a:lnTo>
                  <a:pt x="18982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4035" y="2331571"/>
            <a:ext cx="189826" cy="0"/>
          </a:xfrm>
          <a:custGeom>
            <a:avLst/>
            <a:gdLst/>
            <a:ahLst/>
            <a:cxnLst/>
            <a:rect l="l" t="t" r="r" b="b"/>
            <a:pathLst>
              <a:path w="189826">
                <a:moveTo>
                  <a:pt x="18982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3273" y="2225319"/>
            <a:ext cx="1134795" cy="0"/>
          </a:xfrm>
          <a:custGeom>
            <a:avLst/>
            <a:gdLst/>
            <a:ahLst/>
            <a:cxnLst/>
            <a:rect l="l" t="t" r="r" b="b"/>
            <a:pathLst>
              <a:path w="1134795">
                <a:moveTo>
                  <a:pt x="0" y="0"/>
                </a:moveTo>
                <a:lnTo>
                  <a:pt x="11347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3273" y="2225319"/>
            <a:ext cx="1134795" cy="0"/>
          </a:xfrm>
          <a:custGeom>
            <a:avLst/>
            <a:gdLst/>
            <a:ahLst/>
            <a:cxnLst/>
            <a:rect l="l" t="t" r="r" b="b"/>
            <a:pathLst>
              <a:path w="1134795">
                <a:moveTo>
                  <a:pt x="113479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7353" y="2635567"/>
            <a:ext cx="1396314" cy="0"/>
          </a:xfrm>
          <a:custGeom>
            <a:avLst/>
            <a:gdLst/>
            <a:ahLst/>
            <a:cxnLst/>
            <a:rect l="l" t="t" r="r" b="b"/>
            <a:pathLst>
              <a:path w="1396314">
                <a:moveTo>
                  <a:pt x="0" y="0"/>
                </a:moveTo>
                <a:lnTo>
                  <a:pt x="13963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7353" y="2635567"/>
            <a:ext cx="1396314" cy="0"/>
          </a:xfrm>
          <a:custGeom>
            <a:avLst/>
            <a:gdLst/>
            <a:ahLst/>
            <a:cxnLst/>
            <a:rect l="l" t="t" r="r" b="b"/>
            <a:pathLst>
              <a:path w="1396314">
                <a:moveTo>
                  <a:pt x="139631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1021038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Find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2984" y="472187"/>
            <a:ext cx="319976" cy="220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aseline="4141" dirty="0" smtClean="0">
                <a:latin typeface="Times New Roman"/>
                <a:cs typeface="Times New Roman"/>
              </a:rPr>
              <a:t>K</a:t>
            </a:r>
            <a:r>
              <a:rPr sz="1500" spc="54" baseline="-5797" dirty="0" smtClean="0">
                <a:latin typeface="Times New Roman"/>
                <a:cs typeface="Times New Roman"/>
              </a:rPr>
              <a:t>c</a:t>
            </a:r>
            <a:r>
              <a:rPr sz="1500" spc="0" baseline="-5797" dirty="0" smtClean="0">
                <a:latin typeface="Times New Roman"/>
                <a:cs typeface="Times New Roman"/>
              </a:rPr>
              <a:t>2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306" y="1778125"/>
            <a:ext cx="1396245" cy="446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Inner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ts val="1264"/>
              </a:lnSpc>
              <a:spcBef>
                <a:spcPts val="820"/>
              </a:spcBef>
            </a:pPr>
            <a:r>
              <a:rPr sz="1650" baseline="7905" dirty="0" smtClean="0">
                <a:latin typeface="Times New Roman"/>
                <a:cs typeface="Times New Roman"/>
              </a:rPr>
              <a:t>K</a:t>
            </a: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50" dirty="0" smtClean="0">
                <a:latin typeface="Times New Roman"/>
                <a:cs typeface="Times New Roman"/>
              </a:rPr>
              <a:t>2</a:t>
            </a:r>
            <a:r>
              <a:rPr sz="1650" spc="0" baseline="7905" dirty="0" smtClean="0">
                <a:latin typeface="Times New Roman"/>
                <a:cs typeface="Times New Roman"/>
              </a:rPr>
              <a:t>G</a:t>
            </a:r>
            <a:r>
              <a:rPr sz="800" spc="0" dirty="0" smtClean="0"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1166" y="2004433"/>
            <a:ext cx="23037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s</a:t>
            </a:r>
            <a:r>
              <a:rPr sz="800" spc="-13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+1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4349" y="2030986"/>
            <a:ext cx="483160" cy="232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650" spc="0" baseline="21082" dirty="0" smtClean="0">
                <a:latin typeface="Times New Roman"/>
                <a:cs typeface="Times New Roman"/>
              </a:rPr>
              <a:t>K</a:t>
            </a:r>
            <a:r>
              <a:rPr sz="1200" spc="39" baseline="18117" dirty="0" smtClean="0">
                <a:latin typeface="Times New Roman"/>
                <a:cs typeface="Times New Roman"/>
              </a:rPr>
              <a:t>c</a:t>
            </a:r>
            <a:r>
              <a:rPr sz="1200" spc="0" baseline="18117" dirty="0" smtClean="0">
                <a:latin typeface="Times New Roman"/>
                <a:cs typeface="Times New Roman"/>
              </a:rPr>
              <a:t>2</a:t>
            </a:r>
            <a:r>
              <a:rPr sz="1200" spc="65" baseline="1811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</a:t>
            </a:r>
            <a:r>
              <a:rPr sz="800" spc="-13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Meiryo"/>
                <a:cs typeface="Meiryo"/>
              </a:rPr>
              <a:t>−</a:t>
            </a:r>
            <a:r>
              <a:rPr sz="800" spc="0" dirty="0" smtClean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8482" y="2049617"/>
            <a:ext cx="70672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046" y="2114136"/>
            <a:ext cx="377370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inner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101" y="2143343"/>
            <a:ext cx="36798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(8</a:t>
            </a:r>
            <a:r>
              <a:rPr sz="1100" spc="-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3628" y="214334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9143" y="214334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635" y="2206541"/>
            <a:ext cx="118198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cl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5045" y="2220473"/>
            <a:ext cx="717100" cy="201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1</a:t>
            </a:r>
            <a:r>
              <a:rPr sz="1650" spc="-4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65" baseline="-7246" dirty="0" smtClean="0">
                <a:latin typeface="Times New Roman"/>
                <a:cs typeface="Times New Roman"/>
              </a:rPr>
              <a:t> </a:t>
            </a:r>
            <a:r>
              <a:rPr sz="1200" spc="0" baseline="36234" dirty="0" smtClean="0">
                <a:latin typeface="Times New Roman"/>
                <a:cs typeface="Times New Roman"/>
              </a:rPr>
              <a:t>s</a:t>
            </a:r>
            <a:r>
              <a:rPr sz="1200" spc="-134" baseline="36234" dirty="0" smtClean="0">
                <a:latin typeface="Times New Roman"/>
                <a:cs typeface="Times New Roman"/>
              </a:rPr>
              <a:t> </a:t>
            </a:r>
            <a:r>
              <a:rPr sz="1200" spc="0" baseline="36234" dirty="0" smtClean="0">
                <a:latin typeface="Times New Roman"/>
                <a:cs typeface="Times New Roman"/>
              </a:rPr>
              <a:t>+1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653" y="2238377"/>
            <a:ext cx="6135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lang="en-US" sz="1100" spc="0" dirty="0" smtClean="0">
                <a:latin typeface="Times New Roman"/>
                <a:cs typeface="Times New Roman"/>
              </a:rPr>
              <a:t>  </a:t>
            </a:r>
            <a:r>
              <a:rPr sz="1100" spc="0" dirty="0" smtClean="0">
                <a:latin typeface="Times New Roman"/>
                <a:cs typeface="Times New Roman"/>
              </a:rPr>
              <a:t> G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0573" y="2238377"/>
            <a:ext cx="1187143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8</a:t>
            </a:r>
            <a:r>
              <a:rPr sz="1100" spc="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  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2323" y="2283595"/>
            <a:ext cx="31837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0" dirty="0" smtClean="0">
                <a:latin typeface="Times New Roman"/>
                <a:cs typeface="Times New Roman"/>
              </a:rPr>
              <a:t>2 </a:t>
            </a:r>
            <a:r>
              <a:rPr lang="en-US" sz="800" spc="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 </a:t>
            </a:r>
            <a:r>
              <a:rPr lang="en-US" sz="800" spc="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p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804" y="2287148"/>
            <a:ext cx="14948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894" y="2321852"/>
            <a:ext cx="234977" cy="15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200" spc="0" baseline="10870" dirty="0" smtClean="0">
                <a:latin typeface="Times New Roman"/>
                <a:cs typeface="Times New Roman"/>
              </a:rPr>
              <a:t>s</a:t>
            </a:r>
            <a:r>
              <a:rPr sz="1200" spc="-134" baseline="10870" dirty="0" smtClean="0">
                <a:latin typeface="Times New Roman"/>
                <a:cs typeface="Times New Roman"/>
              </a:rPr>
              <a:t> </a:t>
            </a:r>
            <a:r>
              <a:rPr sz="1200" spc="0" baseline="6445" dirty="0" smtClean="0">
                <a:latin typeface="Meiryo"/>
                <a:cs typeface="Meiryo"/>
              </a:rPr>
              <a:t>−</a:t>
            </a:r>
            <a:r>
              <a:rPr sz="1200" spc="0" baseline="10870" dirty="0" smtClean="0"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321" y="2459865"/>
            <a:ext cx="70672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223" y="2553591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653" y="2648625"/>
            <a:ext cx="144867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(1</a:t>
            </a:r>
            <a:r>
              <a:rPr sz="1650" spc="1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60" baseline="5270" dirty="0" smtClean="0">
                <a:latin typeface="Times New Roman"/>
                <a:cs typeface="Times New Roman"/>
              </a:rPr>
              <a:t> </a:t>
            </a:r>
            <a:r>
              <a:rPr lang="en-US"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7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3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-125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3)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06" y="2884612"/>
            <a:ext cx="147149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Condition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stabili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488" y="3057006"/>
            <a:ext cx="52353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200" spc="5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1650" spc="-6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08709" y="1463547"/>
            <a:ext cx="1396314" cy="0"/>
          </a:xfrm>
          <a:custGeom>
            <a:avLst/>
            <a:gdLst/>
            <a:ahLst/>
            <a:cxnLst/>
            <a:rect l="l" t="t" r="r" b="b"/>
            <a:pathLst>
              <a:path w="1396314">
                <a:moveTo>
                  <a:pt x="0" y="0"/>
                </a:moveTo>
                <a:lnTo>
                  <a:pt x="13963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08709" y="1463547"/>
            <a:ext cx="1396314" cy="0"/>
          </a:xfrm>
          <a:custGeom>
            <a:avLst/>
            <a:gdLst/>
            <a:ahLst/>
            <a:cxnLst/>
            <a:rect l="l" t="t" r="r" b="b"/>
            <a:pathLst>
              <a:path w="1396314">
                <a:moveTo>
                  <a:pt x="139631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80970" y="1463236"/>
            <a:ext cx="506615" cy="0"/>
          </a:xfrm>
          <a:custGeom>
            <a:avLst/>
            <a:gdLst/>
            <a:ahLst/>
            <a:cxnLst/>
            <a:rect l="l" t="t" r="r" b="b"/>
            <a:pathLst>
              <a:path w="506615">
                <a:moveTo>
                  <a:pt x="0" y="0"/>
                </a:moveTo>
                <a:lnTo>
                  <a:pt x="5066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0110" y="1463547"/>
            <a:ext cx="506615" cy="0"/>
          </a:xfrm>
          <a:custGeom>
            <a:avLst/>
            <a:gdLst/>
            <a:ahLst/>
            <a:cxnLst/>
            <a:rect l="l" t="t" r="r" b="b"/>
            <a:pathLst>
              <a:path w="506615">
                <a:moveTo>
                  <a:pt x="50661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71825"/>
            <a:ext cx="1987389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Q2(b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Find</a:t>
            </a:r>
            <a:r>
              <a:rPr sz="1400" spc="10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PI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controller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294" y="1004910"/>
            <a:ext cx="2301610" cy="458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Inner</a:t>
            </a:r>
            <a:r>
              <a:rPr sz="1650" spc="9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l</a:t>
            </a:r>
            <a:r>
              <a:rPr sz="1650" spc="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op</a:t>
            </a:r>
            <a:r>
              <a:rPr sz="1650" spc="3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when</a:t>
            </a:r>
            <a:r>
              <a:rPr sz="1650" spc="4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5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6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  <a:p>
            <a:pPr marR="12700" algn="r">
              <a:lnSpc>
                <a:spcPts val="1184"/>
              </a:lnSpc>
              <a:spcBef>
                <a:spcPts val="81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39" baseline="-10870" dirty="0" smtClean="0"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12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07410" y="1287845"/>
            <a:ext cx="5526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401" y="1352364"/>
            <a:ext cx="377370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inner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0457" y="1381571"/>
            <a:ext cx="36798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-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5980" y="1381571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6990" y="1444770"/>
            <a:ext cx="118198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cl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6009" y="1476605"/>
            <a:ext cx="10347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 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(K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8343" y="1476605"/>
            <a:ext cx="106270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3)       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7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4890" y="1525376"/>
            <a:ext cx="149499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9012" y="1545516"/>
            <a:ext cx="14948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1757665"/>
            <a:ext cx="131261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Overall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922330"/>
            <a:ext cx="3432646" cy="76593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09" y="2688261"/>
            <a:ext cx="2971800" cy="5811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1987389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Q2(b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Find</a:t>
            </a:r>
            <a:r>
              <a:rPr sz="1400" spc="10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PI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controller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06625"/>
            <a:ext cx="3566089" cy="252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</a:t>
            </a:r>
            <a:r>
              <a:rPr sz="1100" spc="2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equation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764"/>
              </a:spcBef>
            </a:pPr>
            <a:endParaRPr lang="en-US" sz="1100" spc="0" dirty="0" smtClean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76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simplified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to,</a:t>
            </a:r>
            <a:endParaRPr lang="en-US" sz="1100" spc="0" dirty="0" smtClean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76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764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Objective:</a:t>
            </a:r>
            <a:r>
              <a:rPr sz="1100" spc="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0" baseline="-10870" dirty="0" smtClean="0">
                <a:latin typeface="Times New Roman"/>
                <a:cs typeface="Times New Roman"/>
              </a:rPr>
              <a:t>c </a:t>
            </a:r>
            <a:r>
              <a:rPr sz="1200" spc="130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200" spc="0" baseline="-10870" dirty="0" smtClean="0">
                <a:latin typeface="Times New Roman"/>
                <a:cs typeface="Times New Roman"/>
              </a:rPr>
              <a:t>i </a:t>
            </a:r>
            <a:r>
              <a:rPr sz="1200" spc="8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 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96208"/>
              </a:lnSpc>
              <a:spcBef>
                <a:spcPts val="1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equation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  <a:p>
            <a:pPr marL="861207" marR="513822" algn="ctr">
              <a:lnSpc>
                <a:spcPct val="104747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0.2j</a:t>
            </a:r>
            <a:r>
              <a:rPr sz="1100" spc="-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0.2j</a:t>
            </a:r>
            <a:r>
              <a:rPr sz="1100" spc="-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991156" marR="11396">
              <a:lnSpc>
                <a:spcPts val="1450"/>
              </a:lnSpc>
              <a:spcBef>
                <a:spcPts val="325"/>
              </a:spcBef>
            </a:pPr>
            <a:r>
              <a:rPr lang="en-US" sz="1100" dirty="0" smtClean="0">
                <a:latin typeface="Times New Roman"/>
                <a:cs typeface="Times New Roman"/>
              </a:rPr>
              <a:t>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2</a:t>
            </a:r>
            <a:r>
              <a:rPr sz="1200" spc="109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lang="en-US" sz="1100" spc="0" dirty="0" smtClean="0">
                <a:latin typeface="Times New Roman"/>
                <a:cs typeface="Times New Roman"/>
              </a:rPr>
              <a:t>s</a:t>
            </a:r>
            <a:r>
              <a:rPr sz="1100" spc="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0.29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70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Ans</a:t>
            </a:r>
            <a:r>
              <a:rPr sz="11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er:</a:t>
            </a:r>
            <a:endParaRPr sz="1100" dirty="0">
              <a:latin typeface="Times New Roman"/>
              <a:cs typeface="Times New Roman"/>
            </a:endParaRPr>
          </a:p>
          <a:p>
            <a:pPr marL="1562411" marR="1215094" algn="ctr">
              <a:lnSpc>
                <a:spcPts val="1184"/>
              </a:lnSpc>
              <a:spcBef>
                <a:spcPts val="7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0" baseline="-10870" dirty="0" smtClean="0">
                <a:latin typeface="Times New Roman"/>
                <a:cs typeface="Times New Roman"/>
              </a:rPr>
              <a:t>c </a:t>
            </a:r>
            <a:r>
              <a:rPr sz="1200" spc="70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1.1322</a:t>
            </a:r>
            <a:endParaRPr sz="1100" dirty="0">
              <a:latin typeface="Times New Roman"/>
              <a:cs typeface="Times New Roman"/>
            </a:endParaRPr>
          </a:p>
          <a:p>
            <a:pPr marL="1622008" marR="1216704" algn="ctr">
              <a:lnSpc>
                <a:spcPts val="1184"/>
              </a:lnSpc>
              <a:spcBef>
                <a:spcPts val="450"/>
              </a:spcBef>
            </a:pPr>
            <a:r>
              <a:rPr sz="1100" dirty="0" smtClean="0">
                <a:latin typeface="Times New Roman"/>
                <a:cs typeface="Times New Roman"/>
              </a:rPr>
              <a:t>τ</a:t>
            </a:r>
            <a:r>
              <a:rPr sz="1200" baseline="-10870" dirty="0" smtClean="0">
                <a:latin typeface="Times New Roman"/>
                <a:cs typeface="Times New Roman"/>
              </a:rPr>
              <a:t>i </a:t>
            </a:r>
            <a:r>
              <a:rPr sz="1200" spc="2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1.6983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5" y="1000992"/>
            <a:ext cx="3003048" cy="31241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7" y="1559478"/>
            <a:ext cx="3831710" cy="2136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733" y="716824"/>
            <a:ext cx="3091886" cy="147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699" y="267304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699" y="287115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699" y="3069247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699" y="3267354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198000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F</a:t>
            </a:r>
            <a:r>
              <a:rPr sz="1400" spc="0" dirty="0" smtClean="0">
                <a:latin typeface="Times New Roman"/>
                <a:cs typeface="Times New Roman"/>
              </a:rPr>
              <a:t>eed</a:t>
            </a:r>
            <a:r>
              <a:rPr sz="1400" spc="14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-39" dirty="0" smtClean="0">
                <a:latin typeface="Times New Roman"/>
                <a:cs typeface="Times New Roman"/>
              </a:rPr>
              <a:t>wa</a:t>
            </a:r>
            <a:r>
              <a:rPr sz="1400" spc="0" dirty="0" smtClean="0">
                <a:latin typeface="Times New Roman"/>
                <a:cs typeface="Times New Roman"/>
              </a:rPr>
              <a:t>rd</a:t>
            </a:r>
            <a:r>
              <a:rPr sz="1400" spc="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35" y="2275227"/>
            <a:ext cx="70729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639261"/>
            <a:ext cx="3514420" cy="770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45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h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4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must</a:t>
            </a:r>
            <a:r>
              <a:rPr sz="1650" spc="177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e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regulated</a:t>
            </a:r>
            <a:r>
              <a:rPr sz="1650" spc="17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(there</a:t>
            </a:r>
            <a:r>
              <a:rPr sz="1650" spc="233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should</a:t>
            </a:r>
            <a:r>
              <a:rPr sz="1650" spc="58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e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no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v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riations</a:t>
            </a:r>
            <a:r>
              <a:rPr sz="1650" spc="8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in</a:t>
            </a:r>
            <a:r>
              <a:rPr sz="1650" spc="5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h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).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ts val="1184"/>
              </a:lnSpc>
              <a:spcBef>
                <a:spcPts val="147"/>
              </a:spcBef>
            </a:pPr>
            <a:r>
              <a:rPr sz="1100" dirty="0" smtClean="0">
                <a:latin typeface="Times New Roman"/>
                <a:cs typeface="Times New Roman"/>
              </a:rPr>
              <a:t>q</a:t>
            </a:r>
            <a:r>
              <a:rPr sz="1200" baseline="-10870" dirty="0" smtClean="0">
                <a:latin typeface="Times New Roman"/>
                <a:cs typeface="Times New Roman"/>
              </a:rPr>
              <a:t>1 </a:t>
            </a:r>
            <a:r>
              <a:rPr sz="1200" spc="1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disturbance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riable.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ts val="1184"/>
              </a:lnSpc>
              <a:spcBef>
                <a:spcPts val="3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200" spc="0" baseline="-10870" dirty="0" smtClean="0">
                <a:latin typeface="Times New Roman"/>
                <a:cs typeface="Times New Roman"/>
              </a:rPr>
              <a:t>3</a:t>
            </a:r>
            <a:r>
              <a:rPr sz="1200" spc="18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manipulated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riable,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endent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3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18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tanks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ends</a:t>
            </a:r>
            <a:r>
              <a:rPr sz="1100" spc="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200" spc="0" baseline="-10870" dirty="0" smtClean="0">
                <a:latin typeface="Times New Roman"/>
                <a:cs typeface="Times New Roman"/>
              </a:rPr>
              <a:t>1 </a:t>
            </a:r>
            <a:r>
              <a:rPr sz="1200" spc="1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699" y="3267354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306924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287115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267304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471825"/>
            <a:ext cx="303694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lang="en-US" sz="1400" spc="0" dirty="0" smtClean="0">
                <a:latin typeface="Times New Roman"/>
                <a:cs typeface="Times New Roman"/>
              </a:rPr>
              <a:t> -</a:t>
            </a:r>
            <a:r>
              <a:rPr lang="en-US" sz="1400" spc="84" dirty="0" smtClean="0">
                <a:latin typeface="Times New Roman"/>
                <a:cs typeface="Times New Roman"/>
              </a:rPr>
              <a:t>a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latin typeface="Times New Roman"/>
                <a:cs typeface="Times New Roman"/>
              </a:rPr>
              <a:t>block diagram</a:t>
            </a:r>
            <a:r>
              <a:rPr sz="1400" spc="0" dirty="0" smtClean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6" y="1047750"/>
            <a:ext cx="4027586" cy="21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5300" y="3028950"/>
            <a:ext cx="3910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i="1" dirty="0" smtClean="0"/>
              <a:t>Y</a:t>
            </a:r>
            <a:r>
              <a:rPr lang="en-SG" sz="1200" dirty="0" smtClean="0"/>
              <a:t>=</a:t>
            </a:r>
            <a:r>
              <a:rPr lang="en-SG" sz="1200" i="1" dirty="0" smtClean="0"/>
              <a:t>H</a:t>
            </a:r>
            <a:r>
              <a:rPr lang="en-SG" sz="1200" baseline="-25000" dirty="0" smtClean="0"/>
              <a:t>2</a:t>
            </a:r>
            <a:r>
              <a:rPr lang="en-SG" sz="1200" dirty="0"/>
              <a:t>, </a:t>
            </a:r>
            <a:r>
              <a:rPr lang="en-SG" sz="1200" i="1" dirty="0" smtClean="0"/>
              <a:t>D</a:t>
            </a:r>
            <a:r>
              <a:rPr lang="en-SG" sz="1200" dirty="0" smtClean="0"/>
              <a:t>=</a:t>
            </a:r>
            <a:r>
              <a:rPr lang="en-SG" sz="1200" i="1" dirty="0" smtClean="0"/>
              <a:t>Q</a:t>
            </a:r>
            <a:r>
              <a:rPr lang="en-SG" sz="1200" baseline="-25000" dirty="0" smtClean="0"/>
              <a:t>1</a:t>
            </a:r>
            <a:r>
              <a:rPr lang="en-SG" sz="1200" dirty="0"/>
              <a:t>, </a:t>
            </a:r>
            <a:r>
              <a:rPr lang="en-SG" sz="1200" dirty="0" smtClean="0"/>
              <a:t>and </a:t>
            </a:r>
            <a:r>
              <a:rPr lang="en-SG" sz="1200" i="1" dirty="0" smtClean="0"/>
              <a:t>U</a:t>
            </a:r>
            <a:r>
              <a:rPr lang="en-SG" sz="1200" dirty="0" smtClean="0"/>
              <a:t>=</a:t>
            </a:r>
            <a:r>
              <a:rPr lang="en-SG" sz="1200" i="1" dirty="0" smtClean="0"/>
              <a:t>Q</a:t>
            </a:r>
            <a:r>
              <a:rPr lang="en-SG" sz="1200" baseline="-25000" dirty="0" smtClean="0"/>
              <a:t>3</a:t>
            </a:r>
            <a:r>
              <a:rPr lang="en-SG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8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471825"/>
            <a:ext cx="4092386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lang="en-US" sz="1400" spc="0" dirty="0" smtClean="0">
                <a:latin typeface="Times New Roman"/>
                <a:cs typeface="Times New Roman"/>
              </a:rPr>
              <a:t> -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Derive the</a:t>
            </a:r>
            <a:r>
              <a:rPr sz="1400" spc="105" dirty="0" smtClean="0"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latin typeface="Times New Roman"/>
                <a:cs typeface="Times New Roman"/>
              </a:rPr>
              <a:t>mass balance at steady state</a:t>
            </a:r>
            <a:r>
              <a:rPr sz="1400" spc="0" dirty="0" smtClean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25553"/>
              </p:ext>
            </p:extLst>
          </p:nvPr>
        </p:nvGraphicFramePr>
        <p:xfrm>
          <a:off x="692150" y="1190625"/>
          <a:ext cx="1419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422360" imgH="228600" progId="Equation.DSMT4">
                  <p:embed/>
                </p:oleObj>
              </mc:Choice>
              <mc:Fallback>
                <p:oleObj name="Equation" r:id="rId3" imgW="14223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190625"/>
                        <a:ext cx="14192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884470"/>
              </p:ext>
            </p:extLst>
          </p:nvPr>
        </p:nvGraphicFramePr>
        <p:xfrm>
          <a:off x="1762957" y="1962150"/>
          <a:ext cx="981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57" y="1962150"/>
                        <a:ext cx="9810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60677"/>
              </p:ext>
            </p:extLst>
          </p:nvPr>
        </p:nvGraphicFramePr>
        <p:xfrm>
          <a:off x="2076450" y="2647950"/>
          <a:ext cx="771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7" imgW="774364" imgH="431613" progId="Equation.DSMT4">
                  <p:embed/>
                </p:oleObj>
              </mc:Choice>
              <mc:Fallback>
                <p:oleObj name="Equation" r:id="rId7" imgW="774364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647950"/>
                        <a:ext cx="771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145882" y="812109"/>
            <a:ext cx="368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steady-state mass balance on both tanks gives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126292" y="1504950"/>
            <a:ext cx="26597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 the block diagram, at steady state:</a:t>
            </a:r>
            <a:endParaRPr kumimoji="0" lang="en-US" altLang="zh-CN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6"/>
          <p:cNvSpPr>
            <a:spLocks noChangeArrowheads="1"/>
          </p:cNvSpPr>
          <p:nvPr/>
        </p:nvSpPr>
        <p:spPr bwMode="auto">
          <a:xfrm>
            <a:off x="201587" y="2280850"/>
            <a:ext cx="5277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20664" y="1140416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(in deviation variables) </a:t>
            </a:r>
            <a:endParaRPr lang="en-SG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125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5300" y="386241"/>
            <a:ext cx="2633807" cy="348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2100" spc="0" baseline="-2070" dirty="0" smtClean="0">
                <a:latin typeface="Times New Roman"/>
                <a:cs typeface="Times New Roman"/>
              </a:rPr>
              <a:t>Q3(</a:t>
            </a:r>
            <a:r>
              <a:rPr sz="2100" spc="79" baseline="-2070" dirty="0" smtClean="0">
                <a:latin typeface="Times New Roman"/>
                <a:cs typeface="Times New Roman"/>
              </a:rPr>
              <a:t>c</a:t>
            </a:r>
            <a:r>
              <a:rPr sz="2100" spc="0" baseline="-2070" dirty="0" smtClean="0">
                <a:latin typeface="Times New Roman"/>
                <a:cs typeface="Times New Roman"/>
              </a:rPr>
              <a:t>)</a:t>
            </a:r>
            <a:r>
              <a:rPr sz="2100" spc="310" baseline="-2070" dirty="0" smtClean="0">
                <a:latin typeface="Times New Roman"/>
                <a:cs typeface="Times New Roman"/>
              </a:rPr>
              <a:t> </a:t>
            </a:r>
            <a:r>
              <a:rPr sz="2100" spc="0" baseline="-2070" dirty="0" smtClean="0">
                <a:latin typeface="Times New Roman"/>
                <a:cs typeface="Times New Roman"/>
              </a:rPr>
              <a:t>-</a:t>
            </a:r>
            <a:r>
              <a:rPr sz="2100" spc="119" baseline="-2070" dirty="0" smtClean="0">
                <a:latin typeface="Times New Roman"/>
                <a:cs typeface="Times New Roman"/>
              </a:rPr>
              <a:t> </a:t>
            </a:r>
            <a:r>
              <a:rPr sz="2100" spc="0" baseline="-2070" dirty="0" smtClean="0">
                <a:latin typeface="Times New Roman"/>
                <a:cs typeface="Times New Roman"/>
              </a:rPr>
              <a:t>Case</a:t>
            </a:r>
            <a:r>
              <a:rPr sz="2100" spc="120" baseline="-2070" dirty="0" smtClean="0">
                <a:latin typeface="Times New Roman"/>
                <a:cs typeface="Times New Roman"/>
              </a:rPr>
              <a:t> </a:t>
            </a:r>
            <a:r>
              <a:rPr sz="2100" spc="0" baseline="-2070" dirty="0" smtClean="0">
                <a:latin typeface="Times New Roman"/>
                <a:cs typeface="Times New Roman"/>
              </a:rPr>
              <a:t>when</a:t>
            </a:r>
            <a:r>
              <a:rPr sz="2100" spc="99" baseline="-2070" dirty="0" smtClean="0">
                <a:latin typeface="Times New Roman"/>
                <a:cs typeface="Times New Roman"/>
              </a:rPr>
              <a:t> </a:t>
            </a:r>
            <a:r>
              <a:rPr sz="2100" spc="0" baseline="-2070" dirty="0" smtClean="0">
                <a:latin typeface="Times New Roman"/>
                <a:cs typeface="Times New Roman"/>
              </a:rPr>
              <a:t>q</a:t>
            </a:r>
            <a:r>
              <a:rPr sz="1500" spc="0" baseline="-14493" dirty="0" smtClean="0">
                <a:latin typeface="Times New Roman"/>
                <a:cs typeface="Times New Roman"/>
              </a:rPr>
              <a:t>2</a:t>
            </a:r>
            <a:r>
              <a:rPr sz="1500" spc="138" baseline="-14493" dirty="0" smtClean="0">
                <a:latin typeface="Times New Roman"/>
                <a:cs typeface="Times New Roman"/>
              </a:rPr>
              <a:t> </a:t>
            </a:r>
            <a:r>
              <a:rPr sz="2100" spc="0" baseline="-2070" dirty="0" smtClean="0">
                <a:latin typeface="Times New Roman"/>
                <a:cs typeface="Times New Roman"/>
              </a:rPr>
              <a:t>=</a:t>
            </a:r>
            <a:r>
              <a:rPr sz="2100" spc="-82" baseline="-2070" dirty="0" smtClean="0"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50" y="971550"/>
            <a:ext cx="4114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pc="0" baseline="-2635" dirty="0" smtClean="0">
                <a:latin typeface="Times New Roman"/>
                <a:cs typeface="Times New Roman"/>
              </a:rPr>
              <a:t>when</a:t>
            </a:r>
            <a:r>
              <a:rPr sz="1600" spc="45" baseline="-2635" dirty="0" smtClean="0">
                <a:latin typeface="Times New Roman"/>
                <a:cs typeface="Times New Roman"/>
              </a:rPr>
              <a:t> </a:t>
            </a:r>
            <a:r>
              <a:rPr lang="en-US" sz="1600" spc="45" baseline="-2635" dirty="0" smtClean="0">
                <a:latin typeface="Times New Roman"/>
                <a:cs typeface="Times New Roman"/>
              </a:rPr>
              <a:t>                        </a:t>
            </a:r>
            <a:r>
              <a:rPr sz="1200" spc="0" baseline="-2635" dirty="0" smtClean="0">
                <a:latin typeface="Times New Roman"/>
                <a:cs typeface="Times New Roman"/>
              </a:rPr>
              <a:t>t</a:t>
            </a:r>
            <a:r>
              <a:rPr lang="en-US" sz="1200" spc="0" baseline="-2635" dirty="0" smtClean="0">
                <a:latin typeface="Times New Roman"/>
                <a:cs typeface="Times New Roman"/>
              </a:rPr>
              <a:t>    </a:t>
            </a:r>
            <a:r>
              <a:rPr lang="en-SG" sz="1200" dirty="0" smtClean="0">
                <a:latin typeface="Times New Roman"/>
                <a:cs typeface="Times New Roman"/>
              </a:rPr>
              <a:t>FF</a:t>
            </a:r>
            <a:r>
              <a:rPr lang="en-SG" sz="1200" spc="67" dirty="0" smtClean="0">
                <a:latin typeface="Times New Roman"/>
                <a:cs typeface="Times New Roman"/>
              </a:rPr>
              <a:t> </a:t>
            </a:r>
            <a:r>
              <a:rPr lang="en-SG" sz="1200" dirty="0">
                <a:latin typeface="Times New Roman"/>
                <a:cs typeface="Times New Roman"/>
              </a:rPr>
              <a:t>design</a:t>
            </a:r>
            <a:r>
              <a:rPr lang="en-SG" sz="1200" spc="4" dirty="0">
                <a:latin typeface="Times New Roman"/>
                <a:cs typeface="Times New Roman"/>
              </a:rPr>
              <a:t> </a:t>
            </a:r>
            <a:r>
              <a:rPr lang="en-SG" sz="1200" dirty="0">
                <a:latin typeface="Times New Roman"/>
                <a:cs typeface="Times New Roman"/>
              </a:rPr>
              <a:t>remain</a:t>
            </a:r>
            <a:r>
              <a:rPr lang="en-SG" sz="1200" spc="60" dirty="0">
                <a:latin typeface="Times New Roman"/>
                <a:cs typeface="Times New Roman"/>
              </a:rPr>
              <a:t> </a:t>
            </a:r>
            <a:r>
              <a:rPr lang="en-SG" sz="1200" dirty="0">
                <a:latin typeface="Times New Roman"/>
                <a:cs typeface="Times New Roman"/>
              </a:rPr>
              <a:t>the</a:t>
            </a:r>
            <a:r>
              <a:rPr lang="en-SG" sz="1200" spc="51" dirty="0">
                <a:latin typeface="Times New Roman"/>
                <a:cs typeface="Times New Roman"/>
              </a:rPr>
              <a:t> </a:t>
            </a:r>
            <a:r>
              <a:rPr lang="en-SG" sz="1200" dirty="0" smtClean="0">
                <a:latin typeface="Times New Roman"/>
                <a:cs typeface="Times New Roman"/>
              </a:rPr>
              <a:t>same as at steady state </a:t>
            </a:r>
            <a:r>
              <a:rPr lang="en-US" sz="1200" spc="0" baseline="-2635" dirty="0" smtClean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699" y="2912808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5" y="971550"/>
            <a:ext cx="868077" cy="207027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39057"/>
              </p:ext>
            </p:extLst>
          </p:nvPr>
        </p:nvGraphicFramePr>
        <p:xfrm>
          <a:off x="1868488" y="150495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482400" imgH="228600" progId="Equation.DSMT4">
                  <p:embed/>
                </p:oleObj>
              </mc:Choice>
              <mc:Fallback>
                <p:oleObj name="Equation" r:id="rId4" imgW="482400" imgH="2286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50495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77359" y="1885950"/>
            <a:ext cx="4074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60443"/>
              </p:ext>
            </p:extLst>
          </p:nvPr>
        </p:nvGraphicFramePr>
        <p:xfrm>
          <a:off x="1748032" y="2171608"/>
          <a:ext cx="981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6" imgW="977900" imgH="241300" progId="Equation.DSMT4">
                  <p:embed/>
                </p:oleObj>
              </mc:Choice>
              <mc:Fallback>
                <p:oleObj name="Equation" r:id="rId6" imgW="977900" imgH="2413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032" y="2171608"/>
                        <a:ext cx="98107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93846" y="2619728"/>
            <a:ext cx="1197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remain the same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8369" y="396078"/>
            <a:ext cx="893881" cy="311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471825"/>
            <a:ext cx="3815147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Q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4 </a:t>
            </a:r>
            <a:r>
              <a:rPr sz="2100" spc="0" baseline="4141" dirty="0" smtClean="0">
                <a:latin typeface="Times New Roman"/>
                <a:cs typeface="Times New Roman"/>
              </a:rPr>
              <a:t>-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a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586" y="895350"/>
            <a:ext cx="4237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/>
              <a:t>The answer is A. </a:t>
            </a:r>
            <a:endParaRPr lang="en-US" sz="1400" dirty="0" smtClean="0"/>
          </a:p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Why? </a:t>
            </a:r>
            <a:r>
              <a:rPr lang="en-US" sz="1400" dirty="0" smtClean="0"/>
              <a:t>The </a:t>
            </a:r>
            <a:r>
              <a:rPr lang="en-US" sz="1400" dirty="0"/>
              <a:t>objective of </a:t>
            </a:r>
            <a:r>
              <a:rPr lang="en-US" sz="1400" dirty="0" err="1"/>
              <a:t>feedforward</a:t>
            </a:r>
            <a:r>
              <a:rPr lang="en-US" sz="1400" dirty="0"/>
              <a:t> control is to compensate to disturbance before the process can be affected. The manipulated stream subject to 3 seconds time </a:t>
            </a:r>
            <a:r>
              <a:rPr lang="en-US" sz="1400" dirty="0" smtClean="0"/>
              <a:t>delay. For </a:t>
            </a:r>
            <a:r>
              <a:rPr lang="en-US" sz="1400" dirty="0"/>
              <a:t>effective FF control, disturbance measurement must be obtained with enough time to allow the delayed manipulated stream to compensate.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3937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471825"/>
            <a:ext cx="3815147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Q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4 </a:t>
            </a:r>
            <a:r>
              <a:rPr sz="2100" spc="0" baseline="4141" dirty="0" smtClean="0">
                <a:latin typeface="Times New Roman"/>
                <a:cs typeface="Times New Roman"/>
              </a:rPr>
              <a:t>-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b</a:t>
            </a:r>
            <a:endParaRPr sz="1000" dirty="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3411"/>
              </p:ext>
            </p:extLst>
          </p:nvPr>
        </p:nvGraphicFramePr>
        <p:xfrm>
          <a:off x="87631" y="1123950"/>
          <a:ext cx="2161256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3" imgW="3677163" imgH="2409524" progId="Paint.Picture">
                  <p:embed/>
                </p:oleObj>
              </mc:Choice>
              <mc:Fallback>
                <p:oleObj name="Bitmap Image" r:id="rId3" imgW="3677163" imgH="240952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1" y="1123950"/>
                        <a:ext cx="2161256" cy="1419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35656"/>
              </p:ext>
            </p:extLst>
          </p:nvPr>
        </p:nvGraphicFramePr>
        <p:xfrm>
          <a:off x="2381250" y="1123950"/>
          <a:ext cx="209312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5" imgW="3677163" imgH="2400635" progId="Paint.Picture">
                  <p:embed/>
                </p:oleObj>
              </mc:Choice>
              <mc:Fallback>
                <p:oleObj name="Bitmap Image" r:id="rId5" imgW="3677163" imgH="240063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123950"/>
                        <a:ext cx="209312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916" y="2594400"/>
            <a:ext cx="36054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4500" algn="l"/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Feedforward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control 	          Cascade Control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471825"/>
            <a:ext cx="3815147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Q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4</a:t>
            </a:r>
            <a:r>
              <a:rPr sz="2100" spc="132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-</a:t>
            </a:r>
            <a:r>
              <a:rPr lang="en-US" sz="2100" spc="0" baseline="4141" dirty="0" smtClean="0">
                <a:latin typeface="Times New Roman"/>
                <a:cs typeface="Times New Roman"/>
              </a:rPr>
              <a:t>b</a:t>
            </a:r>
            <a:endParaRPr sz="1000" dirty="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68151"/>
              </p:ext>
            </p:extLst>
          </p:nvPr>
        </p:nvGraphicFramePr>
        <p:xfrm>
          <a:off x="94771" y="1200150"/>
          <a:ext cx="209467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3" imgW="3677163" imgH="2400635" progId="Paint.Picture">
                  <p:embed/>
                </p:oleObj>
              </mc:Choice>
              <mc:Fallback>
                <p:oleObj name="Bitmap Image" r:id="rId3" imgW="3677163" imgH="240063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1" y="1200150"/>
                        <a:ext cx="2094672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74622"/>
              </p:ext>
            </p:extLst>
          </p:nvPr>
        </p:nvGraphicFramePr>
        <p:xfrm>
          <a:off x="2305050" y="1123950"/>
          <a:ext cx="2152650" cy="14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5" imgW="3677163" imgH="2409524" progId="Paint.Picture">
                  <p:embed/>
                </p:oleObj>
              </mc:Choice>
              <mc:Fallback>
                <p:oleObj name="Bitmap Image" r:id="rId5" imgW="3677163" imgH="240952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123950"/>
                        <a:ext cx="2152650" cy="1404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209800"/>
            <a:ext cx="461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4683" y="2661850"/>
            <a:ext cx="4171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4500" algn="l"/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Feedforward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/feedback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Feedfroward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/feedback/cascade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028" y="1885950"/>
            <a:ext cx="3588558" cy="131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00" y="471825"/>
            <a:ext cx="27429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ecify</a:t>
            </a:r>
            <a:r>
              <a:rPr sz="1400" spc="-3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Inner</a:t>
            </a:r>
            <a:r>
              <a:rPr sz="1400" spc="7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en</a:t>
            </a:r>
            <a:r>
              <a:rPr sz="1400" spc="14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657" y="887283"/>
            <a:ext cx="3073028" cy="250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inner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2" y="1200150"/>
            <a:ext cx="2686129" cy="52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bject 61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5300" y="471825"/>
            <a:ext cx="1021038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Find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2984" y="472187"/>
            <a:ext cx="319976" cy="220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aseline="4141" dirty="0" smtClean="0">
                <a:latin typeface="Times New Roman"/>
                <a:cs typeface="Times New Roman"/>
              </a:rPr>
              <a:t>K</a:t>
            </a:r>
            <a:r>
              <a:rPr sz="1500" spc="54" baseline="-5797" dirty="0" smtClean="0">
                <a:latin typeface="Times New Roman"/>
                <a:cs typeface="Times New Roman"/>
              </a:rPr>
              <a:t>c</a:t>
            </a:r>
            <a:r>
              <a:rPr sz="1500" spc="0" baseline="-5797" dirty="0" smtClean="0">
                <a:latin typeface="Times New Roman"/>
                <a:cs typeface="Times New Roman"/>
              </a:rPr>
              <a:t>2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53959" y="471825"/>
            <a:ext cx="130580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-39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7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trial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and</a:t>
            </a:r>
            <a:r>
              <a:rPr sz="1400" spc="19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err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7306" y="806625"/>
            <a:ext cx="3374362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When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200" spc="5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5.3</a:t>
            </a:r>
            <a:r>
              <a:rPr sz="1650" spc="103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gain</a:t>
            </a:r>
            <a:r>
              <a:rPr sz="1650" spc="8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rgin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phase</a:t>
            </a:r>
            <a:r>
              <a:rPr sz="1650" spc="12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rgin</a:t>
            </a:r>
            <a:r>
              <a:rPr sz="1650" spc="95" baseline="2635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re,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53286" y="1042265"/>
            <a:ext cx="89921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GM</a:t>
            </a:r>
            <a:r>
              <a:rPr sz="1100" spc="2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7.52dB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97538" y="1042265"/>
            <a:ext cx="7716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PM </a:t>
            </a:r>
            <a:r>
              <a:rPr sz="1100" spc="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30.7</a:t>
            </a:r>
            <a:r>
              <a:rPr sz="1200" spc="0" baseline="19335" dirty="0" smtClean="0">
                <a:latin typeface="Meiryo"/>
                <a:cs typeface="Meiryo"/>
              </a:rPr>
              <a:t>◦</a:t>
            </a:r>
            <a:endParaRPr sz="800">
              <a:latin typeface="Meiryo"/>
              <a:cs typeface="Meiryo"/>
            </a:endParaRPr>
          </a:p>
        </p:txBody>
      </p:sp>
      <p:pic>
        <p:nvPicPr>
          <p:cNvPr id="661" name="Picture 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93903"/>
            <a:ext cx="3061327" cy="2273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8492" y="1218387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0" y="0"/>
                </a:moveTo>
                <a:lnTo>
                  <a:pt x="18184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8492" y="1218387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18184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3334" y="1877440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0" y="0"/>
                </a:moveTo>
                <a:lnTo>
                  <a:pt x="18184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3334" y="1877440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18184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1479" y="1877440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0" y="0"/>
                </a:moveTo>
                <a:lnTo>
                  <a:pt x="4450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1479" y="1877440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44503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9523" y="2251709"/>
            <a:ext cx="2988945" cy="1048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471825"/>
            <a:ext cx="2643808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Q1(b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ecify</a:t>
            </a:r>
            <a:r>
              <a:rPr sz="1400" spc="-3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overall</a:t>
            </a:r>
            <a:r>
              <a:rPr sz="1400" spc="-10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cess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806625"/>
            <a:ext cx="14689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Inner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522" y="1042697"/>
            <a:ext cx="70672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12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3185" y="1107216"/>
            <a:ext cx="377370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inner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0241" y="1136423"/>
            <a:ext cx="36798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774" y="1199621"/>
            <a:ext cx="118198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cl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5792" y="1231457"/>
            <a:ext cx="174939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(2s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(5s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7340" y="1294503"/>
            <a:ext cx="14948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39" dirty="0" smtClean="0">
                <a:latin typeface="Times New Roman"/>
                <a:cs typeface="Times New Roman"/>
              </a:rPr>
              <a:t>c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06" y="1465666"/>
            <a:ext cx="33986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overall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</a:t>
            </a:r>
            <a:r>
              <a:rPr sz="1100" spc="1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outer</a:t>
            </a:r>
            <a:r>
              <a:rPr sz="1100" spc="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377" y="1701738"/>
            <a:ext cx="70672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12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6662" y="1701738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02" y="1766257"/>
            <a:ext cx="733856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outer</a:t>
            </a:r>
            <a:r>
              <a:rPr sz="1200" spc="87" baseline="28987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(s</a:t>
            </a:r>
            <a:r>
              <a:rPr sz="1650" spc="-18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)</a:t>
            </a:r>
            <a:r>
              <a:rPr sz="1650" spc="8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634" y="1837487"/>
            <a:ext cx="2519008" cy="228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(2s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(5s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39" baseline="-10870" dirty="0" smtClean="0"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105" baseline="-10870" dirty="0" smtClean="0">
                <a:latin typeface="Times New Roman"/>
                <a:cs typeface="Times New Roman"/>
              </a:rPr>
              <a:t> </a:t>
            </a:r>
            <a:r>
              <a:rPr lang="en-US" sz="1200" spc="105" baseline="-10870" dirty="0" smtClean="0">
                <a:latin typeface="Times New Roman"/>
                <a:cs typeface="Times New Roman"/>
              </a:rPr>
              <a:t>      </a:t>
            </a:r>
            <a:r>
              <a:rPr sz="1650" spc="0" baseline="36162" dirty="0" smtClean="0">
                <a:latin typeface="Batang"/>
                <a:cs typeface="Batang"/>
              </a:rPr>
              <a:t>×</a:t>
            </a:r>
            <a:r>
              <a:rPr sz="1650" spc="-98" baseline="3616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10s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47"/>
            <a:ext cx="4608004" cy="578027"/>
          </a:xfrm>
          <a:custGeom>
            <a:avLst/>
            <a:gdLst/>
            <a:ahLst/>
            <a:cxnLst/>
            <a:rect l="l" t="t" r="r" b="b"/>
            <a:pathLst>
              <a:path w="4608004" h="578027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3334" y="1326934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0" y="0"/>
                </a:moveTo>
                <a:lnTo>
                  <a:pt x="18184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3334" y="1326934"/>
            <a:ext cx="1818449" cy="0"/>
          </a:xfrm>
          <a:custGeom>
            <a:avLst/>
            <a:gdLst/>
            <a:ahLst/>
            <a:cxnLst/>
            <a:rect l="l" t="t" r="r" b="b"/>
            <a:pathLst>
              <a:path w="1818449">
                <a:moveTo>
                  <a:pt x="18184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1479" y="1326934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0" y="0"/>
                </a:moveTo>
                <a:lnTo>
                  <a:pt x="4450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479" y="1326934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44503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329" y="153351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067" y="2294041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471825"/>
            <a:ext cx="3915905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Q1(b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-11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uning</a:t>
            </a:r>
            <a:r>
              <a:rPr sz="1400" spc="19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outer</a:t>
            </a:r>
            <a:r>
              <a:rPr sz="1400" spc="26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7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ZN</a:t>
            </a:r>
            <a:r>
              <a:rPr sz="1400" spc="8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ultimate</a:t>
            </a:r>
            <a:r>
              <a:rPr sz="1400" spc="10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gain,</a:t>
            </a:r>
            <a:endParaRPr sz="1400" dirty="0">
              <a:latin typeface="Times New Roman"/>
              <a:cs typeface="Times New Roman"/>
            </a:endParaRPr>
          </a:p>
          <a:p>
            <a:pPr marL="12700" marR="27383">
              <a:lnSpc>
                <a:spcPct val="95825"/>
              </a:lnSpc>
              <a:spcBef>
                <a:spcPts val="106"/>
              </a:spcBef>
            </a:pPr>
            <a:r>
              <a:rPr sz="1400" spc="0" dirty="0" smtClean="0">
                <a:latin typeface="Times New Roman"/>
                <a:cs typeface="Times New Roman"/>
              </a:rPr>
              <a:t>ultimate</a:t>
            </a:r>
            <a:r>
              <a:rPr sz="1400" spc="319" dirty="0" smtClean="0">
                <a:latin typeface="Times New Roman"/>
                <a:cs typeface="Times New Roman"/>
              </a:rPr>
              <a:t> 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eri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r>
              <a:rPr sz="1400" spc="9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0377" y="1151231"/>
            <a:ext cx="706728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lang="en-US"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12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6662" y="1151231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337" y="1233203"/>
            <a:ext cx="733858" cy="193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outer</a:t>
            </a:r>
            <a:r>
              <a:rPr sz="1200" spc="87" baseline="28987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(s</a:t>
            </a:r>
            <a:r>
              <a:rPr sz="1650" spc="-18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)</a:t>
            </a:r>
            <a:r>
              <a:rPr sz="1650" spc="8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634" y="1286993"/>
            <a:ext cx="2519008" cy="228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(2s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(5s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lang="en-US" sz="1200" spc="39" baseline="-10870" dirty="0"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lang="en-US" sz="1200" spc="0" baseline="-10870" dirty="0" smtClean="0">
                <a:latin typeface="Times New Roman"/>
                <a:cs typeface="Times New Roman"/>
              </a:rPr>
              <a:t>       </a:t>
            </a:r>
            <a:r>
              <a:rPr sz="1200" spc="105" baseline="-10870" dirty="0" smtClean="0">
                <a:latin typeface="Times New Roman"/>
                <a:cs typeface="Times New Roman"/>
              </a:rPr>
              <a:t> </a:t>
            </a:r>
            <a:r>
              <a:rPr sz="1650" spc="0" baseline="36162" dirty="0" smtClean="0">
                <a:latin typeface="Batang"/>
                <a:cs typeface="Batang"/>
              </a:rPr>
              <a:t>×</a:t>
            </a:r>
            <a:r>
              <a:rPr sz="1650" spc="-98" baseline="3616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10s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586" y="1510324"/>
            <a:ext cx="3522692" cy="357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350"/>
              </a:lnSpc>
              <a:spcBef>
                <a:spcPts val="7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rgin</a:t>
            </a:r>
            <a:r>
              <a:rPr sz="1100" spc="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&amp;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Critical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requency</a:t>
            </a:r>
            <a:r>
              <a:rPr sz="1100" spc="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outer</a:t>
            </a:r>
            <a:r>
              <a:rPr sz="1200" spc="87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found using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matlab</a:t>
            </a:r>
            <a:r>
              <a:rPr sz="1100" spc="2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command,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200" y="2294041"/>
            <a:ext cx="3318704" cy="618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GM</a:t>
            </a:r>
            <a:r>
              <a:rPr sz="1650" spc="242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in</a:t>
            </a:r>
            <a:r>
              <a:rPr sz="1650" spc="195" baseline="5270" dirty="0" smtClean="0">
                <a:latin typeface="Times New Roman"/>
                <a:cs typeface="Times New Roman"/>
              </a:rPr>
              <a:t> </a:t>
            </a:r>
            <a:r>
              <a:rPr sz="1650" spc="-25" baseline="5270" dirty="0" smtClean="0">
                <a:latin typeface="Times New Roman"/>
                <a:cs typeface="Times New Roman"/>
              </a:rPr>
              <a:t>A</a:t>
            </a:r>
            <a:r>
              <a:rPr sz="1650" spc="0" baseline="5270" dirty="0" smtClean="0">
                <a:latin typeface="Times New Roman"/>
                <a:cs typeface="Times New Roman"/>
              </a:rPr>
              <a:t>mplitude</a:t>
            </a:r>
            <a:r>
              <a:rPr sz="1650" spc="211" baseline="5270" dirty="0" smtClean="0">
                <a:latin typeface="Times New Roman"/>
                <a:cs typeface="Times New Roman"/>
              </a:rPr>
              <a:t> </a:t>
            </a:r>
            <a:r>
              <a:rPr sz="1650" spc="-54" baseline="5270" dirty="0" smtClean="0">
                <a:latin typeface="Times New Roman"/>
                <a:cs typeface="Times New Roman"/>
              </a:rPr>
              <a:t>r</a:t>
            </a:r>
            <a:r>
              <a:rPr sz="1650" spc="0" baseline="5270" dirty="0" smtClean="0">
                <a:latin typeface="Times New Roman"/>
                <a:cs typeface="Times New Roman"/>
              </a:rPr>
              <a:t>atio </a:t>
            </a:r>
            <a:r>
              <a:rPr sz="1650" spc="7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3.2490</a:t>
            </a:r>
            <a:r>
              <a:rPr sz="1650" spc="27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200" spc="19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(ultimate </a:t>
            </a:r>
            <a:r>
              <a:rPr sz="1650" spc="92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</a:t>
            </a:r>
            <a:r>
              <a:rPr sz="1650" spc="-83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  <a:p>
            <a:pPr marL="1273517" marR="22498">
              <a:lnSpc>
                <a:spcPts val="1184"/>
              </a:lnSpc>
              <a:spcBef>
                <a:spcPts val="238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067" y="2294041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2237" y="153351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46" y="1868318"/>
            <a:ext cx="2838450" cy="3344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1" y="2693112"/>
            <a:ext cx="1890720" cy="71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0" y="366547"/>
            <a:ext cx="4608004" cy="578027"/>
          </a:xfrm>
          <a:custGeom>
            <a:avLst/>
            <a:gdLst/>
            <a:ahLst/>
            <a:cxnLst/>
            <a:rect l="l" t="t" r="r" b="b"/>
            <a:pathLst>
              <a:path w="4608004" h="578027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71825"/>
            <a:ext cx="3915905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Q1(b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-11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uning</a:t>
            </a:r>
            <a:r>
              <a:rPr sz="1400" spc="19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outer</a:t>
            </a:r>
            <a:r>
              <a:rPr sz="1400" spc="26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7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ZN</a:t>
            </a:r>
            <a:r>
              <a:rPr sz="1400" spc="8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ultimate</a:t>
            </a:r>
            <a:r>
              <a:rPr sz="1400" spc="10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gain,</a:t>
            </a:r>
            <a:endParaRPr sz="1400" dirty="0">
              <a:latin typeface="Times New Roman"/>
              <a:cs typeface="Times New Roman"/>
            </a:endParaRPr>
          </a:p>
          <a:p>
            <a:pPr marL="12700" marR="27383">
              <a:lnSpc>
                <a:spcPct val="95825"/>
              </a:lnSpc>
              <a:spcBef>
                <a:spcPts val="106"/>
              </a:spcBef>
            </a:pPr>
            <a:r>
              <a:rPr sz="1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ultimate</a:t>
            </a:r>
            <a:r>
              <a:rPr sz="1400" spc="3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eri</a:t>
            </a:r>
            <a:r>
              <a:rPr sz="14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spc="9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71211"/>
            <a:ext cx="3654752" cy="66539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5" y="2343150"/>
            <a:ext cx="3966234" cy="615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3074339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Q1(b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Studying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0" dirty="0" smtClean="0">
                <a:latin typeface="Times New Roman"/>
                <a:cs typeface="Times New Roman"/>
              </a:rPr>
              <a:t> </a:t>
            </a:r>
            <a:r>
              <a:rPr sz="1400" spc="-11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racking</a:t>
            </a:r>
            <a:r>
              <a:rPr sz="1400" spc="20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18622"/>
            <a:ext cx="3403571" cy="2738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406055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r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Q1(b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Studying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Disturbance</a:t>
            </a:r>
            <a:r>
              <a:rPr sz="1400" spc="26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Rejection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16825"/>
            <a:ext cx="3352800" cy="2742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422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175" y="816353"/>
            <a:ext cx="1868182" cy="0"/>
          </a:xfrm>
          <a:custGeom>
            <a:avLst/>
            <a:gdLst/>
            <a:ahLst/>
            <a:cxnLst/>
            <a:rect l="l" t="t" r="r" b="b"/>
            <a:pathLst>
              <a:path w="1868182">
                <a:moveTo>
                  <a:pt x="0" y="0"/>
                </a:moveTo>
                <a:lnTo>
                  <a:pt x="1868182" y="0"/>
                </a:lnTo>
              </a:path>
            </a:pathLst>
          </a:custGeom>
          <a:ln w="3011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787" y="801930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28846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787" y="801930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0"/>
                </a:moveTo>
                <a:lnTo>
                  <a:pt x="0" y="28846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175" y="805535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0" y="0"/>
                </a:moveTo>
                <a:lnTo>
                  <a:pt x="28846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175" y="805535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28846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022" y="805535"/>
            <a:ext cx="1810490" cy="0"/>
          </a:xfrm>
          <a:custGeom>
            <a:avLst/>
            <a:gdLst/>
            <a:ahLst/>
            <a:cxnLst/>
            <a:rect l="l" t="t" r="r" b="b"/>
            <a:pathLst>
              <a:path w="1810490">
                <a:moveTo>
                  <a:pt x="0" y="0"/>
                </a:moveTo>
                <a:lnTo>
                  <a:pt x="181049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022" y="805535"/>
            <a:ext cx="1810490" cy="0"/>
          </a:xfrm>
          <a:custGeom>
            <a:avLst/>
            <a:gdLst/>
            <a:ahLst/>
            <a:cxnLst/>
            <a:rect l="l" t="t" r="r" b="b"/>
            <a:pathLst>
              <a:path w="1810490">
                <a:moveTo>
                  <a:pt x="1810490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6512" y="805535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0" y="0"/>
                </a:moveTo>
                <a:lnTo>
                  <a:pt x="28846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6512" y="805535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28846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1753" y="801930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28846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1753" y="801930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0"/>
                </a:moveTo>
                <a:lnTo>
                  <a:pt x="0" y="28846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211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787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787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787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787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022" y="830776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7330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1753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1753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1753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1753" y="83077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211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787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787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787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787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6022" y="910106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07330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1753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1753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1753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1753" y="91010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211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787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787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787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0787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6022" y="989435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7330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1753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1753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1753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1753" y="98943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211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0787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0787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787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787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022" y="1068765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7330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1753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21753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1753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21753" y="106876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211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0787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0787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0787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0787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6022" y="1148087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07330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1753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1753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21753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1753" y="114808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5211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0787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0787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0787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787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022" y="1227416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07330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1753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1753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21753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21753" y="122741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5211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0787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0787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787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0787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6022" y="1306746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07330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21753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1753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1753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21753" y="1306746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5211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0787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0787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0787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0787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6022" y="1386075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07330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21753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21753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21753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21753" y="1386075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5211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0787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0787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0787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0787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6022" y="1465404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07330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21753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21753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21753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21753" y="146540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5211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0787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0787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0787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0787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6022" y="1544734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07330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1753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21753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21753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21753" y="1544734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5211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0787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0787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0787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0787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6022" y="1624063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07330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21753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21753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421753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21753" y="162406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5211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0787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0787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0787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0787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6022" y="1703393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07330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421753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421753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21753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421753" y="170339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5211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0787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0787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0787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0787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6022" y="1782722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07330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421753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21753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421753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421753" y="178272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5211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0787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0787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0787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0787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6022" y="1862051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07330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21753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21753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21753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21753" y="186205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5211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0787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60787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0787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0787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6022" y="1941381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407330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421753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421753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421753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21753" y="194138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5211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0787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60787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0787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0787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6022" y="2020703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407330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421753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421753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421753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421753" y="2020703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75211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0787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87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787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60787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6022" y="2100032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407330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421753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21753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421753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421753" y="210003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5211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0787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0787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0787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0787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6022" y="2179362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407330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421753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421753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421753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21753" y="2179362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75211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0787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0787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0787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0787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6022" y="2258691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407330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421753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21753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21753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421753" y="225869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5211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0787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0787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0787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0787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6022" y="2338021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407330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421753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21753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1753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21753" y="2338021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75211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0787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0787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0787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0787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6022" y="2417350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407330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421753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421753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421753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421753" y="241735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75211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0787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0787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0787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0787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6022" y="2496680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407330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421753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421753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421753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421753" y="249668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5211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0787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0787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0787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0787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6022" y="2576009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407330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421753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421753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421753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421753" y="257600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75211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0787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0787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0787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0787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6022" y="2655338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407330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421753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421753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421753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421753" y="265533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75211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0787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0787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60787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0787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6022" y="2734668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07330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21753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421753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21753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21753" y="273466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75211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0787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60787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60787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0787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86022" y="2813990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407330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421753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421753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421753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421753" y="2813990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75211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0787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0787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0787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0787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6022" y="2893319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07330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421753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421753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421753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421753" y="289331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211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0787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60787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60787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60787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6022" y="2972649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407330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421753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421753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421753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421753" y="2972649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5211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0787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60787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60787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60787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86022" y="3051978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407330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421753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421753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421753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421753" y="305197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5211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60787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60787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60787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60787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86022" y="3131308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407330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421753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421753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421753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421753" y="3131308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75211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60787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60787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60787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60787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86022" y="3210637"/>
            <a:ext cx="1810490" cy="79329"/>
          </a:xfrm>
          <a:custGeom>
            <a:avLst/>
            <a:gdLst/>
            <a:ahLst/>
            <a:cxnLst/>
            <a:rect l="l" t="t" r="r" b="b"/>
            <a:pathLst>
              <a:path w="1810490" h="79329">
                <a:moveTo>
                  <a:pt x="0" y="79329"/>
                </a:moveTo>
                <a:lnTo>
                  <a:pt x="1810490" y="79329"/>
                </a:lnTo>
                <a:lnTo>
                  <a:pt x="1810490" y="0"/>
                </a:lnTo>
                <a:lnTo>
                  <a:pt x="0" y="0"/>
                </a:lnTo>
                <a:lnTo>
                  <a:pt x="0" y="79329"/>
                </a:lnTo>
                <a:close/>
              </a:path>
            </a:pathLst>
          </a:custGeom>
          <a:solidFill>
            <a:srgbClr val="FFFF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407330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2290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21753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421753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421753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79329"/>
                </a:moveTo>
                <a:lnTo>
                  <a:pt x="0" y="0"/>
                </a:lnTo>
              </a:path>
            </a:pathLst>
          </a:custGeom>
          <a:ln w="7209">
            <a:solidFill>
              <a:srgbClr val="00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421753" y="3210637"/>
            <a:ext cx="0" cy="79329"/>
          </a:xfrm>
          <a:custGeom>
            <a:avLst/>
            <a:gdLst/>
            <a:ahLst/>
            <a:cxnLst/>
            <a:rect l="l" t="t" r="r" b="b"/>
            <a:pathLst>
              <a:path h="79329">
                <a:moveTo>
                  <a:pt x="0" y="0"/>
                </a:moveTo>
                <a:lnTo>
                  <a:pt x="0" y="79329"/>
                </a:lnTo>
              </a:path>
            </a:pathLst>
          </a:custGeom>
          <a:ln w="7209">
            <a:solidFill>
              <a:srgbClr val="00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7175" y="3304390"/>
            <a:ext cx="1868182" cy="0"/>
          </a:xfrm>
          <a:custGeom>
            <a:avLst/>
            <a:gdLst/>
            <a:ahLst/>
            <a:cxnLst/>
            <a:rect l="l" t="t" r="r" b="b"/>
            <a:pathLst>
              <a:path w="1868182">
                <a:moveTo>
                  <a:pt x="0" y="0"/>
                </a:moveTo>
                <a:lnTo>
                  <a:pt x="1868182" y="0"/>
                </a:lnTo>
              </a:path>
            </a:pathLst>
          </a:custGeom>
          <a:ln w="30116">
            <a:solidFill>
              <a:srgbClr val="FFFF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60787" y="3289966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28846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60787" y="3289966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0"/>
                </a:moveTo>
                <a:lnTo>
                  <a:pt x="0" y="28846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7175" y="3315208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0" y="0"/>
                </a:moveTo>
                <a:lnTo>
                  <a:pt x="28846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7175" y="3315208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28846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86022" y="3315208"/>
            <a:ext cx="1810490" cy="0"/>
          </a:xfrm>
          <a:custGeom>
            <a:avLst/>
            <a:gdLst/>
            <a:ahLst/>
            <a:cxnLst/>
            <a:rect l="l" t="t" r="r" b="b"/>
            <a:pathLst>
              <a:path w="1810490">
                <a:moveTo>
                  <a:pt x="0" y="0"/>
                </a:moveTo>
                <a:lnTo>
                  <a:pt x="181049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86022" y="3315208"/>
            <a:ext cx="1810490" cy="0"/>
          </a:xfrm>
          <a:custGeom>
            <a:avLst/>
            <a:gdLst/>
            <a:ahLst/>
            <a:cxnLst/>
            <a:rect l="l" t="t" r="r" b="b"/>
            <a:pathLst>
              <a:path w="1810490">
                <a:moveTo>
                  <a:pt x="1810490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396512" y="3315208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0" y="0"/>
                </a:moveTo>
                <a:lnTo>
                  <a:pt x="28846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396512" y="3315208"/>
            <a:ext cx="28846" cy="0"/>
          </a:xfrm>
          <a:custGeom>
            <a:avLst/>
            <a:gdLst/>
            <a:ahLst/>
            <a:cxnLst/>
            <a:rect l="l" t="t" r="r" b="b"/>
            <a:pathLst>
              <a:path w="28846">
                <a:moveTo>
                  <a:pt x="28846" y="0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421753" y="3289966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28846"/>
                </a:moveTo>
                <a:lnTo>
                  <a:pt x="0" y="0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421753" y="3289966"/>
            <a:ext cx="0" cy="28846"/>
          </a:xfrm>
          <a:custGeom>
            <a:avLst/>
            <a:gdLst/>
            <a:ahLst/>
            <a:cxnLst/>
            <a:rect l="l" t="t" r="r" b="b"/>
            <a:pathLst>
              <a:path h="28846">
                <a:moveTo>
                  <a:pt x="0" y="0"/>
                </a:moveTo>
                <a:lnTo>
                  <a:pt x="0" y="28846"/>
                </a:lnTo>
              </a:path>
            </a:pathLst>
          </a:custGeom>
          <a:ln w="72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00" y="471825"/>
            <a:ext cx="121997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de</a:t>
            </a:r>
            <a:r>
              <a:rPr sz="1400" spc="9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used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419" y="841117"/>
            <a:ext cx="71353" cy="1099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75">
              <a:lnSpc>
                <a:spcPts val="405"/>
              </a:lnSpc>
              <a:spcBef>
                <a:spcPts val="20"/>
              </a:spcBef>
            </a:pPr>
            <a:r>
              <a:rPr sz="525" spc="0" baseline="-7576" dirty="0" smtClean="0">
                <a:latin typeface="BatangChe"/>
                <a:cs typeface="BatangChe"/>
              </a:rPr>
              <a:t>1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64"/>
              </a:spcBef>
            </a:pPr>
            <a:r>
              <a:rPr sz="350" spc="0" dirty="0" smtClean="0">
                <a:latin typeface="BatangChe"/>
                <a:cs typeface="BatangChe"/>
              </a:rPr>
              <a:t>2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3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4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5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6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7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8</a:t>
            </a:r>
            <a:endParaRPr sz="350">
              <a:latin typeface="BatangChe"/>
              <a:cs typeface="BatangChe"/>
            </a:endParaRPr>
          </a:p>
          <a:p>
            <a:pPr marL="35675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9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10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11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12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13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14</a:t>
            </a:r>
            <a:endParaRPr sz="350">
              <a:latin typeface="BatangChe"/>
              <a:cs typeface="BatangCh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419" y="2031051"/>
            <a:ext cx="71353" cy="117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5"/>
              </a:lnSpc>
              <a:spcBef>
                <a:spcPts val="20"/>
              </a:spcBef>
            </a:pPr>
            <a:r>
              <a:rPr sz="525" spc="0" baseline="-7576" dirty="0" smtClean="0">
                <a:latin typeface="BatangChe"/>
                <a:cs typeface="BatangChe"/>
              </a:rPr>
              <a:t>15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64"/>
              </a:spcBef>
            </a:pPr>
            <a:r>
              <a:rPr sz="350" spc="0" dirty="0" smtClean="0">
                <a:latin typeface="BatangChe"/>
                <a:cs typeface="BatangChe"/>
              </a:rPr>
              <a:t>16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17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18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19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20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21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22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23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24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25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26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27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28</a:t>
            </a:r>
            <a:endParaRPr sz="350">
              <a:latin typeface="BatangChe"/>
              <a:cs typeface="BatangChe"/>
            </a:endParaRPr>
          </a:p>
          <a:p>
            <a:pPr marL="12700">
              <a:lnSpc>
                <a:spcPct val="104747"/>
              </a:lnSpc>
              <a:spcBef>
                <a:spcPts val="185"/>
              </a:spcBef>
            </a:pPr>
            <a:r>
              <a:rPr sz="350" spc="0" dirty="0" smtClean="0">
                <a:latin typeface="BatangChe"/>
                <a:cs typeface="BatangChe"/>
              </a:rPr>
              <a:t>29</a:t>
            </a:r>
            <a:endParaRPr sz="350">
              <a:latin typeface="BatangChe"/>
              <a:cs typeface="BatangCh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86022" y="816352"/>
            <a:ext cx="1871428" cy="25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32">
              <a:lnSpc>
                <a:spcPts val="620"/>
              </a:lnSpc>
              <a:spcBef>
                <a:spcPts val="31"/>
              </a:spcBef>
            </a:pPr>
            <a:r>
              <a:rPr sz="750" spc="39" baseline="-5303" dirty="0" smtClean="0">
                <a:solidFill>
                  <a:srgbClr val="0000FF"/>
                </a:solidFill>
                <a:latin typeface="BatangChe"/>
                <a:cs typeface="BatangChe"/>
              </a:rPr>
              <a:t>cl</a:t>
            </a:r>
            <a:r>
              <a:rPr sz="750" spc="0" baseline="-5303" dirty="0" smtClean="0">
                <a:solidFill>
                  <a:srgbClr val="0000FF"/>
                </a:solidFill>
                <a:latin typeface="BatangChe"/>
                <a:cs typeface="BatangChe"/>
              </a:rPr>
              <a:t>c</a:t>
            </a:r>
            <a:endParaRPr sz="500" dirty="0">
              <a:latin typeface="BatangChe"/>
              <a:cs typeface="BatangChe"/>
            </a:endParaRPr>
          </a:p>
          <a:p>
            <a:pPr marL="5704" marR="1435897">
              <a:lnSpc>
                <a:spcPts val="620"/>
              </a:lnSpc>
              <a:spcBef>
                <a:spcPts val="55"/>
              </a:spcBef>
            </a:pP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clea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r</a:t>
            </a:r>
            <a:r>
              <a:rPr sz="500" spc="242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0000FF"/>
                </a:solidFill>
                <a:latin typeface="BatangChe"/>
                <a:cs typeface="BatangChe"/>
              </a:rPr>
              <a:t>al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l </a:t>
            </a: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clos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500" spc="242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0000FF"/>
                </a:solidFill>
                <a:latin typeface="BatangChe"/>
                <a:cs typeface="BatangChe"/>
              </a:rPr>
              <a:t>al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l</a:t>
            </a:r>
            <a:endParaRPr sz="500" dirty="0">
              <a:latin typeface="BatangChe"/>
              <a:cs typeface="BatangChe"/>
            </a:endParaRPr>
          </a:p>
          <a:p>
            <a:pPr marL="3423" marR="905174">
              <a:lnSpc>
                <a:spcPts val="620"/>
              </a:lnSpc>
              <a:spcBef>
                <a:spcPts val="629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75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th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20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inne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r</a:t>
            </a:r>
            <a:r>
              <a:rPr sz="500" spc="24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p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n</a:t>
            </a:r>
            <a:r>
              <a:rPr sz="500" spc="225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l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p </a:t>
            </a:r>
            <a:r>
              <a:rPr sz="500" spc="54" dirty="0" smtClean="0">
                <a:latin typeface="BatangChe"/>
                <a:cs typeface="BatangChe"/>
              </a:rPr>
              <a:t>s</a:t>
            </a:r>
            <a:r>
              <a:rPr sz="500" spc="59" dirty="0" smtClean="0">
                <a:latin typeface="BatangChe"/>
                <a:cs typeface="BatangChe"/>
              </a:rPr>
              <a:t>=</a:t>
            </a:r>
            <a:r>
              <a:rPr sz="500" spc="34" dirty="0" smtClean="0">
                <a:latin typeface="BatangChe"/>
                <a:cs typeface="BatangChe"/>
              </a:rPr>
              <a:t>t</a:t>
            </a:r>
            <a:r>
              <a:rPr sz="500" spc="59" dirty="0" smtClean="0">
                <a:latin typeface="BatangChe"/>
                <a:cs typeface="BatangChe"/>
              </a:rPr>
              <a:t>f(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59" dirty="0" smtClean="0">
                <a:solidFill>
                  <a:srgbClr val="007F00"/>
                </a:solidFill>
                <a:latin typeface="BatangChe"/>
                <a:cs typeface="BatangChe"/>
              </a:rPr>
              <a:t>s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54" dirty="0" smtClean="0">
                <a:latin typeface="BatangChe"/>
                <a:cs typeface="BatangChe"/>
              </a:rPr>
              <a:t>)</a:t>
            </a:r>
            <a:r>
              <a:rPr sz="500" spc="0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6160">
              <a:lnSpc>
                <a:spcPts val="570"/>
              </a:lnSpc>
            </a:pPr>
            <a:r>
              <a:rPr sz="750" spc="50" baseline="-5303" dirty="0" smtClean="0">
                <a:latin typeface="BatangChe"/>
                <a:cs typeface="BatangChe"/>
              </a:rPr>
              <a:t>gol_inne</a:t>
            </a:r>
            <a:r>
              <a:rPr sz="750" spc="0" baseline="-5303" dirty="0" smtClean="0">
                <a:latin typeface="BatangChe"/>
                <a:cs typeface="BatangChe"/>
              </a:rPr>
              <a:t>r</a:t>
            </a:r>
            <a:r>
              <a:rPr sz="750" spc="2" baseline="-5303" dirty="0" smtClean="0">
                <a:latin typeface="BatangChe"/>
                <a:cs typeface="BatangChe"/>
              </a:rPr>
              <a:t> </a:t>
            </a:r>
            <a:r>
              <a:rPr sz="750" spc="50" baseline="-5303" dirty="0" smtClean="0">
                <a:latin typeface="BatangChe"/>
                <a:cs typeface="BatangChe"/>
              </a:rPr>
              <a:t>=5.3/((2</a:t>
            </a:r>
            <a:r>
              <a:rPr sz="750" spc="0" baseline="-5303" dirty="0" smtClean="0">
                <a:latin typeface="BatangChe"/>
                <a:cs typeface="BatangChe"/>
              </a:rPr>
              <a:t>*</a:t>
            </a:r>
            <a:r>
              <a:rPr sz="750" spc="-17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s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+1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r>
              <a:rPr sz="750" spc="-164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*</a:t>
            </a:r>
            <a:r>
              <a:rPr sz="750" spc="39" baseline="-5303" dirty="0" smtClean="0">
                <a:latin typeface="BatangChe"/>
                <a:cs typeface="BatangChe"/>
              </a:rPr>
              <a:t>(5</a:t>
            </a:r>
            <a:r>
              <a:rPr sz="750" spc="0" baseline="-5303" dirty="0" smtClean="0">
                <a:latin typeface="BatangChe"/>
                <a:cs typeface="BatangChe"/>
              </a:rPr>
              <a:t>*</a:t>
            </a:r>
            <a:r>
              <a:rPr sz="750" spc="-179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s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+1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r>
              <a:rPr sz="750" spc="-175" baseline="-5303" dirty="0" smtClean="0">
                <a:latin typeface="BatangChe"/>
                <a:cs typeface="BatangChe"/>
              </a:rPr>
              <a:t> </a:t>
            </a:r>
            <a:r>
              <a:rPr sz="750" spc="34" baseline="-5303" dirty="0" smtClean="0">
                <a:latin typeface="BatangChe"/>
                <a:cs typeface="BatangChe"/>
              </a:rPr>
              <a:t>*</a:t>
            </a:r>
            <a:r>
              <a:rPr sz="750" spc="59" baseline="-5303" dirty="0" smtClean="0">
                <a:latin typeface="BatangChe"/>
                <a:cs typeface="BatangChe"/>
              </a:rPr>
              <a:t>(</a:t>
            </a:r>
            <a:r>
              <a:rPr sz="750" spc="0" baseline="-5303" dirty="0" smtClean="0">
                <a:latin typeface="BatangChe"/>
                <a:cs typeface="BatangChe"/>
              </a:rPr>
              <a:t>s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+1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54" baseline="-5303" dirty="0" smtClean="0">
                <a:latin typeface="BatangChe"/>
                <a:cs typeface="BatangChe"/>
              </a:rPr>
              <a:t>)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3423">
              <a:lnSpc>
                <a:spcPct val="104747"/>
              </a:lnSpc>
              <a:spcBef>
                <a:spcPts val="592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75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bo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d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219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4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f</a:t>
            </a:r>
            <a:r>
              <a:rPr sz="500" spc="184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inne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r</a:t>
            </a:r>
            <a:r>
              <a:rPr sz="500" spc="24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pe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n</a:t>
            </a:r>
            <a:r>
              <a:rPr sz="500" spc="229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loo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p</a:t>
            </a:r>
            <a:endParaRPr sz="500" dirty="0">
              <a:latin typeface="BatangChe"/>
              <a:cs typeface="BatangChe"/>
            </a:endParaRPr>
          </a:p>
          <a:p>
            <a:pPr marL="5870">
              <a:lnSpc>
                <a:spcPts val="625"/>
              </a:lnSpc>
              <a:spcBef>
                <a:spcPts val="31"/>
              </a:spcBef>
            </a:pPr>
            <a:r>
              <a:rPr sz="750" spc="44" baseline="-5303" dirty="0" smtClean="0">
                <a:solidFill>
                  <a:srgbClr val="0000FF"/>
                </a:solidFill>
                <a:latin typeface="BatangChe"/>
                <a:cs typeface="BatangChe"/>
              </a:rPr>
              <a:t>figur</a:t>
            </a:r>
            <a:r>
              <a:rPr sz="750" spc="0" baseline="-5303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750" spc="-69" baseline="-5303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750" spc="59" baseline="-5303" dirty="0" smtClean="0">
                <a:latin typeface="BatangChe"/>
                <a:cs typeface="BatangChe"/>
              </a:rPr>
              <a:t>(</a:t>
            </a:r>
            <a:r>
              <a:rPr sz="750" spc="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750" spc="-18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p</a:t>
            </a:r>
            <a:r>
              <a:rPr sz="750" spc="5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os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i</a:t>
            </a:r>
            <a:r>
              <a:rPr sz="750" spc="5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ti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o</a:t>
            </a:r>
            <a:r>
              <a:rPr sz="750" spc="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r>
              <a:rPr sz="750" spc="-2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750" spc="-15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,[10</a:t>
            </a:r>
            <a:r>
              <a:rPr sz="750" spc="0" baseline="-5303" dirty="0" smtClean="0">
                <a:latin typeface="BatangChe"/>
                <a:cs typeface="BatangChe"/>
              </a:rPr>
              <a:t>0</a:t>
            </a:r>
            <a:r>
              <a:rPr sz="750" spc="237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10</a:t>
            </a:r>
            <a:r>
              <a:rPr sz="750" spc="0" baseline="-5303" dirty="0" smtClean="0">
                <a:latin typeface="BatangChe"/>
                <a:cs typeface="BatangChe"/>
              </a:rPr>
              <a:t>0</a:t>
            </a:r>
            <a:r>
              <a:rPr sz="750" spc="207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10</a:t>
            </a:r>
            <a:r>
              <a:rPr sz="750" spc="44" baseline="-5303" dirty="0" smtClean="0">
                <a:latin typeface="BatangChe"/>
                <a:cs typeface="BatangChe"/>
              </a:rPr>
              <a:t>2</a:t>
            </a:r>
            <a:r>
              <a:rPr sz="750" spc="0" baseline="-5303" dirty="0" smtClean="0">
                <a:latin typeface="BatangChe"/>
                <a:cs typeface="BatangChe"/>
              </a:rPr>
              <a:t>4</a:t>
            </a:r>
            <a:r>
              <a:rPr sz="750" spc="229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768]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r>
              <a:rPr sz="750" spc="-92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5870">
              <a:lnSpc>
                <a:spcPts val="625"/>
              </a:lnSpc>
            </a:pPr>
            <a:r>
              <a:rPr sz="750" spc="44" baseline="-5303" dirty="0" smtClean="0">
                <a:latin typeface="BatangChe"/>
                <a:cs typeface="BatangChe"/>
              </a:rPr>
              <a:t>margi</a:t>
            </a:r>
            <a:r>
              <a:rPr sz="750" spc="0" baseline="-5303" dirty="0" smtClean="0">
                <a:latin typeface="BatangChe"/>
                <a:cs typeface="BatangChe"/>
              </a:rPr>
              <a:t>n</a:t>
            </a:r>
            <a:r>
              <a:rPr sz="750" spc="-69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(</a:t>
            </a:r>
            <a:r>
              <a:rPr sz="750" spc="-175" baseline="-5303" dirty="0" smtClean="0">
                <a:latin typeface="BatangChe"/>
                <a:cs typeface="BatangChe"/>
              </a:rPr>
              <a:t> </a:t>
            </a:r>
            <a:r>
              <a:rPr sz="750" spc="50" baseline="-5303" dirty="0" smtClean="0">
                <a:latin typeface="BatangChe"/>
                <a:cs typeface="BatangChe"/>
              </a:rPr>
              <a:t>gol_inne</a:t>
            </a:r>
            <a:r>
              <a:rPr sz="750" spc="0" baseline="-5303" dirty="0" smtClean="0">
                <a:latin typeface="BatangChe"/>
                <a:cs typeface="BatangChe"/>
              </a:rPr>
              <a:t>r</a:t>
            </a:r>
            <a:r>
              <a:rPr sz="750" spc="-17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endParaRPr sz="500" dirty="0">
              <a:latin typeface="BatangChe"/>
              <a:cs typeface="BatangChe"/>
            </a:endParaRPr>
          </a:p>
          <a:p>
            <a:pPr marL="6391" marR="87837" indent="-2967">
              <a:lnSpc>
                <a:spcPts val="620"/>
              </a:lnSpc>
              <a:spcBef>
                <a:spcPts val="682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75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solidFill>
                  <a:srgbClr val="FF0000"/>
                </a:solidFill>
                <a:latin typeface="BatangChe"/>
                <a:cs typeface="BatangChe"/>
              </a:rPr>
              <a:t>bo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d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219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4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f</a:t>
            </a:r>
            <a:r>
              <a:rPr sz="500" spc="184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oute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r</a:t>
            </a:r>
            <a:r>
              <a:rPr sz="500" spc="23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4" dirty="0" smtClean="0">
                <a:solidFill>
                  <a:srgbClr val="FF0000"/>
                </a:solidFill>
                <a:latin typeface="BatangChe"/>
                <a:cs typeface="BatangChe"/>
              </a:rPr>
              <a:t>loo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p</a:t>
            </a:r>
            <a:r>
              <a:rPr sz="500" spc="-79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’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s </a:t>
            </a:r>
            <a:r>
              <a:rPr sz="500" spc="-104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proces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s </a:t>
            </a:r>
            <a:r>
              <a:rPr sz="500" spc="50" dirty="0" smtClean="0">
                <a:latin typeface="BatangChe"/>
                <a:cs typeface="BatangChe"/>
              </a:rPr>
              <a:t>gouter_proces</a:t>
            </a:r>
            <a:r>
              <a:rPr sz="500" spc="0" dirty="0" smtClean="0">
                <a:latin typeface="BatangChe"/>
                <a:cs typeface="BatangChe"/>
              </a:rPr>
              <a:t>s</a:t>
            </a:r>
            <a:r>
              <a:rPr sz="500" spc="79" dirty="0" smtClean="0">
                <a:latin typeface="BatangChe"/>
                <a:cs typeface="BatangChe"/>
              </a:rPr>
              <a:t> </a:t>
            </a:r>
            <a:r>
              <a:rPr sz="500" spc="34" dirty="0" smtClean="0">
                <a:latin typeface="BatangChe"/>
                <a:cs typeface="BatangChe"/>
              </a:rPr>
              <a:t>=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latin typeface="BatangChe"/>
                <a:cs typeface="BatangChe"/>
              </a:rPr>
              <a:t>s</a:t>
            </a:r>
            <a:r>
              <a:rPr sz="500" spc="-184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+1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r>
              <a:rPr sz="500" spc="-184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*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latin typeface="BatangChe"/>
                <a:cs typeface="BatangChe"/>
              </a:rPr>
              <a:t>f</a:t>
            </a:r>
            <a:r>
              <a:rPr sz="500" spc="50" dirty="0" smtClean="0">
                <a:latin typeface="BatangChe"/>
                <a:cs typeface="BatangChe"/>
              </a:rPr>
              <a:t>eed</a:t>
            </a:r>
            <a:r>
              <a:rPr sz="500" spc="44" dirty="0" smtClean="0">
                <a:latin typeface="BatangChe"/>
                <a:cs typeface="BatangChe"/>
              </a:rPr>
              <a:t>b</a:t>
            </a:r>
            <a:r>
              <a:rPr sz="500" spc="50" dirty="0" smtClean="0">
                <a:latin typeface="BatangChe"/>
                <a:cs typeface="BatangChe"/>
              </a:rPr>
              <a:t>ac</a:t>
            </a:r>
            <a:r>
              <a:rPr sz="500" spc="0" dirty="0" smtClean="0">
                <a:latin typeface="BatangChe"/>
                <a:cs typeface="BatangChe"/>
              </a:rPr>
              <a:t>k</a:t>
            </a:r>
            <a:r>
              <a:rPr sz="500" spc="-34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(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latin typeface="BatangChe"/>
                <a:cs typeface="BatangChe"/>
              </a:rPr>
              <a:t>gol_inne</a:t>
            </a:r>
            <a:r>
              <a:rPr sz="500" spc="0" dirty="0" smtClean="0">
                <a:latin typeface="BatangChe"/>
                <a:cs typeface="BatangChe"/>
              </a:rPr>
              <a:t>r</a:t>
            </a:r>
            <a:r>
              <a:rPr sz="500" spc="37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,1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endParaRPr sz="500" dirty="0">
              <a:latin typeface="BatangChe"/>
              <a:cs typeface="BatangChe"/>
            </a:endParaRPr>
          </a:p>
          <a:p>
            <a:pPr marL="60538" marR="1233931" algn="ctr">
              <a:lnSpc>
                <a:spcPts val="570"/>
              </a:lnSpc>
            </a:pPr>
            <a:r>
              <a:rPr sz="750" spc="44" baseline="-5303" dirty="0" smtClean="0">
                <a:latin typeface="BatangChe"/>
                <a:cs typeface="BatangChe"/>
              </a:rPr>
              <a:t>*1/(10</a:t>
            </a:r>
            <a:r>
              <a:rPr sz="750" spc="0" baseline="-5303" dirty="0" smtClean="0">
                <a:latin typeface="BatangChe"/>
                <a:cs typeface="BatangChe"/>
              </a:rPr>
              <a:t>*</a:t>
            </a:r>
            <a:r>
              <a:rPr sz="750" spc="-52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s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39" baseline="-5303" dirty="0" smtClean="0">
                <a:latin typeface="BatangChe"/>
                <a:cs typeface="BatangChe"/>
              </a:rPr>
              <a:t>+1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r>
              <a:rPr sz="750" spc="-184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3423">
              <a:lnSpc>
                <a:spcPts val="625"/>
              </a:lnSpc>
              <a:spcBef>
                <a:spcPts val="2"/>
              </a:spcBef>
            </a:pPr>
            <a:r>
              <a:rPr sz="750" spc="59" baseline="-5303" dirty="0" smtClean="0">
                <a:latin typeface="BatangChe"/>
                <a:cs typeface="BatangChe"/>
              </a:rPr>
              <a:t>[</a:t>
            </a:r>
            <a:r>
              <a:rPr sz="750" spc="34" baseline="-5303" dirty="0" smtClean="0">
                <a:latin typeface="BatangChe"/>
                <a:cs typeface="BatangChe"/>
              </a:rPr>
              <a:t>K</a:t>
            </a:r>
            <a:r>
              <a:rPr sz="750" spc="0" baseline="-5303" dirty="0" smtClean="0">
                <a:latin typeface="BatangChe"/>
                <a:cs typeface="BatangChe"/>
              </a:rPr>
              <a:t>u</a:t>
            </a:r>
            <a:r>
              <a:rPr sz="750" spc="197" baseline="-5303" dirty="0" smtClean="0">
                <a:latin typeface="BatangChe"/>
                <a:cs typeface="BatangChe"/>
              </a:rPr>
              <a:t> </a:t>
            </a:r>
            <a:r>
              <a:rPr sz="750" spc="34" baseline="-5303" dirty="0" smtClean="0">
                <a:latin typeface="BatangChe"/>
                <a:cs typeface="BatangChe"/>
              </a:rPr>
              <a:t>P</a:t>
            </a:r>
            <a:r>
              <a:rPr sz="750" spc="0" baseline="-5303" dirty="0" smtClean="0">
                <a:latin typeface="BatangChe"/>
                <a:cs typeface="BatangChe"/>
              </a:rPr>
              <a:t>M</a:t>
            </a:r>
            <a:r>
              <a:rPr sz="750" spc="179" baseline="-5303" dirty="0" smtClean="0">
                <a:latin typeface="BatangChe"/>
                <a:cs typeface="BatangChe"/>
              </a:rPr>
              <a:t> </a:t>
            </a:r>
            <a:r>
              <a:rPr sz="750" spc="34" baseline="-5303" dirty="0" smtClean="0">
                <a:latin typeface="BatangChe"/>
                <a:cs typeface="BatangChe"/>
              </a:rPr>
              <a:t>w</a:t>
            </a:r>
            <a:r>
              <a:rPr sz="750" spc="0" baseline="-5303" dirty="0" smtClean="0">
                <a:latin typeface="BatangChe"/>
                <a:cs typeface="BatangChe"/>
              </a:rPr>
              <a:t>c</a:t>
            </a:r>
            <a:r>
              <a:rPr sz="750" spc="-179" baseline="-5303" dirty="0" smtClean="0">
                <a:latin typeface="BatangChe"/>
                <a:cs typeface="BatangChe"/>
              </a:rPr>
              <a:t> </a:t>
            </a:r>
            <a:r>
              <a:rPr sz="750" spc="34" baseline="-5303" dirty="0" smtClean="0">
                <a:latin typeface="BatangChe"/>
                <a:cs typeface="BatangChe"/>
              </a:rPr>
              <a:t>]</a:t>
            </a:r>
            <a:r>
              <a:rPr sz="750" spc="0" baseline="-5303" dirty="0" smtClean="0">
                <a:latin typeface="BatangChe"/>
                <a:cs typeface="BatangChe"/>
              </a:rPr>
              <a:t>=</a:t>
            </a:r>
            <a:r>
              <a:rPr sz="750" spc="-169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margi</a:t>
            </a:r>
            <a:r>
              <a:rPr sz="750" spc="0" baseline="-5303" dirty="0" smtClean="0">
                <a:latin typeface="BatangChe"/>
                <a:cs typeface="BatangChe"/>
              </a:rPr>
              <a:t>n</a:t>
            </a:r>
            <a:r>
              <a:rPr sz="750" spc="-69" baseline="-5303" dirty="0" smtClean="0">
                <a:latin typeface="BatangChe"/>
                <a:cs typeface="BatangChe"/>
              </a:rPr>
              <a:t> </a:t>
            </a:r>
            <a:r>
              <a:rPr sz="750" spc="0" baseline="-5303" dirty="0" smtClean="0">
                <a:latin typeface="BatangChe"/>
                <a:cs typeface="BatangChe"/>
              </a:rPr>
              <a:t>(</a:t>
            </a:r>
            <a:r>
              <a:rPr sz="750" spc="-175" baseline="-5303" dirty="0" smtClean="0">
                <a:latin typeface="BatangChe"/>
                <a:cs typeface="BatangChe"/>
              </a:rPr>
              <a:t> </a:t>
            </a:r>
            <a:r>
              <a:rPr sz="750" spc="50" baseline="-5303" dirty="0" smtClean="0">
                <a:latin typeface="BatangChe"/>
                <a:cs typeface="BatangChe"/>
              </a:rPr>
              <a:t>gouter_proces</a:t>
            </a:r>
            <a:r>
              <a:rPr sz="750" spc="0" baseline="-5303" dirty="0" smtClean="0">
                <a:latin typeface="BatangChe"/>
                <a:cs typeface="BatangChe"/>
              </a:rPr>
              <a:t>s</a:t>
            </a:r>
            <a:r>
              <a:rPr sz="750" spc="69" baseline="-5303" dirty="0" smtClean="0">
                <a:latin typeface="BatangChe"/>
                <a:cs typeface="BatangChe"/>
              </a:rPr>
              <a:t> </a:t>
            </a:r>
            <a:r>
              <a:rPr sz="750" spc="54" baseline="-5303" dirty="0" smtClean="0">
                <a:latin typeface="BatangChe"/>
                <a:cs typeface="BatangChe"/>
              </a:rPr>
              <a:t>)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4567" marR="1151036" indent="-1143">
              <a:lnSpc>
                <a:spcPts val="620"/>
              </a:lnSpc>
              <a:spcBef>
                <a:spcPts val="682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70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34" dirty="0" smtClean="0">
                <a:solidFill>
                  <a:srgbClr val="FF0000"/>
                </a:solidFill>
                <a:latin typeface="BatangChe"/>
                <a:cs typeface="BatangChe"/>
              </a:rPr>
              <a:t>Z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N</a:t>
            </a:r>
            <a:r>
              <a:rPr sz="500" spc="190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controlle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r </a:t>
            </a:r>
            <a:r>
              <a:rPr sz="500" spc="34" dirty="0" smtClean="0">
                <a:latin typeface="BatangChe"/>
                <a:cs typeface="BatangChe"/>
              </a:rPr>
              <a:t>p</a:t>
            </a:r>
            <a:r>
              <a:rPr sz="500" spc="0" dirty="0" smtClean="0">
                <a:latin typeface="BatangChe"/>
                <a:cs typeface="BatangChe"/>
              </a:rPr>
              <a:t>u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=2</a:t>
            </a:r>
            <a:r>
              <a:rPr sz="500" spc="0" dirty="0" smtClean="0">
                <a:latin typeface="BatangChe"/>
                <a:cs typeface="BatangChe"/>
              </a:rPr>
              <a:t>*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37" dirty="0" smtClean="0">
                <a:solidFill>
                  <a:srgbClr val="0000FF"/>
                </a:solidFill>
                <a:latin typeface="BatangChe"/>
                <a:cs typeface="BatangChe"/>
              </a:rPr>
              <a:t>p</a:t>
            </a:r>
            <a:r>
              <a:rPr sz="500" spc="63" dirty="0" smtClean="0">
                <a:solidFill>
                  <a:srgbClr val="0000FF"/>
                </a:solidFill>
                <a:latin typeface="BatangChe"/>
                <a:cs typeface="BatangChe"/>
              </a:rPr>
              <a:t>i</a:t>
            </a:r>
            <a:r>
              <a:rPr sz="500" spc="63" dirty="0" smtClean="0">
                <a:latin typeface="BatangChe"/>
                <a:cs typeface="BatangChe"/>
              </a:rPr>
              <a:t>/</a:t>
            </a:r>
            <a:r>
              <a:rPr sz="500" spc="37" dirty="0" smtClean="0">
                <a:latin typeface="BatangChe"/>
                <a:cs typeface="BatangChe"/>
              </a:rPr>
              <a:t>w</a:t>
            </a:r>
            <a:r>
              <a:rPr sz="500" spc="63" dirty="0" smtClean="0">
                <a:latin typeface="BatangChe"/>
                <a:cs typeface="BatangChe"/>
              </a:rPr>
              <a:t>c</a:t>
            </a:r>
            <a:r>
              <a:rPr sz="500" spc="0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5704">
              <a:lnSpc>
                <a:spcPts val="570"/>
              </a:lnSpc>
            </a:pPr>
            <a:r>
              <a:rPr sz="750" spc="44" baseline="-5303" dirty="0" smtClean="0">
                <a:latin typeface="BatangChe"/>
                <a:cs typeface="BatangChe"/>
              </a:rPr>
              <a:t>tau_</a:t>
            </a:r>
            <a:r>
              <a:rPr sz="750" spc="0" baseline="-5303" dirty="0" smtClean="0">
                <a:latin typeface="BatangChe"/>
                <a:cs typeface="BatangChe"/>
              </a:rPr>
              <a:t>i</a:t>
            </a:r>
            <a:r>
              <a:rPr sz="750" spc="-92" baseline="-5303" dirty="0" smtClean="0">
                <a:latin typeface="BatangChe"/>
                <a:cs typeface="BatangChe"/>
              </a:rPr>
              <a:t> </a:t>
            </a:r>
            <a:r>
              <a:rPr sz="750" spc="59" baseline="-5303" dirty="0" smtClean="0">
                <a:latin typeface="BatangChe"/>
                <a:cs typeface="BatangChe"/>
              </a:rPr>
              <a:t>=</a:t>
            </a:r>
            <a:r>
              <a:rPr sz="750" spc="34" baseline="-5303" dirty="0" smtClean="0">
                <a:latin typeface="BatangChe"/>
                <a:cs typeface="BatangChe"/>
              </a:rPr>
              <a:t>p</a:t>
            </a:r>
            <a:r>
              <a:rPr sz="750" spc="0" baseline="-5303" dirty="0" smtClean="0">
                <a:latin typeface="BatangChe"/>
                <a:cs typeface="BatangChe"/>
              </a:rPr>
              <a:t>u</a:t>
            </a:r>
            <a:r>
              <a:rPr sz="750" spc="-169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/1.2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4567">
              <a:lnSpc>
                <a:spcPts val="625"/>
              </a:lnSpc>
              <a:spcBef>
                <a:spcPts val="2"/>
              </a:spcBef>
            </a:pPr>
            <a:r>
              <a:rPr sz="750" spc="34" baseline="-5303" dirty="0" smtClean="0">
                <a:latin typeface="BatangChe"/>
                <a:cs typeface="BatangChe"/>
              </a:rPr>
              <a:t>g</a:t>
            </a:r>
            <a:r>
              <a:rPr sz="750" spc="0" baseline="-5303" dirty="0" smtClean="0">
                <a:latin typeface="BatangChe"/>
                <a:cs typeface="BatangChe"/>
              </a:rPr>
              <a:t>c</a:t>
            </a:r>
            <a:r>
              <a:rPr sz="750" spc="-169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=0.45</a:t>
            </a:r>
            <a:r>
              <a:rPr sz="750" spc="0" baseline="-5303" dirty="0" smtClean="0">
                <a:latin typeface="BatangChe"/>
                <a:cs typeface="BatangChe"/>
              </a:rPr>
              <a:t>*</a:t>
            </a:r>
            <a:r>
              <a:rPr sz="750" spc="-64" baseline="-5303" dirty="0" smtClean="0">
                <a:latin typeface="BatangChe"/>
                <a:cs typeface="BatangChe"/>
              </a:rPr>
              <a:t> </a:t>
            </a:r>
            <a:r>
              <a:rPr sz="750" spc="34" baseline="-5303" dirty="0" smtClean="0">
                <a:latin typeface="BatangChe"/>
                <a:cs typeface="BatangChe"/>
              </a:rPr>
              <a:t>K</a:t>
            </a:r>
            <a:r>
              <a:rPr sz="750" spc="0" baseline="-5303" dirty="0" smtClean="0">
                <a:latin typeface="BatangChe"/>
                <a:cs typeface="BatangChe"/>
              </a:rPr>
              <a:t>u</a:t>
            </a:r>
            <a:r>
              <a:rPr sz="750" spc="-164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*(1+1/</a:t>
            </a:r>
            <a:r>
              <a:rPr sz="750" spc="0" baseline="-5303" dirty="0" smtClean="0">
                <a:latin typeface="BatangChe"/>
                <a:cs typeface="BatangChe"/>
              </a:rPr>
              <a:t>(</a:t>
            </a:r>
            <a:r>
              <a:rPr sz="750" spc="-37" baseline="-5303" dirty="0" smtClean="0"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latin typeface="BatangChe"/>
                <a:cs typeface="BatangChe"/>
              </a:rPr>
              <a:t>tau_</a:t>
            </a:r>
            <a:r>
              <a:rPr sz="750" spc="0" baseline="-5303" dirty="0" smtClean="0">
                <a:latin typeface="BatangChe"/>
                <a:cs typeface="BatangChe"/>
              </a:rPr>
              <a:t>i</a:t>
            </a:r>
            <a:r>
              <a:rPr sz="750" spc="-92" baseline="-5303" dirty="0" smtClean="0">
                <a:latin typeface="BatangChe"/>
                <a:cs typeface="BatangChe"/>
              </a:rPr>
              <a:t> </a:t>
            </a:r>
            <a:r>
              <a:rPr sz="750" spc="54" baseline="-5303" dirty="0" smtClean="0">
                <a:latin typeface="BatangChe"/>
                <a:cs typeface="BatangChe"/>
              </a:rPr>
              <a:t>*s))</a:t>
            </a:r>
            <a:r>
              <a:rPr sz="750" spc="0" baseline="-5303" dirty="0" smtClean="0">
                <a:latin typeface="BatangChe"/>
                <a:cs typeface="BatangChe"/>
              </a:rPr>
              <a:t>;</a:t>
            </a:r>
            <a:endParaRPr sz="500" dirty="0">
              <a:latin typeface="BatangChe"/>
              <a:cs typeface="BatangChe"/>
            </a:endParaRPr>
          </a:p>
          <a:p>
            <a:pPr marL="3423">
              <a:lnSpc>
                <a:spcPct val="104747"/>
              </a:lnSpc>
              <a:spcBef>
                <a:spcPts val="589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79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tr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a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ck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i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n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g </a:t>
            </a: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r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sp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o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ns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endParaRPr sz="500" dirty="0">
              <a:latin typeface="BatangChe"/>
              <a:cs typeface="BatangChe"/>
            </a:endParaRPr>
          </a:p>
          <a:p>
            <a:pPr marL="5479" marR="249518">
              <a:lnSpc>
                <a:spcPts val="620"/>
              </a:lnSpc>
              <a:spcBef>
                <a:spcPts val="86"/>
              </a:spcBef>
            </a:pPr>
            <a:r>
              <a:rPr sz="500" spc="39" dirty="0" smtClean="0">
                <a:latin typeface="BatangChe"/>
                <a:cs typeface="BatangChe"/>
              </a:rPr>
              <a:t>g</a:t>
            </a:r>
            <a:r>
              <a:rPr sz="500" spc="44" dirty="0" smtClean="0">
                <a:latin typeface="BatangChe"/>
                <a:cs typeface="BatangChe"/>
              </a:rPr>
              <a:t>c</a:t>
            </a:r>
            <a:r>
              <a:rPr sz="500" spc="39" dirty="0" smtClean="0">
                <a:latin typeface="BatangChe"/>
                <a:cs typeface="BatangChe"/>
              </a:rPr>
              <a:t>l</a:t>
            </a:r>
            <a:r>
              <a:rPr sz="500" spc="0" dirty="0" smtClean="0">
                <a:latin typeface="BatangChe"/>
                <a:cs typeface="BatangChe"/>
              </a:rPr>
              <a:t>2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=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50" dirty="0" smtClean="0">
                <a:latin typeface="BatangChe"/>
                <a:cs typeface="BatangChe"/>
              </a:rPr>
              <a:t>fe</a:t>
            </a:r>
            <a:r>
              <a:rPr sz="500" spc="44" dirty="0" smtClean="0">
                <a:latin typeface="BatangChe"/>
                <a:cs typeface="BatangChe"/>
              </a:rPr>
              <a:t>e</a:t>
            </a:r>
            <a:r>
              <a:rPr sz="500" spc="50" dirty="0" smtClean="0">
                <a:latin typeface="BatangChe"/>
                <a:cs typeface="BatangChe"/>
              </a:rPr>
              <a:t>db</a:t>
            </a:r>
            <a:r>
              <a:rPr sz="500" spc="44" dirty="0" smtClean="0">
                <a:latin typeface="BatangChe"/>
                <a:cs typeface="BatangChe"/>
              </a:rPr>
              <a:t>a</a:t>
            </a:r>
            <a:r>
              <a:rPr sz="500" spc="50" dirty="0" smtClean="0">
                <a:latin typeface="BatangChe"/>
                <a:cs typeface="BatangChe"/>
              </a:rPr>
              <a:t>c</a:t>
            </a:r>
            <a:r>
              <a:rPr sz="500" spc="0" dirty="0" smtClean="0">
                <a:latin typeface="BatangChe"/>
                <a:cs typeface="BatangChe"/>
              </a:rPr>
              <a:t>k</a:t>
            </a:r>
            <a:r>
              <a:rPr sz="500" spc="-34" dirty="0" smtClean="0">
                <a:latin typeface="BatangChe"/>
                <a:cs typeface="BatangChe"/>
              </a:rPr>
              <a:t> 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34" dirty="0" smtClean="0">
                <a:latin typeface="BatangChe"/>
                <a:cs typeface="BatangChe"/>
              </a:rPr>
              <a:t>g</a:t>
            </a:r>
            <a:r>
              <a:rPr sz="500" spc="59" dirty="0" smtClean="0">
                <a:latin typeface="BatangChe"/>
                <a:cs typeface="BatangChe"/>
              </a:rPr>
              <a:t>c</a:t>
            </a:r>
            <a:r>
              <a:rPr sz="500" spc="0" dirty="0" smtClean="0">
                <a:latin typeface="BatangChe"/>
                <a:cs typeface="BatangChe"/>
              </a:rPr>
              <a:t>*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latin typeface="BatangChe"/>
                <a:cs typeface="BatangChe"/>
              </a:rPr>
              <a:t>gouter_proces</a:t>
            </a:r>
            <a:r>
              <a:rPr sz="500" spc="0" dirty="0" smtClean="0">
                <a:latin typeface="BatangChe"/>
                <a:cs typeface="BatangChe"/>
              </a:rPr>
              <a:t>s</a:t>
            </a:r>
            <a:r>
              <a:rPr sz="500" spc="129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,1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r>
              <a:rPr sz="500" spc="-184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; </a:t>
            </a: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figur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500" spc="-69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8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p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os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i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ti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o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r>
              <a:rPr sz="500" spc="-2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5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,[10</a:t>
            </a:r>
            <a:r>
              <a:rPr sz="500" spc="0" dirty="0" smtClean="0">
                <a:latin typeface="BatangChe"/>
                <a:cs typeface="BatangChe"/>
              </a:rPr>
              <a:t>0</a:t>
            </a:r>
            <a:r>
              <a:rPr sz="500" spc="237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10</a:t>
            </a:r>
            <a:r>
              <a:rPr sz="500" spc="0" dirty="0" smtClean="0">
                <a:latin typeface="BatangChe"/>
                <a:cs typeface="BatangChe"/>
              </a:rPr>
              <a:t>0</a:t>
            </a:r>
            <a:r>
              <a:rPr sz="500" spc="207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10</a:t>
            </a:r>
            <a:r>
              <a:rPr sz="500" spc="44" dirty="0" smtClean="0">
                <a:latin typeface="BatangChe"/>
                <a:cs typeface="BatangChe"/>
              </a:rPr>
              <a:t>2</a:t>
            </a:r>
            <a:r>
              <a:rPr sz="500" spc="0" dirty="0" smtClean="0">
                <a:latin typeface="BatangChe"/>
                <a:cs typeface="BatangChe"/>
              </a:rPr>
              <a:t>4</a:t>
            </a:r>
            <a:r>
              <a:rPr sz="500" spc="229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latin typeface="BatangChe"/>
                <a:cs typeface="BatangChe"/>
              </a:rPr>
              <a:t>768]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r>
              <a:rPr sz="500" spc="-92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; </a:t>
            </a:r>
            <a:r>
              <a:rPr sz="500" spc="39" dirty="0" smtClean="0">
                <a:latin typeface="BatangChe"/>
                <a:cs typeface="BatangChe"/>
              </a:rPr>
              <a:t>s</a:t>
            </a:r>
            <a:r>
              <a:rPr sz="500" spc="44" dirty="0" smtClean="0">
                <a:latin typeface="BatangChe"/>
                <a:cs typeface="BatangChe"/>
              </a:rPr>
              <a:t>t</a:t>
            </a:r>
            <a:r>
              <a:rPr sz="500" spc="39" dirty="0" smtClean="0">
                <a:latin typeface="BatangChe"/>
                <a:cs typeface="BatangChe"/>
              </a:rPr>
              <a:t>e</a:t>
            </a:r>
            <a:r>
              <a:rPr sz="500" spc="0" dirty="0" smtClean="0">
                <a:latin typeface="BatangChe"/>
                <a:cs typeface="BatangChe"/>
              </a:rPr>
              <a:t>p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(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g</a:t>
            </a:r>
            <a:r>
              <a:rPr sz="500" spc="44" dirty="0" smtClean="0">
                <a:latin typeface="BatangChe"/>
                <a:cs typeface="BatangChe"/>
              </a:rPr>
              <a:t>c</a:t>
            </a:r>
            <a:r>
              <a:rPr sz="500" spc="39" dirty="0" smtClean="0">
                <a:latin typeface="BatangChe"/>
                <a:cs typeface="BatangChe"/>
              </a:rPr>
              <a:t>l</a:t>
            </a:r>
            <a:r>
              <a:rPr sz="500" spc="0" dirty="0" smtClean="0">
                <a:latin typeface="BatangChe"/>
                <a:cs typeface="BatangChe"/>
              </a:rPr>
              <a:t>2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54" dirty="0" smtClean="0">
                <a:latin typeface="BatangChe"/>
                <a:cs typeface="BatangChe"/>
              </a:rPr>
              <a:t>)</a:t>
            </a:r>
            <a:r>
              <a:rPr sz="500" spc="0" dirty="0" smtClean="0">
                <a:latin typeface="BatangChe"/>
                <a:cs typeface="BatangChe"/>
              </a:rPr>
              <a:t>;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titl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500" spc="-92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8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T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ra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c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ki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g </a:t>
            </a:r>
            <a:r>
              <a:rPr sz="500" spc="5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Re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s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po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s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e</a:t>
            </a:r>
            <a:r>
              <a:rPr sz="500" spc="-2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endParaRPr sz="500" dirty="0">
              <a:latin typeface="BatangChe"/>
              <a:cs typeface="BatangChe"/>
            </a:endParaRPr>
          </a:p>
          <a:p>
            <a:pPr marL="5479" marR="129704" indent="-2055">
              <a:lnSpc>
                <a:spcPts val="620"/>
              </a:lnSpc>
              <a:spcBef>
                <a:spcPts val="629"/>
              </a:spcBef>
            </a:pPr>
            <a:r>
              <a:rPr sz="500" spc="54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%</a:t>
            </a:r>
            <a:r>
              <a:rPr sz="500" spc="184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disturbanc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 </a:t>
            </a:r>
            <a:r>
              <a:rPr sz="500" spc="112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rejectio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n </a:t>
            </a:r>
            <a:r>
              <a:rPr sz="500" spc="7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r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spo</a:t>
            </a:r>
            <a:r>
              <a:rPr sz="500" spc="44" dirty="0" smtClean="0">
                <a:solidFill>
                  <a:srgbClr val="FF0000"/>
                </a:solidFill>
                <a:latin typeface="BatangChe"/>
                <a:cs typeface="BatangChe"/>
              </a:rPr>
              <a:t>n</a:t>
            </a:r>
            <a:r>
              <a:rPr sz="500" spc="50" dirty="0" smtClean="0">
                <a:solidFill>
                  <a:srgbClr val="FF0000"/>
                </a:solidFill>
                <a:latin typeface="BatangChe"/>
                <a:cs typeface="BatangChe"/>
              </a:rPr>
              <a:t>s</a:t>
            </a:r>
            <a:r>
              <a:rPr sz="500" spc="0" dirty="0" smtClean="0">
                <a:solidFill>
                  <a:srgbClr val="FF0000"/>
                </a:solidFill>
                <a:latin typeface="BatangChe"/>
                <a:cs typeface="BatangChe"/>
              </a:rPr>
              <a:t>e</a:t>
            </a:r>
            <a:r>
              <a:rPr sz="500" spc="157" dirty="0" smtClean="0">
                <a:solidFill>
                  <a:srgbClr val="FF00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figur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500" spc="-175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8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p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os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i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ti</a:t>
            </a:r>
            <a:r>
              <a:rPr sz="500" spc="44" dirty="0" smtClean="0">
                <a:solidFill>
                  <a:srgbClr val="007F00"/>
                </a:solidFill>
                <a:latin typeface="BatangChe"/>
                <a:cs typeface="BatangChe"/>
              </a:rPr>
              <a:t>o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r>
              <a:rPr sz="500" spc="-2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5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,[10</a:t>
            </a:r>
            <a:r>
              <a:rPr sz="500" spc="0" dirty="0" smtClean="0">
                <a:latin typeface="BatangChe"/>
                <a:cs typeface="BatangChe"/>
              </a:rPr>
              <a:t>0</a:t>
            </a:r>
            <a:r>
              <a:rPr sz="500" spc="237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10</a:t>
            </a:r>
            <a:r>
              <a:rPr sz="500" spc="0" dirty="0" smtClean="0">
                <a:latin typeface="BatangChe"/>
                <a:cs typeface="BatangChe"/>
              </a:rPr>
              <a:t>0</a:t>
            </a:r>
            <a:r>
              <a:rPr sz="500" spc="207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10</a:t>
            </a:r>
            <a:r>
              <a:rPr sz="500" spc="44" dirty="0" smtClean="0">
                <a:latin typeface="BatangChe"/>
                <a:cs typeface="BatangChe"/>
              </a:rPr>
              <a:t>2</a:t>
            </a:r>
            <a:r>
              <a:rPr sz="500" spc="0" dirty="0" smtClean="0">
                <a:latin typeface="BatangChe"/>
                <a:cs typeface="BatangChe"/>
              </a:rPr>
              <a:t>4</a:t>
            </a:r>
            <a:r>
              <a:rPr sz="500" spc="229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latin typeface="BatangChe"/>
                <a:cs typeface="BatangChe"/>
              </a:rPr>
              <a:t>768]</a:t>
            </a:r>
            <a:r>
              <a:rPr sz="500" spc="0" dirty="0" smtClean="0">
                <a:latin typeface="BatangChe"/>
                <a:cs typeface="BatangChe"/>
              </a:rPr>
              <a:t>)</a:t>
            </a:r>
            <a:r>
              <a:rPr sz="500" spc="-92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;</a:t>
            </a:r>
            <a:r>
              <a:rPr sz="500" spc="34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s</a:t>
            </a:r>
            <a:r>
              <a:rPr sz="500" spc="44" dirty="0" smtClean="0">
                <a:latin typeface="BatangChe"/>
                <a:cs typeface="BatangChe"/>
              </a:rPr>
              <a:t>t</a:t>
            </a:r>
            <a:r>
              <a:rPr sz="500" spc="39" dirty="0" smtClean="0">
                <a:latin typeface="BatangChe"/>
                <a:cs typeface="BatangChe"/>
              </a:rPr>
              <a:t>e</a:t>
            </a:r>
            <a:r>
              <a:rPr sz="500" spc="0" dirty="0" smtClean="0">
                <a:latin typeface="BatangChe"/>
                <a:cs typeface="BatangChe"/>
              </a:rPr>
              <a:t>p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2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latin typeface="BatangChe"/>
                <a:cs typeface="BatangChe"/>
              </a:rPr>
              <a:t>1</a:t>
            </a:r>
            <a:r>
              <a:rPr sz="500" spc="-184" dirty="0" smtClean="0">
                <a:latin typeface="BatangChe"/>
                <a:cs typeface="BatangChe"/>
              </a:rPr>
              <a:t> </a:t>
            </a:r>
            <a:r>
              <a:rPr sz="500" spc="0" dirty="0" smtClean="0">
                <a:latin typeface="BatangChe"/>
                <a:cs typeface="BatangChe"/>
              </a:rPr>
              <a:t>-</a:t>
            </a:r>
            <a:r>
              <a:rPr sz="500" spc="-175" dirty="0" smtClean="0">
                <a:latin typeface="BatangChe"/>
                <a:cs typeface="BatangChe"/>
              </a:rPr>
              <a:t> </a:t>
            </a:r>
            <a:r>
              <a:rPr sz="500" spc="39" dirty="0" smtClean="0">
                <a:latin typeface="BatangChe"/>
                <a:cs typeface="BatangChe"/>
              </a:rPr>
              <a:t>gc</a:t>
            </a:r>
            <a:r>
              <a:rPr sz="500" spc="44" dirty="0" smtClean="0">
                <a:latin typeface="BatangChe"/>
                <a:cs typeface="BatangChe"/>
              </a:rPr>
              <a:t>l</a:t>
            </a:r>
            <a:r>
              <a:rPr sz="500" spc="0" dirty="0" smtClean="0">
                <a:latin typeface="BatangChe"/>
                <a:cs typeface="BatangChe"/>
              </a:rPr>
              <a:t>2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54" dirty="0" smtClean="0">
                <a:latin typeface="BatangChe"/>
                <a:cs typeface="BatangChe"/>
              </a:rPr>
              <a:t>)</a:t>
            </a:r>
            <a:r>
              <a:rPr sz="500" spc="0" dirty="0" smtClean="0">
                <a:latin typeface="BatangChe"/>
                <a:cs typeface="BatangChe"/>
              </a:rPr>
              <a:t>;</a:t>
            </a:r>
            <a:r>
              <a:rPr sz="500" spc="-179" dirty="0" smtClean="0">
                <a:latin typeface="BatangChe"/>
                <a:cs typeface="BatangChe"/>
              </a:rPr>
              <a:t> </a:t>
            </a:r>
            <a:r>
              <a:rPr sz="500" spc="44" dirty="0" smtClean="0">
                <a:solidFill>
                  <a:srgbClr val="0000FF"/>
                </a:solidFill>
                <a:latin typeface="BatangChe"/>
                <a:cs typeface="BatangChe"/>
              </a:rPr>
              <a:t>titl</a:t>
            </a:r>
            <a:r>
              <a:rPr sz="500" spc="0" dirty="0" smtClean="0">
                <a:solidFill>
                  <a:srgbClr val="0000FF"/>
                </a:solidFill>
                <a:latin typeface="BatangChe"/>
                <a:cs typeface="BatangChe"/>
              </a:rPr>
              <a:t>e</a:t>
            </a:r>
            <a:r>
              <a:rPr sz="500" spc="-92" dirty="0" smtClean="0">
                <a:solidFill>
                  <a:srgbClr val="0000FF"/>
                </a:solidFill>
                <a:latin typeface="BatangChe"/>
                <a:cs typeface="BatangChe"/>
              </a:rPr>
              <a:t> </a:t>
            </a:r>
            <a:r>
              <a:rPr sz="500" spc="59" dirty="0" smtClean="0">
                <a:latin typeface="BatangChe"/>
                <a:cs typeface="BatangChe"/>
              </a:rPr>
              <a:t>(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500" spc="-184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Disturbanc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e </a:t>
            </a:r>
            <a:r>
              <a:rPr sz="500" spc="112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500" spc="50" dirty="0" smtClean="0">
                <a:solidFill>
                  <a:srgbClr val="007F00"/>
                </a:solidFill>
                <a:latin typeface="BatangChe"/>
                <a:cs typeface="BatangChe"/>
              </a:rPr>
              <a:t>Rejectio</a:t>
            </a:r>
            <a:r>
              <a:rPr sz="500" spc="0" dirty="0" smtClean="0">
                <a:solidFill>
                  <a:srgbClr val="007F00"/>
                </a:solidFill>
                <a:latin typeface="BatangChe"/>
                <a:cs typeface="BatangChe"/>
              </a:rPr>
              <a:t>n</a:t>
            </a:r>
            <a:endParaRPr sz="500" dirty="0">
              <a:latin typeface="BatangChe"/>
              <a:cs typeface="BatangChe"/>
            </a:endParaRPr>
          </a:p>
          <a:p>
            <a:pPr marL="60632" marR="1315618" algn="ctr">
              <a:lnSpc>
                <a:spcPts val="570"/>
              </a:lnSpc>
            </a:pPr>
            <a:r>
              <a:rPr sz="750" spc="5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R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e</a:t>
            </a:r>
            <a:r>
              <a:rPr sz="750" spc="5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sp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o</a:t>
            </a:r>
            <a:r>
              <a:rPr sz="750" spc="5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ns</a:t>
            </a:r>
            <a:r>
              <a:rPr sz="750" spc="0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e</a:t>
            </a:r>
            <a:r>
              <a:rPr sz="750" spc="-2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 </a:t>
            </a:r>
            <a:r>
              <a:rPr sz="750" spc="44" baseline="-5303" dirty="0" smtClean="0">
                <a:solidFill>
                  <a:srgbClr val="007F00"/>
                </a:solidFill>
                <a:latin typeface="BatangChe"/>
                <a:cs typeface="BatangChe"/>
              </a:rPr>
              <a:t>’</a:t>
            </a:r>
            <a:r>
              <a:rPr sz="750" spc="0" baseline="-5303" dirty="0" smtClean="0">
                <a:latin typeface="BatangChe"/>
                <a:cs typeface="BatangChe"/>
              </a:rPr>
              <a:t>)</a:t>
            </a:r>
            <a:endParaRPr sz="500" dirty="0">
              <a:latin typeface="BatangChe"/>
              <a:cs typeface="BatangCh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</TotalTime>
  <Words>901</Words>
  <Application>Microsoft Office PowerPoint</Application>
  <PresentationFormat>Custom</PresentationFormat>
  <Paragraphs>164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Batang</vt:lpstr>
      <vt:lpstr>BatangChe</vt:lpstr>
      <vt:lpstr>Meiryo</vt:lpstr>
      <vt:lpstr>宋体</vt:lpstr>
      <vt:lpstr>Arial</vt:lpstr>
      <vt:lpstr>Calibri</vt:lpstr>
      <vt:lpstr>Calibri Light</vt:lpstr>
      <vt:lpstr>Times New Roman</vt:lpstr>
      <vt:lpstr>Office Theme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Wenjian (Assoc Prof)</dc:creator>
  <cp:lastModifiedBy>Muhammad Hafiz</cp:lastModifiedBy>
  <cp:revision>25</cp:revision>
  <dcterms:modified xsi:type="dcterms:W3CDTF">2015-10-24T04:01:51Z</dcterms:modified>
</cp:coreProperties>
</file>