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tags/tag6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custDataLst>
    <p:tags r:id="rId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58BA"/>
    <a:srgbClr val="009ADE"/>
    <a:srgbClr val="00CD6C"/>
    <a:srgbClr val="FF1F5B"/>
    <a:srgbClr val="FFFFFF"/>
    <a:srgbClr val="DCDCDC"/>
    <a:srgbClr val="F0F0F0"/>
    <a:srgbClr val="E6E6E6"/>
    <a:srgbClr val="C8C8C8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148" d="100"/>
          <a:sy n="148" d="100"/>
        </p:scale>
        <p:origin x="138" y="36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5" Type="http://schemas.openxmlformats.org/officeDocument/2006/relationships/oleObject" Target="file:///C:\Users\86442\Desktop\MHPD\0-Experiments\0-verify_MHPD\4-&#12304;&#21487;&#35270;&#21270;&#12305;-&#20004;&#31181;&#26041;&#27861;&#26102;&#38388;&#24320;&#38144;&#24046;&#24322;\cost_time.xlsx" TargetMode="External"/><Relationship Id="rId4" Type="http://schemas.openxmlformats.org/officeDocument/2006/relationships/image" Target="../media/image1.png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5" Type="http://schemas.openxmlformats.org/officeDocument/2006/relationships/oleObject" Target="file:///C:\Users\86442\Desktop\MHPD\0-Experiments\0-verify_MHPD\4-&#12304;&#21487;&#35270;&#21270;&#12305;-&#20004;&#31181;&#26041;&#27861;&#26102;&#38388;&#24320;&#38144;&#24046;&#24322;\cost_time.xlsx" TargetMode="External"/><Relationship Id="rId4" Type="http://schemas.openxmlformats.org/officeDocument/2006/relationships/image" Target="../media/image1.png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0" vertOverflow="ellipsis" vert="horz" wrap="square" anchor="ctr" anchorCtr="1" forceAA="0"/>
          <a:lstStyle/>
          <a:p>
            <a:pPr>
              <a:defRPr lang="zh-CN" sz="2160" b="0" i="0" u="none" strike="noStrike" kern="1200" spc="0" baseline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Times New Roman" panose="02020603050405020304" charset="0"/>
              </a:defRPr>
            </a:pPr>
            <a:r>
              <a:rPr lang="en-US" altLang="zh-CN" sz="216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Times New Roman" panose="02020603050405020304" charset="0"/>
              </a:rPr>
              <a:t>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 forceAA="0"/>
        <a:lstStyle/>
        <a:p>
          <a:pPr>
            <a:defRPr lang="zh-CN" sz="2160" b="0" i="0" u="none" strike="noStrike" kern="1200" spc="0" baseline="0">
              <a:solidFill>
                <a:schemeClr val="tx1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  <a:sym typeface="Times New Roman" panose="02020603050405020304" charset="0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cost_time.xlsx!$A$2</c:f>
              <c:strCache>
                <c:ptCount val="1"/>
                <c:pt idx="0">
                  <c:v>MHPD</c:v>
                </c:pt>
              </c:strCache>
            </c:strRef>
          </c:tx>
          <c:spPr>
            <a:blipFill rotWithShape="1">
              <a:blip xmlns:r="http://schemas.openxmlformats.org/officeDocument/2006/relationships"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a:blipFill>
            <a:ln>
              <a:noFill/>
            </a:ln>
            <a:effectLst/>
          </c:spPr>
          <c:invertIfNegative val="0"/>
          <c:dLbls>
            <c:numFmt formatCode="0.0_);[Red]\(0.0\)" sourceLinked="0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 forceAA="0">
                <a:spAutoFit/>
              </a:bodyPr>
              <a:lstStyle/>
              <a:p>
                <a:pPr>
                  <a:defRPr lang="zh-CN" sz="1800" b="0" i="0" u="none" strike="noStrike" kern="1200" baseline="0">
                    <a:solidFill>
                      <a:schemeClr val="tx1"/>
                    </a:solidFill>
                    <a:latin typeface="Times New Roman" panose="02020603050405020304" charset="0"/>
                    <a:ea typeface="Times New Roman" panose="02020603050405020304" charset="0"/>
                    <a:cs typeface="Times New Roman" panose="02020603050405020304" charset="0"/>
                    <a:sym typeface="Times New Roman" panose="02020603050405020304" charset="0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cost_time.xlsx!$B$1:$E$1</c:f>
              <c:strCache>
                <c:ptCount val="4"/>
                <c:pt idx="0">
                  <c:v>ERH_1</c:v>
                </c:pt>
                <c:pt idx="1">
                  <c:v>ERH_2</c:v>
                </c:pt>
                <c:pt idx="2">
                  <c:v>ERH_3</c:v>
                </c:pt>
                <c:pt idx="3">
                  <c:v>ERH_4</c:v>
                </c:pt>
              </c:strCache>
            </c:strRef>
          </c:cat>
          <c:val>
            <c:numRef>
              <c:f>cost_time.xlsx!$B$2:$E$2</c:f>
              <c:numCache>
                <c:formatCode>General</c:formatCode>
                <c:ptCount val="4"/>
                <c:pt idx="0">
                  <c:v>5.3819055909999998</c:v>
                </c:pt>
                <c:pt idx="1">
                  <c:v>7.1199720380000002</c:v>
                </c:pt>
                <c:pt idx="2">
                  <c:v>5.7607918380000003</c:v>
                </c:pt>
                <c:pt idx="3">
                  <c:v>3.0584341290000001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2A7-4684-A111-F989B0CC17FF}"/>
            </c:ext>
          </c:extLst>
        </c:ser>
        <c:ser>
          <c:idx val="1"/>
          <c:order val="1"/>
          <c:tx>
            <c:strRef>
              <c:f>cost_time.xlsx!$A$3</c:f>
              <c:strCache>
                <c:ptCount val="1"/>
                <c:pt idx="0">
                  <c:v>Monte Karlo</c:v>
                </c:pt>
              </c:strCache>
            </c:strRef>
          </c:tx>
          <c:spPr>
            <a:blipFill rotWithShape="1">
              <a:blip xmlns:r="http://schemas.openxmlformats.org/officeDocument/2006/relationships"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a:blipFill>
            <a:ln>
              <a:noFill/>
            </a:ln>
            <a:effectLst/>
          </c:spPr>
          <c:invertIfNegative val="0"/>
          <c:dLbls>
            <c:numFmt formatCode="0.0_);[Red]\(0.0\)" sourceLinked="0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 forceAA="0">
                <a:spAutoFit/>
              </a:bodyPr>
              <a:lstStyle/>
              <a:p>
                <a:pPr>
                  <a:defRPr lang="zh-CN" sz="1800" b="0" i="0" u="none" strike="noStrike" kern="1200" baseline="0">
                    <a:solidFill>
                      <a:schemeClr val="tx1"/>
                    </a:solidFill>
                    <a:latin typeface="Times New Roman" panose="02020603050405020304" charset="0"/>
                    <a:ea typeface="Times New Roman" panose="02020603050405020304" charset="0"/>
                    <a:cs typeface="Times New Roman" panose="02020603050405020304" charset="0"/>
                    <a:sym typeface="Times New Roman" panose="02020603050405020304" charset="0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cost_time.xlsx!$B$1:$E$1</c:f>
              <c:strCache>
                <c:ptCount val="4"/>
                <c:pt idx="0">
                  <c:v>ERH_1</c:v>
                </c:pt>
                <c:pt idx="1">
                  <c:v>ERH_2</c:v>
                </c:pt>
                <c:pt idx="2">
                  <c:v>ERH_3</c:v>
                </c:pt>
                <c:pt idx="3">
                  <c:v>ERH_4</c:v>
                </c:pt>
              </c:strCache>
            </c:strRef>
          </c:cat>
          <c:val>
            <c:numRef>
              <c:f>cost_time.xlsx!$B$3:$E$3</c:f>
              <c:numCache>
                <c:formatCode>General</c:formatCode>
                <c:ptCount val="4"/>
                <c:pt idx="0">
                  <c:v>9361.6416879999997</c:v>
                </c:pt>
                <c:pt idx="1">
                  <c:v>5954.2673109999996</c:v>
                </c:pt>
                <c:pt idx="2">
                  <c:v>3031.29576</c:v>
                </c:pt>
                <c:pt idx="3">
                  <c:v>1456.7795510000001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2A7-4684-A111-F989B0CC17FF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60"/>
        <c:overlap val="100"/>
        <c:axId val="709213707"/>
        <c:axId val="673920180"/>
      </c:barChart>
      <c:catAx>
        <c:axId val="7092137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6350" cap="flat" cmpd="sng" algn="ctr">
            <a:solidFill>
              <a:schemeClr val="tx1">
                <a:lumMod val="50000"/>
                <a:lumOff val="50000"/>
                <a:alpha val="2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 forceAA="0"/>
          <a:lstStyle/>
          <a:p>
            <a:pPr>
              <a:defRPr lang="zh-CN" sz="1800" b="0" i="0" u="none" strike="noStrike" kern="1200" baseline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Times New Roman" panose="02020603050405020304" charset="0"/>
              </a:defRPr>
            </a:pPr>
            <a:endParaRPr lang="zh-CN"/>
          </a:p>
        </c:txPr>
        <c:crossAx val="673920180"/>
        <c:crosses val="autoZero"/>
        <c:auto val="1"/>
        <c:lblAlgn val="ctr"/>
        <c:lblOffset val="100"/>
        <c:noMultiLvlLbl val="0"/>
      </c:catAx>
      <c:valAx>
        <c:axId val="673920180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zh-CN" sz="1800" b="0" i="0" u="none" strike="noStrike" kern="1200" baseline="0">
                    <a:solidFill>
                      <a:schemeClr val="tx1"/>
                    </a:solidFill>
                    <a:latin typeface="Times New Roman" panose="02020603050405020304" charset="0"/>
                    <a:ea typeface="Times New Roman" panose="02020603050405020304" charset="0"/>
                    <a:cs typeface="Times New Roman" panose="02020603050405020304" charset="0"/>
                    <a:sym typeface="Times New Roman" panose="02020603050405020304" charset="0"/>
                  </a:defRPr>
                </a:pPr>
                <a:r>
                  <a:rPr lang="en-US" altLang="zh-CN" sz="1800">
                    <a:solidFill>
                      <a:schemeClr val="tx1"/>
                    </a:solidFill>
                    <a:latin typeface="Times New Roman" panose="02020603050405020304" charset="0"/>
                    <a:ea typeface="Times New Roman" panose="02020603050405020304" charset="0"/>
                    <a:cs typeface="Times New Roman" panose="02020603050405020304" charset="0"/>
                    <a:sym typeface="Times New Roman" panose="02020603050405020304" charset="0"/>
                  </a:rPr>
                  <a:t>Time cost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0" vertOverflow="ellipsis" vert="horz" wrap="square" anchor="ctr" anchorCtr="1"/>
            <a:lstStyle/>
            <a:p>
              <a:pPr defTabSz="914400">
                <a:defRPr lang="zh-CN" sz="1800" b="0" i="0" u="none" strike="noStrike" kern="1200" baseline="0">
                  <a:solidFill>
                    <a:schemeClr val="tx1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  <a:sym typeface="Times New Roman" panose="02020603050405020304" charset="0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1800" b="0" i="0" u="none" strike="noStrike" kern="1200" baseline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Times New Roman" panose="02020603050405020304" charset="0"/>
              </a:defRPr>
            </a:pPr>
            <a:endParaRPr lang="zh-CN"/>
          </a:p>
        </c:txPr>
        <c:crossAx val="709213707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t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zh-CN" sz="1800" b="0" i="0" u="none" strike="noStrike" kern="1200" baseline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Times New Roman" panose="02020603050405020304" charset="0"/>
              </a:defRPr>
            </a:pPr>
            <a:endParaRPr lang="zh-CN"/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zh-CN" sz="1800" b="0" i="0" u="none" strike="noStrike" kern="1200" baseline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Times New Roman" panose="02020603050405020304" charset="0"/>
              </a:defRPr>
            </a:pPr>
            <a:endParaRPr lang="zh-CN"/>
          </a:p>
        </c:txPr>
      </c:legendEntry>
      <c:layout>
        <c:manualLayout>
          <c:xMode val="edge"/>
          <c:yMode val="edge"/>
          <c:x val="0.41423027166882298"/>
          <c:y val="6.0425271531283499E-2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 forceAA="0"/>
        <a:lstStyle/>
        <a:p>
          <a:pPr>
            <a:defRPr lang="zh-CN" sz="1800" b="0" i="0" u="none" strike="noStrike" kern="1200" baseline="0">
              <a:solidFill>
                <a:schemeClr val="tx1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  <a:sym typeface="Times New Roman" panose="02020603050405020304" charset="0"/>
            </a:defRPr>
          </a:pPr>
          <a:endParaRPr lang="zh-CN"/>
        </a:p>
      </c:txPr>
    </c:legend>
    <c:plotVisOnly val="1"/>
    <c:dispBlanksAs val="gap"/>
    <c:showDLblsOverMax val="0"/>
  </c:chart>
  <c:spPr>
    <a:noFill/>
    <a:ln w="6350" cap="flat" cmpd="sng" algn="ctr">
      <a:noFill/>
      <a:round/>
    </a:ln>
    <a:effectLst>
      <a:outerShdw blurRad="63500" dist="37357" dir="2700000" sx="0" sy="0" rotWithShape="0">
        <a:scrgbClr r="0" g="0" b="0"/>
      </a:outerShdw>
    </a:effectLst>
  </c:spPr>
  <c:txPr>
    <a:bodyPr/>
    <a:lstStyle/>
    <a:p>
      <a:pPr>
        <a:defRPr lang="zh-CN" sz="1800">
          <a:solidFill>
            <a:schemeClr val="tx1"/>
          </a:solidFill>
          <a:latin typeface="Times New Roman" panose="02020603050405020304" charset="0"/>
          <a:ea typeface="Times New Roman" panose="02020603050405020304" charset="0"/>
          <a:cs typeface="Times New Roman" panose="02020603050405020304" charset="0"/>
          <a:sym typeface="Times New Roman" panose="02020603050405020304" charset="0"/>
        </a:defRPr>
      </a:pPr>
      <a:endParaRPr lang="zh-CN"/>
    </a:p>
  </c:txPr>
  <c:externalData r:id="rId5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0" vertOverflow="ellipsis" vert="horz" wrap="square" anchor="ctr" anchorCtr="1" forceAA="0"/>
          <a:lstStyle/>
          <a:p>
            <a:pPr>
              <a:defRPr lang="zh-CN" sz="2160" b="0" i="0" u="none" strike="noStrike" kern="1200" spc="0" baseline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Times New Roman" panose="02020603050405020304" charset="0"/>
              </a:defRPr>
            </a:pPr>
            <a:r>
              <a:rPr lang="en-US" altLang="zh-CN" sz="216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Times New Roman" panose="02020603050405020304" charset="0"/>
              </a:rPr>
              <a:t>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 forceAA="0"/>
        <a:lstStyle/>
        <a:p>
          <a:pPr>
            <a:defRPr lang="zh-CN" sz="2160" b="0" i="0" u="none" strike="noStrike" kern="1200" spc="0" baseline="0">
              <a:solidFill>
                <a:schemeClr val="tx1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  <a:sym typeface="Times New Roman" panose="02020603050405020304" charset="0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cost_time.xlsx!$A$2</c:f>
              <c:strCache>
                <c:ptCount val="1"/>
                <c:pt idx="0">
                  <c:v>MHPD</c:v>
                </c:pt>
              </c:strCache>
            </c:strRef>
          </c:tx>
          <c:spPr>
            <a:blipFill rotWithShape="1">
              <a:blip xmlns:r="http://schemas.openxmlformats.org/officeDocument/2006/relationships"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a:blipFill>
            <a:ln>
              <a:noFill/>
            </a:ln>
            <a:effectLst/>
          </c:spPr>
          <c:invertIfNegative val="0"/>
          <c:dLbls>
            <c:numFmt formatCode="0.0_);[Red]\(0.0\)" sourceLinked="0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 forceAA="0">
                <a:spAutoFit/>
              </a:bodyPr>
              <a:lstStyle/>
              <a:p>
                <a:pPr>
                  <a:defRPr lang="zh-CN" sz="1800" b="0" i="0" u="none" strike="noStrike" kern="1200" baseline="0">
                    <a:solidFill>
                      <a:schemeClr val="tx1"/>
                    </a:solidFill>
                    <a:latin typeface="Times New Roman" panose="02020603050405020304" charset="0"/>
                    <a:ea typeface="Times New Roman" panose="02020603050405020304" charset="0"/>
                    <a:cs typeface="Times New Roman" panose="02020603050405020304" charset="0"/>
                    <a:sym typeface="Times New Roman" panose="02020603050405020304" charset="0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cost_time.xlsx!$F$1:$I$1</c:f>
              <c:strCache>
                <c:ptCount val="4"/>
                <c:pt idx="0">
                  <c:v>SFH_1</c:v>
                </c:pt>
                <c:pt idx="1">
                  <c:v>SFH_2</c:v>
                </c:pt>
                <c:pt idx="2">
                  <c:v>SFH_3</c:v>
                </c:pt>
                <c:pt idx="3">
                  <c:v>SFH_4</c:v>
                </c:pt>
              </c:strCache>
            </c:strRef>
          </c:cat>
          <c:val>
            <c:numRef>
              <c:f>cost_time.xlsx!$F$2:$I$2</c:f>
              <c:numCache>
                <c:formatCode>General</c:formatCode>
                <c:ptCount val="4"/>
                <c:pt idx="0">
                  <c:v>4.857684517</c:v>
                </c:pt>
                <c:pt idx="1">
                  <c:v>5.7442508700000001</c:v>
                </c:pt>
                <c:pt idx="2">
                  <c:v>6.8493897199999996</c:v>
                </c:pt>
                <c:pt idx="3">
                  <c:v>5.4726309779999998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B09-44B7-B634-CFBC639FBCA1}"/>
            </c:ext>
          </c:extLst>
        </c:ser>
        <c:ser>
          <c:idx val="1"/>
          <c:order val="1"/>
          <c:tx>
            <c:strRef>
              <c:f>cost_time.xlsx!$A$3</c:f>
              <c:strCache>
                <c:ptCount val="1"/>
                <c:pt idx="0">
                  <c:v>Monte Karlo</c:v>
                </c:pt>
              </c:strCache>
            </c:strRef>
          </c:tx>
          <c:spPr>
            <a:blipFill rotWithShape="1">
              <a:blip xmlns:r="http://schemas.openxmlformats.org/officeDocument/2006/relationships"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a:blipFill>
            <a:ln>
              <a:noFill/>
            </a:ln>
            <a:effectLst/>
          </c:spPr>
          <c:invertIfNegative val="0"/>
          <c:dLbls>
            <c:numFmt formatCode="0.0_);[Red]\(0.0\)" sourceLinked="0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 forceAA="0">
                <a:spAutoFit/>
              </a:bodyPr>
              <a:lstStyle/>
              <a:p>
                <a:pPr>
                  <a:defRPr lang="zh-CN" sz="1800" b="0" i="0" u="none" strike="noStrike" kern="1200" baseline="0">
                    <a:solidFill>
                      <a:schemeClr val="tx1"/>
                    </a:solidFill>
                    <a:latin typeface="Times New Roman" panose="02020603050405020304" charset="0"/>
                    <a:ea typeface="Times New Roman" panose="02020603050405020304" charset="0"/>
                    <a:cs typeface="Times New Roman" panose="02020603050405020304" charset="0"/>
                    <a:sym typeface="Times New Roman" panose="02020603050405020304" charset="0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cost_time.xlsx!$F$1:$I$1</c:f>
              <c:strCache>
                <c:ptCount val="4"/>
                <c:pt idx="0">
                  <c:v>SFH_1</c:v>
                </c:pt>
                <c:pt idx="1">
                  <c:v>SFH_2</c:v>
                </c:pt>
                <c:pt idx="2">
                  <c:v>SFH_3</c:v>
                </c:pt>
                <c:pt idx="3">
                  <c:v>SFH_4</c:v>
                </c:pt>
              </c:strCache>
            </c:strRef>
          </c:cat>
          <c:val>
            <c:numRef>
              <c:f>cost_time.xlsx!$F$3:$I$3</c:f>
              <c:numCache>
                <c:formatCode>General</c:formatCode>
                <c:ptCount val="4"/>
                <c:pt idx="0">
                  <c:v>5449.8937809999998</c:v>
                </c:pt>
                <c:pt idx="1">
                  <c:v>4340.5272180000002</c:v>
                </c:pt>
                <c:pt idx="2">
                  <c:v>1785.2663669999999</c:v>
                </c:pt>
                <c:pt idx="3">
                  <c:v>684.82677320000005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B09-44B7-B634-CFBC639FBCA1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60"/>
        <c:overlap val="100"/>
        <c:axId val="709213707"/>
        <c:axId val="673920180"/>
      </c:barChart>
      <c:catAx>
        <c:axId val="7092137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6350" cap="flat" cmpd="sng" algn="ctr">
            <a:solidFill>
              <a:schemeClr val="tx1">
                <a:lumMod val="50000"/>
                <a:lumOff val="50000"/>
                <a:alpha val="2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 forceAA="0"/>
          <a:lstStyle/>
          <a:p>
            <a:pPr>
              <a:defRPr lang="zh-CN" sz="1800" b="0" i="0" u="none" strike="noStrike" kern="1200" baseline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Times New Roman" panose="02020603050405020304" charset="0"/>
              </a:defRPr>
            </a:pPr>
            <a:endParaRPr lang="zh-CN"/>
          </a:p>
        </c:txPr>
        <c:crossAx val="673920180"/>
        <c:crosses val="autoZero"/>
        <c:auto val="1"/>
        <c:lblAlgn val="ctr"/>
        <c:lblOffset val="100"/>
        <c:noMultiLvlLbl val="0"/>
      </c:catAx>
      <c:valAx>
        <c:axId val="673920180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zh-CN" sz="1800" b="0" i="0" u="none" strike="noStrike" kern="1200" baseline="0">
                    <a:solidFill>
                      <a:schemeClr val="tx1"/>
                    </a:solidFill>
                    <a:latin typeface="Times New Roman" panose="02020603050405020304" charset="0"/>
                    <a:ea typeface="Times New Roman" panose="02020603050405020304" charset="0"/>
                    <a:cs typeface="Times New Roman" panose="02020603050405020304" charset="0"/>
                    <a:sym typeface="Times New Roman" panose="02020603050405020304" charset="0"/>
                  </a:defRPr>
                </a:pPr>
                <a:r>
                  <a:rPr lang="en-US" altLang="zh-CN" sz="1800">
                    <a:solidFill>
                      <a:schemeClr val="tx1"/>
                    </a:solidFill>
                    <a:latin typeface="Times New Roman" panose="02020603050405020304" charset="0"/>
                    <a:ea typeface="Times New Roman" panose="02020603050405020304" charset="0"/>
                    <a:cs typeface="Times New Roman" panose="02020603050405020304" charset="0"/>
                    <a:sym typeface="Times New Roman" panose="02020603050405020304" charset="0"/>
                  </a:rPr>
                  <a:t>Time cost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0" vertOverflow="ellipsis" vert="horz" wrap="square" anchor="ctr" anchorCtr="1"/>
            <a:lstStyle/>
            <a:p>
              <a:pPr defTabSz="914400">
                <a:defRPr lang="zh-CN" sz="1800" b="0" i="0" u="none" strike="noStrike" kern="1200" baseline="0">
                  <a:solidFill>
                    <a:schemeClr val="tx1"/>
                  </a:solidFill>
                  <a:latin typeface="Times New Roman" panose="02020603050405020304" charset="0"/>
                  <a:ea typeface="Times New Roman" panose="02020603050405020304" charset="0"/>
                  <a:cs typeface="Times New Roman" panose="02020603050405020304" charset="0"/>
                  <a:sym typeface="Times New Roman" panose="02020603050405020304" charset="0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1800" b="0" i="0" u="none" strike="noStrike" kern="1200" baseline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Times New Roman" panose="02020603050405020304" charset="0"/>
              </a:defRPr>
            </a:pPr>
            <a:endParaRPr lang="zh-CN"/>
          </a:p>
        </c:txPr>
        <c:crossAx val="709213707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 w="6350" cap="flat" cmpd="sng" algn="ctr">
      <a:noFill/>
      <a:round/>
    </a:ln>
    <a:effectLst>
      <a:outerShdw blurRad="63500" dist="37357" dir="2700000" sx="0" sy="0" rotWithShape="0">
        <a:scrgbClr r="0" g="0" b="0"/>
      </a:outerShdw>
    </a:effectLst>
  </c:spPr>
  <c:txPr>
    <a:bodyPr/>
    <a:lstStyle/>
    <a:p>
      <a:pPr>
        <a:defRPr lang="zh-CN" sz="1800">
          <a:solidFill>
            <a:schemeClr val="tx1"/>
          </a:solidFill>
          <a:latin typeface="Times New Roman" panose="02020603050405020304" charset="0"/>
          <a:ea typeface="Times New Roman" panose="02020603050405020304" charset="0"/>
          <a:cs typeface="Times New Roman" panose="02020603050405020304" charset="0"/>
          <a:sym typeface="Times New Roman" panose="02020603050405020304" charset="0"/>
        </a:defRPr>
      </a:pPr>
      <a:endParaRPr lang="zh-CN"/>
    </a:p>
  </c:txPr>
  <c:externalData r:id="rId5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8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3.xml"/><Relationship Id="rId4" Type="http://schemas.openxmlformats.org/officeDocument/2006/relationships/tags" Target="../tags/tag6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0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4.xml"/><Relationship Id="rId4" Type="http://schemas.openxmlformats.org/officeDocument/2006/relationships/tags" Target="../tags/tag5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2024/6/12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2024/6/12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2024/6/12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2024/6/12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2024/6/12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2024/6/12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2024/6/12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2024/6/12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18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2024/6/12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4.xml"/><Relationship Id="rId4" Type="http://schemas.openxmlformats.org/officeDocument/2006/relationships/chart" Target="../charts/char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1268412" y="-495935"/>
            <a:ext cx="14728825" cy="7849870"/>
            <a:chOff x="7285" y="3021"/>
            <a:chExt cx="23195" cy="12362"/>
          </a:xfrm>
        </p:grpSpPr>
        <p:graphicFrame>
          <p:nvGraphicFramePr>
            <p:cNvPr id="5" name="图表 4" descr="7b0a202020202263686172745265734964223a20223230343734393831220a7d0a"/>
            <p:cNvGraphicFramePr/>
            <p:nvPr/>
          </p:nvGraphicFramePr>
          <p:xfrm>
            <a:off x="7285" y="3021"/>
            <a:ext cx="23190" cy="653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6" name="图表 5" descr="7b0a202020202263686172745265734964223a20223230343734393831220a7d0a"/>
            <p:cNvGraphicFramePr/>
            <p:nvPr/>
          </p:nvGraphicFramePr>
          <p:xfrm>
            <a:off x="7290" y="9611"/>
            <a:ext cx="23190" cy="577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</p:grp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/>
          <p:nvPr/>
        </p:nvSpPr>
        <p:spPr>
          <a:xfrm>
            <a:off x="4606290" y="2172970"/>
            <a:ext cx="2780665" cy="2780665"/>
          </a:xfrm>
          <a:custGeom>
            <a:avLst/>
            <a:gdLst>
              <a:gd name="connsiteX0" fmla="*/ 0 w 4379"/>
              <a:gd name="connsiteY0" fmla="*/ 4379 h 4379"/>
              <a:gd name="connsiteX1" fmla="*/ 2190 w 4379"/>
              <a:gd name="connsiteY1" fmla="*/ 0 h 4379"/>
              <a:gd name="connsiteX2" fmla="*/ 4379 w 4379"/>
              <a:gd name="connsiteY2" fmla="*/ 4379 h 4379"/>
              <a:gd name="connsiteX3" fmla="*/ 0 w 4379"/>
              <a:gd name="connsiteY3" fmla="*/ 4379 h 4379"/>
              <a:gd name="connsiteX0-1" fmla="*/ 0 w 10000"/>
              <a:gd name="connsiteY0-2" fmla="*/ 10000 h 10000"/>
              <a:gd name="connsiteX1-3" fmla="*/ 5001 w 10000"/>
              <a:gd name="connsiteY1-4" fmla="*/ 0 h 10000"/>
              <a:gd name="connsiteX2-5" fmla="*/ 10000 w 10000"/>
              <a:gd name="connsiteY2-6" fmla="*/ 10000 h 10000"/>
              <a:gd name="connsiteX3-7" fmla="*/ 0 w 10000"/>
              <a:gd name="connsiteY3-8" fmla="*/ 10000 h 10000"/>
              <a:gd name="connsiteX0-9" fmla="*/ 0 w 10000"/>
              <a:gd name="connsiteY0-10" fmla="*/ 10000 h 10000"/>
              <a:gd name="connsiteX1-11" fmla="*/ 5001 w 10000"/>
              <a:gd name="connsiteY1-12" fmla="*/ 0 h 10000"/>
              <a:gd name="connsiteX2-13" fmla="*/ 10000 w 10000"/>
              <a:gd name="connsiteY2-14" fmla="*/ 10000 h 10000"/>
              <a:gd name="connsiteX3-15" fmla="*/ 0 w 10000"/>
              <a:gd name="connsiteY3-16" fmla="*/ 10000 h 10000"/>
              <a:gd name="connsiteX0-17" fmla="*/ 0 w 10000"/>
              <a:gd name="connsiteY0-18" fmla="*/ 10000 h 10000"/>
              <a:gd name="connsiteX1-19" fmla="*/ 5001 w 10000"/>
              <a:gd name="connsiteY1-20" fmla="*/ 0 h 10000"/>
              <a:gd name="connsiteX2-21" fmla="*/ 10000 w 10000"/>
              <a:gd name="connsiteY2-22" fmla="*/ 10000 h 10000"/>
              <a:gd name="connsiteX3-23" fmla="*/ 0 w 10000"/>
              <a:gd name="connsiteY3-24" fmla="*/ 10000 h 10000"/>
              <a:gd name="connsiteX0-25" fmla="*/ 0 w 10000"/>
              <a:gd name="connsiteY0-26" fmla="*/ 10000 h 10000"/>
              <a:gd name="connsiteX1-27" fmla="*/ 5001 w 10000"/>
              <a:gd name="connsiteY1-28" fmla="*/ 0 h 10000"/>
              <a:gd name="connsiteX2-29" fmla="*/ 10000 w 10000"/>
              <a:gd name="connsiteY2-30" fmla="*/ 10000 h 10000"/>
              <a:gd name="connsiteX3-31" fmla="*/ 0 w 10000"/>
              <a:gd name="connsiteY3-32" fmla="*/ 10000 h 10000"/>
              <a:gd name="connsiteX0-33" fmla="*/ 0 w 10000"/>
              <a:gd name="connsiteY0-34" fmla="*/ 10000 h 10000"/>
              <a:gd name="connsiteX1-35" fmla="*/ 5001 w 10000"/>
              <a:gd name="connsiteY1-36" fmla="*/ 0 h 10000"/>
              <a:gd name="connsiteX2-37" fmla="*/ 10000 w 10000"/>
              <a:gd name="connsiteY2-38" fmla="*/ 10000 h 10000"/>
              <a:gd name="connsiteX3-39" fmla="*/ 0 w 10000"/>
              <a:gd name="connsiteY3-40" fmla="*/ 10000 h 10000"/>
              <a:gd name="connsiteX0-41" fmla="*/ 0 w 10000"/>
              <a:gd name="connsiteY0-42" fmla="*/ 10000 h 10000"/>
              <a:gd name="connsiteX1-43" fmla="*/ 5001 w 10000"/>
              <a:gd name="connsiteY1-44" fmla="*/ 0 h 10000"/>
              <a:gd name="connsiteX2-45" fmla="*/ 10000 w 10000"/>
              <a:gd name="connsiteY2-46" fmla="*/ 10000 h 10000"/>
              <a:gd name="connsiteX3-47" fmla="*/ 0 w 10000"/>
              <a:gd name="connsiteY3-48" fmla="*/ 10000 h 10000"/>
              <a:gd name="connsiteX0-49" fmla="*/ 0 w 10000"/>
              <a:gd name="connsiteY0-50" fmla="*/ 10000 h 10000"/>
              <a:gd name="connsiteX1-51" fmla="*/ 5001 w 10000"/>
              <a:gd name="connsiteY1-52" fmla="*/ 0 h 10000"/>
              <a:gd name="connsiteX2-53" fmla="*/ 10000 w 10000"/>
              <a:gd name="connsiteY2-54" fmla="*/ 10000 h 10000"/>
              <a:gd name="connsiteX3-55" fmla="*/ 0 w 10000"/>
              <a:gd name="connsiteY3-56" fmla="*/ 1000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cubicBezTo>
                  <a:pt x="5001" y="6226"/>
                  <a:pt x="5006" y="2749"/>
                  <a:pt x="5001" y="0"/>
                </a:cubicBezTo>
                <a:cubicBezTo>
                  <a:pt x="5001" y="2753"/>
                  <a:pt x="5001" y="6227"/>
                  <a:pt x="10000" y="10000"/>
                </a:cubicBezTo>
                <a:lnTo>
                  <a:pt x="0" y="10000"/>
                </a:lnTo>
                <a:close/>
              </a:path>
            </a:pathLst>
          </a:cu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5996305" y="1212215"/>
            <a:ext cx="0" cy="42652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4293870" y="3904422"/>
            <a:ext cx="330454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" name="直接连接符 1"/>
          <p:cNvCxnSpPr/>
          <p:nvPr/>
        </p:nvCxnSpPr>
        <p:spPr>
          <a:xfrm>
            <a:off x="4223686" y="2940517"/>
            <a:ext cx="330454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" name="任意多边形 2"/>
          <p:cNvSpPr/>
          <p:nvPr/>
        </p:nvSpPr>
        <p:spPr>
          <a:xfrm>
            <a:off x="613410" y="1339215"/>
            <a:ext cx="2780665" cy="2780665"/>
          </a:xfrm>
          <a:custGeom>
            <a:avLst/>
            <a:gdLst>
              <a:gd name="connsiteX0" fmla="*/ 0 w 4379"/>
              <a:gd name="connsiteY0" fmla="*/ 4379 h 4379"/>
              <a:gd name="connsiteX1" fmla="*/ 2190 w 4379"/>
              <a:gd name="connsiteY1" fmla="*/ 0 h 4379"/>
              <a:gd name="connsiteX2" fmla="*/ 4379 w 4379"/>
              <a:gd name="connsiteY2" fmla="*/ 4379 h 4379"/>
              <a:gd name="connsiteX3" fmla="*/ 0 w 4379"/>
              <a:gd name="connsiteY3" fmla="*/ 4379 h 4379"/>
              <a:gd name="connsiteX0-1" fmla="*/ 0 w 10000"/>
              <a:gd name="connsiteY0-2" fmla="*/ 10000 h 10000"/>
              <a:gd name="connsiteX1-3" fmla="*/ 5001 w 10000"/>
              <a:gd name="connsiteY1-4" fmla="*/ 0 h 10000"/>
              <a:gd name="connsiteX2-5" fmla="*/ 10000 w 10000"/>
              <a:gd name="connsiteY2-6" fmla="*/ 10000 h 10000"/>
              <a:gd name="connsiteX3-7" fmla="*/ 0 w 10000"/>
              <a:gd name="connsiteY3-8" fmla="*/ 10000 h 10000"/>
              <a:gd name="connsiteX0-9" fmla="*/ 0 w 10000"/>
              <a:gd name="connsiteY0-10" fmla="*/ 10000 h 10000"/>
              <a:gd name="connsiteX1-11" fmla="*/ 5001 w 10000"/>
              <a:gd name="connsiteY1-12" fmla="*/ 0 h 10000"/>
              <a:gd name="connsiteX2-13" fmla="*/ 10000 w 10000"/>
              <a:gd name="connsiteY2-14" fmla="*/ 10000 h 10000"/>
              <a:gd name="connsiteX3-15" fmla="*/ 0 w 10000"/>
              <a:gd name="connsiteY3-16" fmla="*/ 10000 h 10000"/>
              <a:gd name="connsiteX0-17" fmla="*/ 0 w 10000"/>
              <a:gd name="connsiteY0-18" fmla="*/ 10000 h 10000"/>
              <a:gd name="connsiteX1-19" fmla="*/ 5001 w 10000"/>
              <a:gd name="connsiteY1-20" fmla="*/ 0 h 10000"/>
              <a:gd name="connsiteX2-21" fmla="*/ 10000 w 10000"/>
              <a:gd name="connsiteY2-22" fmla="*/ 10000 h 10000"/>
              <a:gd name="connsiteX3-23" fmla="*/ 0 w 10000"/>
              <a:gd name="connsiteY3-24" fmla="*/ 10000 h 10000"/>
              <a:gd name="connsiteX0-25" fmla="*/ 0 w 10000"/>
              <a:gd name="connsiteY0-26" fmla="*/ 10000 h 10000"/>
              <a:gd name="connsiteX1-27" fmla="*/ 5001 w 10000"/>
              <a:gd name="connsiteY1-28" fmla="*/ 0 h 10000"/>
              <a:gd name="connsiteX2-29" fmla="*/ 10000 w 10000"/>
              <a:gd name="connsiteY2-30" fmla="*/ 10000 h 10000"/>
              <a:gd name="connsiteX3-31" fmla="*/ 0 w 10000"/>
              <a:gd name="connsiteY3-32" fmla="*/ 10000 h 10000"/>
              <a:gd name="connsiteX0-33" fmla="*/ 0 w 10000"/>
              <a:gd name="connsiteY0-34" fmla="*/ 10000 h 10000"/>
              <a:gd name="connsiteX1-35" fmla="*/ 5001 w 10000"/>
              <a:gd name="connsiteY1-36" fmla="*/ 0 h 10000"/>
              <a:gd name="connsiteX2-37" fmla="*/ 10000 w 10000"/>
              <a:gd name="connsiteY2-38" fmla="*/ 10000 h 10000"/>
              <a:gd name="connsiteX3-39" fmla="*/ 0 w 10000"/>
              <a:gd name="connsiteY3-40" fmla="*/ 10000 h 10000"/>
              <a:gd name="connsiteX0-41" fmla="*/ 0 w 10000"/>
              <a:gd name="connsiteY0-42" fmla="*/ 10000 h 10000"/>
              <a:gd name="connsiteX1-43" fmla="*/ 5001 w 10000"/>
              <a:gd name="connsiteY1-44" fmla="*/ 0 h 10000"/>
              <a:gd name="connsiteX2-45" fmla="*/ 10000 w 10000"/>
              <a:gd name="connsiteY2-46" fmla="*/ 10000 h 10000"/>
              <a:gd name="connsiteX3-47" fmla="*/ 0 w 10000"/>
              <a:gd name="connsiteY3-48" fmla="*/ 10000 h 10000"/>
              <a:gd name="connsiteX0-49" fmla="*/ 0 w 10000"/>
              <a:gd name="connsiteY0-50" fmla="*/ 10000 h 10000"/>
              <a:gd name="connsiteX1-51" fmla="*/ 5001 w 10000"/>
              <a:gd name="connsiteY1-52" fmla="*/ 0 h 10000"/>
              <a:gd name="connsiteX2-53" fmla="*/ 10000 w 10000"/>
              <a:gd name="connsiteY2-54" fmla="*/ 10000 h 10000"/>
              <a:gd name="connsiteX3-55" fmla="*/ 0 w 10000"/>
              <a:gd name="connsiteY3-56" fmla="*/ 1000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cubicBezTo>
                  <a:pt x="5001" y="6226"/>
                  <a:pt x="5006" y="2749"/>
                  <a:pt x="5001" y="0"/>
                </a:cubicBezTo>
                <a:cubicBezTo>
                  <a:pt x="5001" y="2753"/>
                  <a:pt x="5001" y="6227"/>
                  <a:pt x="10000" y="10000"/>
                </a:cubicBezTo>
                <a:lnTo>
                  <a:pt x="0" y="10000"/>
                </a:lnTo>
                <a:close/>
              </a:path>
            </a:pathLst>
          </a:custGeom>
          <a:gradFill>
            <a:gsLst>
              <a:gs pos="0">
                <a:srgbClr val="009ADE">
                  <a:alpha val="10000"/>
                </a:srgbClr>
              </a:gs>
              <a:gs pos="100000">
                <a:srgbClr val="009ADE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gradFill>
                <a:gsLst>
                  <a:gs pos="50000">
                    <a:schemeClr val="accent1"/>
                  </a:gs>
                  <a:gs pos="0">
                    <a:schemeClr val="accent1">
                      <a:lumMod val="25000"/>
                      <a:lumOff val="75000"/>
                    </a:schemeClr>
                  </a:gs>
                  <a:gs pos="100000">
                    <a:schemeClr val="accent1">
                      <a:lumMod val="85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4" name="任意多边形 2">
            <a:extLst>
              <a:ext uri="{FF2B5EF4-FFF2-40B4-BE49-F238E27FC236}">
                <a16:creationId xmlns:a16="http://schemas.microsoft.com/office/drawing/2014/main" id="{BBF5F29D-50B1-FE6D-9D9E-5F9AF110D484}"/>
              </a:ext>
            </a:extLst>
          </p:cNvPr>
          <p:cNvSpPr/>
          <p:nvPr/>
        </p:nvSpPr>
        <p:spPr>
          <a:xfrm>
            <a:off x="8413693" y="1247632"/>
            <a:ext cx="2780665" cy="2780665"/>
          </a:xfrm>
          <a:custGeom>
            <a:avLst/>
            <a:gdLst>
              <a:gd name="connsiteX0" fmla="*/ 0 w 4379"/>
              <a:gd name="connsiteY0" fmla="*/ 4379 h 4379"/>
              <a:gd name="connsiteX1" fmla="*/ 2190 w 4379"/>
              <a:gd name="connsiteY1" fmla="*/ 0 h 4379"/>
              <a:gd name="connsiteX2" fmla="*/ 4379 w 4379"/>
              <a:gd name="connsiteY2" fmla="*/ 4379 h 4379"/>
              <a:gd name="connsiteX3" fmla="*/ 0 w 4379"/>
              <a:gd name="connsiteY3" fmla="*/ 4379 h 4379"/>
              <a:gd name="connsiteX0-1" fmla="*/ 0 w 10000"/>
              <a:gd name="connsiteY0-2" fmla="*/ 10000 h 10000"/>
              <a:gd name="connsiteX1-3" fmla="*/ 5001 w 10000"/>
              <a:gd name="connsiteY1-4" fmla="*/ 0 h 10000"/>
              <a:gd name="connsiteX2-5" fmla="*/ 10000 w 10000"/>
              <a:gd name="connsiteY2-6" fmla="*/ 10000 h 10000"/>
              <a:gd name="connsiteX3-7" fmla="*/ 0 w 10000"/>
              <a:gd name="connsiteY3-8" fmla="*/ 10000 h 10000"/>
              <a:gd name="connsiteX0-9" fmla="*/ 0 w 10000"/>
              <a:gd name="connsiteY0-10" fmla="*/ 10000 h 10000"/>
              <a:gd name="connsiteX1-11" fmla="*/ 5001 w 10000"/>
              <a:gd name="connsiteY1-12" fmla="*/ 0 h 10000"/>
              <a:gd name="connsiteX2-13" fmla="*/ 10000 w 10000"/>
              <a:gd name="connsiteY2-14" fmla="*/ 10000 h 10000"/>
              <a:gd name="connsiteX3-15" fmla="*/ 0 w 10000"/>
              <a:gd name="connsiteY3-16" fmla="*/ 10000 h 10000"/>
              <a:gd name="connsiteX0-17" fmla="*/ 0 w 10000"/>
              <a:gd name="connsiteY0-18" fmla="*/ 10000 h 10000"/>
              <a:gd name="connsiteX1-19" fmla="*/ 5001 w 10000"/>
              <a:gd name="connsiteY1-20" fmla="*/ 0 h 10000"/>
              <a:gd name="connsiteX2-21" fmla="*/ 10000 w 10000"/>
              <a:gd name="connsiteY2-22" fmla="*/ 10000 h 10000"/>
              <a:gd name="connsiteX3-23" fmla="*/ 0 w 10000"/>
              <a:gd name="connsiteY3-24" fmla="*/ 10000 h 10000"/>
              <a:gd name="connsiteX0-25" fmla="*/ 0 w 10000"/>
              <a:gd name="connsiteY0-26" fmla="*/ 10000 h 10000"/>
              <a:gd name="connsiteX1-27" fmla="*/ 5001 w 10000"/>
              <a:gd name="connsiteY1-28" fmla="*/ 0 h 10000"/>
              <a:gd name="connsiteX2-29" fmla="*/ 10000 w 10000"/>
              <a:gd name="connsiteY2-30" fmla="*/ 10000 h 10000"/>
              <a:gd name="connsiteX3-31" fmla="*/ 0 w 10000"/>
              <a:gd name="connsiteY3-32" fmla="*/ 10000 h 10000"/>
              <a:gd name="connsiteX0-33" fmla="*/ 0 w 10000"/>
              <a:gd name="connsiteY0-34" fmla="*/ 10000 h 10000"/>
              <a:gd name="connsiteX1-35" fmla="*/ 5001 w 10000"/>
              <a:gd name="connsiteY1-36" fmla="*/ 0 h 10000"/>
              <a:gd name="connsiteX2-37" fmla="*/ 10000 w 10000"/>
              <a:gd name="connsiteY2-38" fmla="*/ 10000 h 10000"/>
              <a:gd name="connsiteX3-39" fmla="*/ 0 w 10000"/>
              <a:gd name="connsiteY3-40" fmla="*/ 10000 h 10000"/>
              <a:gd name="connsiteX0-41" fmla="*/ 0 w 10000"/>
              <a:gd name="connsiteY0-42" fmla="*/ 10000 h 10000"/>
              <a:gd name="connsiteX1-43" fmla="*/ 5001 w 10000"/>
              <a:gd name="connsiteY1-44" fmla="*/ 0 h 10000"/>
              <a:gd name="connsiteX2-45" fmla="*/ 10000 w 10000"/>
              <a:gd name="connsiteY2-46" fmla="*/ 10000 h 10000"/>
              <a:gd name="connsiteX3-47" fmla="*/ 0 w 10000"/>
              <a:gd name="connsiteY3-48" fmla="*/ 10000 h 10000"/>
              <a:gd name="connsiteX0-49" fmla="*/ 0 w 10000"/>
              <a:gd name="connsiteY0-50" fmla="*/ 10000 h 10000"/>
              <a:gd name="connsiteX1-51" fmla="*/ 5001 w 10000"/>
              <a:gd name="connsiteY1-52" fmla="*/ 0 h 10000"/>
              <a:gd name="connsiteX2-53" fmla="*/ 10000 w 10000"/>
              <a:gd name="connsiteY2-54" fmla="*/ 10000 h 10000"/>
              <a:gd name="connsiteX3-55" fmla="*/ 0 w 10000"/>
              <a:gd name="connsiteY3-56" fmla="*/ 1000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cubicBezTo>
                  <a:pt x="5001" y="6226"/>
                  <a:pt x="5006" y="2749"/>
                  <a:pt x="5001" y="0"/>
                </a:cubicBezTo>
                <a:cubicBezTo>
                  <a:pt x="5001" y="2753"/>
                  <a:pt x="5001" y="6227"/>
                  <a:pt x="10000" y="10000"/>
                </a:cubicBezTo>
                <a:lnTo>
                  <a:pt x="0" y="10000"/>
                </a:lnTo>
                <a:close/>
              </a:path>
            </a:pathLst>
          </a:custGeom>
          <a:gradFill>
            <a:gsLst>
              <a:gs pos="0">
                <a:srgbClr val="AF58BA">
                  <a:alpha val="9804"/>
                </a:srgbClr>
              </a:gs>
              <a:gs pos="100000">
                <a:srgbClr val="AF58BA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gradFill>
                <a:gsLst>
                  <a:gs pos="50000">
                    <a:schemeClr val="accent1"/>
                  </a:gs>
                  <a:gs pos="0">
                    <a:schemeClr val="accent1">
                      <a:lumMod val="25000"/>
                      <a:lumOff val="75000"/>
                    </a:schemeClr>
                  </a:gs>
                  <a:gs pos="100000">
                    <a:schemeClr val="accent1">
                      <a:lumMod val="85000"/>
                    </a:schemeClr>
                  </a:gs>
                </a:gsLst>
                <a:lin ang="5400000" scaled="1"/>
              </a:gradFill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DdiMTg0ZmYxYmQ2ZjExMzY4YzFiMTY2ZTliYjZiODgifQ=="/>
  <p:tag name="RESOURCE_RECORD_KEY" val="{&quot;13&quot;:[4650186,19965469]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2">
          <a:schemeClr val="accent1">
            <a:lumMod val="75000"/>
          </a:schemeClr>
        </a:lnRef>
        <a:fillRef idx="1">
          <a:schemeClr val="accent1"/>
        </a:fillRef>
        <a:effectRef idx="0">
          <a:srgbClr val="FFFFFF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多彩-07">
    <a:dk1>
      <a:srgbClr val="000000"/>
    </a:dk1>
    <a:lt1>
      <a:srgbClr val="FFFFFF"/>
    </a:lt1>
    <a:dk2>
      <a:srgbClr val="000000"/>
    </a:dk2>
    <a:lt2>
      <a:srgbClr val="FEFFFF"/>
    </a:lt2>
    <a:accent1>
      <a:srgbClr val="C583F7"/>
    </a:accent1>
    <a:accent2>
      <a:srgbClr val="8FB7F9"/>
    </a:accent2>
    <a:accent3>
      <a:srgbClr val="F48CC0"/>
    </a:accent3>
    <a:accent4>
      <a:srgbClr val="FF8047"/>
    </a:accent4>
    <a:accent5>
      <a:srgbClr val="00C2A6"/>
    </a:accent5>
    <a:accent6>
      <a:srgbClr val="FDC013"/>
    </a:accent6>
    <a:hlink>
      <a:srgbClr val="304FFE"/>
    </a:hlink>
    <a:folHlink>
      <a:srgbClr val="00A3F4"/>
    </a:folHlink>
  </a:clrScheme>
  <a:fontScheme name="Office">
    <a:majorFont>
      <a:latin typeface="Calibri Light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多彩-07">
    <a:dk1>
      <a:srgbClr val="000000"/>
    </a:dk1>
    <a:lt1>
      <a:srgbClr val="FFFFFF"/>
    </a:lt1>
    <a:dk2>
      <a:srgbClr val="000000"/>
    </a:dk2>
    <a:lt2>
      <a:srgbClr val="FEFFFF"/>
    </a:lt2>
    <a:accent1>
      <a:srgbClr val="C583F7"/>
    </a:accent1>
    <a:accent2>
      <a:srgbClr val="8FB7F9"/>
    </a:accent2>
    <a:accent3>
      <a:srgbClr val="F48CC0"/>
    </a:accent3>
    <a:accent4>
      <a:srgbClr val="FF8047"/>
    </a:accent4>
    <a:accent5>
      <a:srgbClr val="00C2A6"/>
    </a:accent5>
    <a:accent6>
      <a:srgbClr val="FDC013"/>
    </a:accent6>
    <a:hlink>
      <a:srgbClr val="304FFE"/>
    </a:hlink>
    <a:folHlink>
      <a:srgbClr val="00A3F4"/>
    </a:folHlink>
  </a:clrScheme>
  <a:fontScheme name="Office">
    <a:majorFont>
      <a:latin typeface="Calibri Light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12</Words>
  <Application>Microsoft Office PowerPoint</Application>
  <PresentationFormat>宽屏</PresentationFormat>
  <Paragraphs>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Arial</vt:lpstr>
      <vt:lpstr>Times New Roman</vt:lpstr>
      <vt:lpstr>Wingdings</vt:lpstr>
      <vt:lpstr>WPS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浩森 王</cp:lastModifiedBy>
  <cp:revision>162</cp:revision>
  <dcterms:created xsi:type="dcterms:W3CDTF">2019-06-19T02:08:00Z</dcterms:created>
  <dcterms:modified xsi:type="dcterms:W3CDTF">2024-06-12T02:55:00Z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2052-12.1.0.16929</vt:lpwstr>
  </property>
  <property fmtid="{D5CDD505-2E9C-101B-9397-08002B2CF9AE}" pid="3" name="ICV">
    <vt:lpwstr>73F5D7A17B7646C78BC1295ECA52B73E_11</vt:lpwstr>
  </property>
</Properties>
</file>