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61DF-5834-3B3E-367F-2602FDA83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EE4CD-D722-4073-179F-8116F4E98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36AB0-EDCC-632C-B67A-AA1567C1C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38C5-58E9-4E0B-B3F9-684A9740C14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01CEB-2242-DC11-EA32-46D04F75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B37B9-ACEA-0DEB-D4F3-CC4208214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DA2B-0A50-4C3B-8FEF-AAB3C1229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5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749D-5717-B79E-6F89-35E51647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3A0BC-3A30-145C-2251-CC7CFE7B8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FD387-D6E6-F604-5BA2-D0DE694F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38C5-58E9-4E0B-B3F9-684A9740C14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D1310-AC93-84FF-D8C1-DC98A9E9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5E9ED-96F9-E453-4B84-097A8D02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DA2B-0A50-4C3B-8FEF-AAB3C1229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6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9EEDE0-06C8-8CFB-CB66-46C9D7E14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2B96A-22C9-F2F4-9C5A-A2FF1F044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FCE7D-5E53-70C1-B4A4-BB81626EE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38C5-58E9-4E0B-B3F9-684A9740C14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B55E5-947B-3941-F9AA-FF6B45A0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A9B6D-C1F7-7318-AC65-1ECB62E4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DA2B-0A50-4C3B-8FEF-AAB3C1229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D7B0-ABB9-6ED2-2D02-E8E358A38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E491C-ED80-495E-1B7A-C6647333F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4BABF-F928-6E2C-4164-12EB15B51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38C5-58E9-4E0B-B3F9-684A9740C14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02A86-8A50-ABB7-379B-57C533A28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A7D9D-83D5-7470-DBA4-FE10D4EC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DA2B-0A50-4C3B-8FEF-AAB3C1229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2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9A5A-40BD-8CA9-B4F1-C1E411E7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F8506-A475-2A0B-21FD-B2F2F16CC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6614B-D40A-49E2-A5B2-40888E1C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38C5-58E9-4E0B-B3F9-684A9740C14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12852-AF43-9716-E567-198ECF23A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C46E4-F314-A93C-B360-72C3DA74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DA2B-0A50-4C3B-8FEF-AAB3C1229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9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DC02-2260-5815-EE91-E4559344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66D3-3A15-DC45-281D-758C3506C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DFF91-B536-3D48-C265-3BCE50A9A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77F77-1594-79D8-2F4C-0A73F71A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38C5-58E9-4E0B-B3F9-684A9740C14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D8363-09CD-E6FD-26DA-4A2C636D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76AF8-F29C-1975-2E8F-309B9CA4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DA2B-0A50-4C3B-8FEF-AAB3C1229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6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703B-C819-0742-D0CA-077EB3E4C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F35EB-1F1E-F5B2-9727-CC4B2B78D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17973-AEDD-4C3B-8EF3-9F310F635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F6047-A320-836F-C74C-0160CB300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FED3D7-CDE6-DFD0-226A-51DBDBF53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D2AF58-724E-A7DB-DEAA-6A5BBA2C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38C5-58E9-4E0B-B3F9-684A9740C14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68C29-5624-C8DC-DC09-EEE4F338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7C85F-561B-E2BF-75E0-C34E8610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DA2B-0A50-4C3B-8FEF-AAB3C1229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3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F2737-1B88-F87E-31BB-1EC5A79F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349013-EE69-B8C1-3270-853316CE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38C5-58E9-4E0B-B3F9-684A9740C14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D8EDD-BEEE-AFD3-0D4D-E9A2855C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B103B-096B-264E-2038-5D05967C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DA2B-0A50-4C3B-8FEF-AAB3C1229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1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6204C-DBD1-F226-B077-8C68643F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38C5-58E9-4E0B-B3F9-684A9740C14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90D26-20A8-0B16-E567-A3729544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C5AD4-2D3C-4965-9CC0-588B6E20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DA2B-0A50-4C3B-8FEF-AAB3C1229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8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029DB-DD87-F460-8032-7715CABB7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621D8-9340-F458-7051-93AF9B734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72919-E2A8-5F55-61C8-694BDF15F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BECFE-1B06-0CBF-403F-4D55610D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38C5-58E9-4E0B-B3F9-684A9740C14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E6CC1-D477-BFAF-6AA2-BC438126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664DB-2336-30E8-31BC-E9BA1999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DA2B-0A50-4C3B-8FEF-AAB3C1229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4AA7-3653-E856-1873-E33EA36D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3D6085-98F4-0A0B-8525-2061C1DF9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9ECC4-3DA9-F1E4-C8AA-ACE08DEDA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819F0-EA28-71B4-0AD0-FE6D55CDF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38C5-58E9-4E0B-B3F9-684A9740C14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CD0E3-CCE4-04BC-2283-BBFE0522C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C6DB6-5B03-94CC-FA21-9A6229E7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DA2B-0A50-4C3B-8FEF-AAB3C1229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5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49D31F-79FC-DB0A-7911-52FE8E8F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64FCC-0F81-5190-0B38-8D3424450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BD7B2-6D4C-6D30-507A-D9EF2197B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838C5-58E9-4E0B-B3F9-684A9740C14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AA147-19EB-CCAF-A081-5F543EAAC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83BD5-DE90-9937-387B-803F6949E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3DA2B-0A50-4C3B-8FEF-AAB3C1229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1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3B5CC3A-3C53-B5DE-1751-80DB778DC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538" y="985069"/>
            <a:ext cx="3638550" cy="21145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CED1E9-D6CF-B2F4-7891-9EDFFDA04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088" y="985069"/>
            <a:ext cx="3272290" cy="21145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1BDEEA0-E35A-3102-F0BC-AC42B64D3D36}"/>
              </a:ext>
            </a:extLst>
          </p:cNvPr>
          <p:cNvSpPr/>
          <p:nvPr/>
        </p:nvSpPr>
        <p:spPr>
          <a:xfrm>
            <a:off x="1288026" y="589935"/>
            <a:ext cx="3766062" cy="25096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3AF791-9A4C-0119-CCA8-2C8AD3F11B92}"/>
              </a:ext>
            </a:extLst>
          </p:cNvPr>
          <p:cNvSpPr/>
          <p:nvPr/>
        </p:nvSpPr>
        <p:spPr>
          <a:xfrm>
            <a:off x="5054089" y="589935"/>
            <a:ext cx="3272290" cy="25121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EC06B-F954-791F-9FCD-A12967B360AC}"/>
              </a:ext>
            </a:extLst>
          </p:cNvPr>
          <p:cNvSpPr txBox="1"/>
          <p:nvPr/>
        </p:nvSpPr>
        <p:spPr>
          <a:xfrm>
            <a:off x="2812334" y="602836"/>
            <a:ext cx="1386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Erlang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B04558-7583-D848-B167-63D972ED4AD9}"/>
              </a:ext>
            </a:extLst>
          </p:cNvPr>
          <p:cNvSpPr txBox="1"/>
          <p:nvPr/>
        </p:nvSpPr>
        <p:spPr>
          <a:xfrm>
            <a:off x="6371303" y="602836"/>
            <a:ext cx="1386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3384895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haotian zhai</dc:creator>
  <cp:lastModifiedBy>hzhai</cp:lastModifiedBy>
  <cp:revision>1</cp:revision>
  <dcterms:created xsi:type="dcterms:W3CDTF">2023-09-22T20:09:38Z</dcterms:created>
  <dcterms:modified xsi:type="dcterms:W3CDTF">2023-09-22T21:14:36Z</dcterms:modified>
</cp:coreProperties>
</file>