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750BF-2E92-48B2-BB34-EFFC1C91294A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293D7-3C75-4381-B71C-A4A1D4EA4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4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293D7-3C75-4381-B71C-A4A1D4EA48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3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B370-B4D5-03F0-2741-B93D2806C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4F648-F7A6-AE8F-DB83-2664A3774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2E665-2ADD-549C-042C-75D63A1AA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DEDF-D384-4B03-9DF7-8D50067DFA30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71BA7-B645-F831-8A17-67413373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37D34-E41C-3A24-B44D-1E1D5BEB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900C-6EAE-4315-9902-E6E25EFF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AA53-0E74-3F00-57D7-099A9737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7CF2E-9CFD-C9F9-F8FB-C4B191116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E111D-5FCA-A959-2136-9856C1879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DEDF-D384-4B03-9DF7-8D50067DFA30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6D7F2-938C-A519-5FAA-DE3E6FAB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77D09-6D75-FA2E-29E3-DCC7F4CB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900C-6EAE-4315-9902-E6E25EFF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1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195262-EA06-2F89-FB77-FDF80D988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80EDE-E6C1-803A-6794-DA2D9E338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0AB7A-CC99-A5E7-E31B-F73BCEE5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DEDF-D384-4B03-9DF7-8D50067DFA30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46723-DD10-9B15-5BC1-8F997406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E097B-6DB9-D023-FEB2-0641D35B7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900C-6EAE-4315-9902-E6E25EFF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8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28E3-55B7-30F3-7BEF-C889B8FA4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26D2A-A878-85DF-F6CB-EBD921741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40691-7CB8-D8C9-C5D6-DFC5A2DF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DEDF-D384-4B03-9DF7-8D50067DFA30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43B5F-B2A8-7DDD-F6E5-F91CDE61F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7E005-BE17-B720-0D0C-3DE3F73A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900C-6EAE-4315-9902-E6E25EFF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0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4D19-88E4-06E9-0D84-F21167EB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4CD24-7B69-309C-1298-2E6F1302D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0B568-19F2-64DA-ED05-69FFF7CA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DEDF-D384-4B03-9DF7-8D50067DFA30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2A9E8-84C3-6E48-225F-4690A00BA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8B328-0E37-BBEB-2421-8570943B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900C-6EAE-4315-9902-E6E25EFF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9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C6B2-E71E-D417-9E46-637A754C5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15618-B61F-F6A3-2C74-600CA4E40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77FA9-496C-670F-0CEF-9B812A6AD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99B90-2277-00FF-DC68-FE4568EF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DEDF-D384-4B03-9DF7-8D50067DFA30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239A3-7787-DAFF-3580-3DE7DBA9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037D1-88AF-9E1E-75CC-F9991100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900C-6EAE-4315-9902-E6E25EFF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2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1FB9-3D15-C623-19DC-2F856F16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9AEC4-D9D6-31A0-0A18-6C45178BA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8B951-FB9F-E53C-4531-F52D71DF9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A5173-453B-54CE-404F-B63780A06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7F33DD-A295-FFC8-DA1D-8962305BA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B390E2-8ED0-74A5-F00D-C5BEBD032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DEDF-D384-4B03-9DF7-8D50067DFA30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4F7B5C-7A50-A386-55A0-68AEC194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858B0-81B2-2B3A-9870-4A547579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900C-6EAE-4315-9902-E6E25EFF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2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8E926-5388-A067-7780-2F8BA19A1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BD792-577A-56E2-B1FC-69302689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DEDF-D384-4B03-9DF7-8D50067DFA30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C4FFC-F3B8-6669-2DBA-6C57EF3E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B4C9E-D62F-E32C-B6C3-E6747ECA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900C-6EAE-4315-9902-E6E25EFF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0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38645-68E1-B8D5-2BC4-D91376B07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DEDF-D384-4B03-9DF7-8D50067DFA30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2D9E4-F1F8-E508-AAA7-382E1376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7C4FB-D59B-26BC-5A2A-0F022EC24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900C-6EAE-4315-9902-E6E25EFF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C7366-4A00-8269-5B76-B8F1A2ECF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D76B0-A776-1137-65A7-D3111CBC0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62E8F-FA76-C27F-CE2E-7BDCB7378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0F73C-BDCF-397A-C491-B94BD5E3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DEDF-D384-4B03-9DF7-8D50067DFA30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6B9FA-0F67-0FD3-D73F-5FE44376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B1FD3-BDA9-3C72-8A52-80413DFB5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900C-6EAE-4315-9902-E6E25EFF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F69B-3B62-D617-3D26-E2C4A3A71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AF80A-97C0-9532-E495-180AA31F7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D78E2-21E9-30FF-DF71-B4B18208D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3B8C0-4433-D732-19F1-99B2A550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DEDF-D384-4B03-9DF7-8D50067DFA30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7EE24-BEBA-539A-E16D-4BEF0EF4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26CB6-4BA3-E4F9-EB8D-6C665129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900C-6EAE-4315-9902-E6E25EFF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9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80B10-482A-ECCF-D6E0-F18F274DD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C8974-817A-1946-FA56-DFF2FE899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09DA0-9B51-7DE0-1CE4-4CF0CAB94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8DEDF-D384-4B03-9DF7-8D50067DFA30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C474C-9AFC-BEE5-02E2-7AAF37E3B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ACEB6-7430-FD53-308A-3125FD378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F900C-6EAE-4315-9902-E6E25EFF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47AC95-87D8-B25E-C4EB-BF51F570A3EC}"/>
              </a:ext>
            </a:extLst>
          </p:cNvPr>
          <p:cNvSpPr/>
          <p:nvPr/>
        </p:nvSpPr>
        <p:spPr>
          <a:xfrm>
            <a:off x="314632" y="1671484"/>
            <a:ext cx="9242321" cy="2949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33E347-192B-1EA6-609A-6A61DC7C5B6C}"/>
              </a:ext>
            </a:extLst>
          </p:cNvPr>
          <p:cNvSpPr/>
          <p:nvPr/>
        </p:nvSpPr>
        <p:spPr>
          <a:xfrm>
            <a:off x="314633" y="1671484"/>
            <a:ext cx="924232" cy="28513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7113F6-A7EE-4F98-7A4D-DFBE9D3FD727}"/>
              </a:ext>
            </a:extLst>
          </p:cNvPr>
          <p:cNvSpPr/>
          <p:nvPr/>
        </p:nvSpPr>
        <p:spPr>
          <a:xfrm>
            <a:off x="1238865" y="1671484"/>
            <a:ext cx="924232" cy="28513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7B439-F0BB-D7D7-76B3-5B795FD2BEBD}"/>
              </a:ext>
            </a:extLst>
          </p:cNvPr>
          <p:cNvSpPr/>
          <p:nvPr/>
        </p:nvSpPr>
        <p:spPr>
          <a:xfrm>
            <a:off x="2163097" y="1671484"/>
            <a:ext cx="924232" cy="28513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863C91-667A-B92F-6BB4-A91191D478BA}"/>
              </a:ext>
            </a:extLst>
          </p:cNvPr>
          <p:cNvSpPr/>
          <p:nvPr/>
        </p:nvSpPr>
        <p:spPr>
          <a:xfrm>
            <a:off x="3087329" y="1666568"/>
            <a:ext cx="924232" cy="2949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D160A6-A4DA-6D4F-D3F7-C471FB77CF43}"/>
              </a:ext>
            </a:extLst>
          </p:cNvPr>
          <p:cNvSpPr/>
          <p:nvPr/>
        </p:nvSpPr>
        <p:spPr>
          <a:xfrm>
            <a:off x="4011561" y="1671484"/>
            <a:ext cx="924232" cy="28513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A8F529-87DC-BA46-9BE9-8C6E370452BB}"/>
              </a:ext>
            </a:extLst>
          </p:cNvPr>
          <p:cNvSpPr/>
          <p:nvPr/>
        </p:nvSpPr>
        <p:spPr>
          <a:xfrm>
            <a:off x="4935793" y="1666568"/>
            <a:ext cx="924232" cy="29004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1900E9-4991-761E-168E-D39D9FAD110C}"/>
              </a:ext>
            </a:extLst>
          </p:cNvPr>
          <p:cNvSpPr/>
          <p:nvPr/>
        </p:nvSpPr>
        <p:spPr>
          <a:xfrm>
            <a:off x="5860025" y="1671484"/>
            <a:ext cx="924232" cy="28513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DADE7C-305B-318D-33DC-D1632508DD4A}"/>
              </a:ext>
            </a:extLst>
          </p:cNvPr>
          <p:cNvSpPr/>
          <p:nvPr/>
        </p:nvSpPr>
        <p:spPr>
          <a:xfrm>
            <a:off x="6784257" y="1681314"/>
            <a:ext cx="924232" cy="2753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48D079-73D4-3D69-0F9F-590F2005183F}"/>
              </a:ext>
            </a:extLst>
          </p:cNvPr>
          <p:cNvSpPr/>
          <p:nvPr/>
        </p:nvSpPr>
        <p:spPr>
          <a:xfrm>
            <a:off x="8632721" y="1681314"/>
            <a:ext cx="924232" cy="2753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ACFD45-D3C2-7CA0-D8E9-641C700596B6}"/>
              </a:ext>
            </a:extLst>
          </p:cNvPr>
          <p:cNvSpPr/>
          <p:nvPr/>
        </p:nvSpPr>
        <p:spPr>
          <a:xfrm>
            <a:off x="7708489" y="1681314"/>
            <a:ext cx="924232" cy="2753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0BA7A39-DE8B-39A2-FF5C-5757F29D992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776749" y="1671484"/>
            <a:ext cx="0" cy="28513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402E5F-DD43-654A-F912-5BB9C91D94D6}"/>
              </a:ext>
            </a:extLst>
          </p:cNvPr>
          <p:cNvCxnSpPr>
            <a:stCxn id="10" idx="0"/>
            <a:endCxn id="10" idx="2"/>
          </p:cNvCxnSpPr>
          <p:nvPr/>
        </p:nvCxnSpPr>
        <p:spPr>
          <a:xfrm>
            <a:off x="1700981" y="1671484"/>
            <a:ext cx="0" cy="28513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DF9234C-99B0-A6A8-B226-C66447A423E6}"/>
              </a:ext>
            </a:extLst>
          </p:cNvPr>
          <p:cNvCxnSpPr>
            <a:stCxn id="11" idx="0"/>
            <a:endCxn id="11" idx="2"/>
          </p:cNvCxnSpPr>
          <p:nvPr/>
        </p:nvCxnSpPr>
        <p:spPr>
          <a:xfrm>
            <a:off x="2625213" y="1671484"/>
            <a:ext cx="0" cy="28513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38321E-9ACB-BAC4-D393-C3E9DA4685E6}"/>
              </a:ext>
            </a:extLst>
          </p:cNvPr>
          <p:cNvCxnSpPr>
            <a:stCxn id="12" idx="0"/>
            <a:endCxn id="12" idx="2"/>
          </p:cNvCxnSpPr>
          <p:nvPr/>
        </p:nvCxnSpPr>
        <p:spPr>
          <a:xfrm>
            <a:off x="3549445" y="1666568"/>
            <a:ext cx="0" cy="29496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CEDC617-673A-A250-CECB-72DCE385BB1B}"/>
              </a:ext>
            </a:extLst>
          </p:cNvPr>
          <p:cNvCxnSpPr>
            <a:stCxn id="13" idx="0"/>
            <a:endCxn id="13" idx="2"/>
          </p:cNvCxnSpPr>
          <p:nvPr/>
        </p:nvCxnSpPr>
        <p:spPr>
          <a:xfrm>
            <a:off x="4473677" y="1671484"/>
            <a:ext cx="0" cy="28513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F4013D9-FF83-9BF0-698E-5F90BA9848AA}"/>
              </a:ext>
            </a:extLst>
          </p:cNvPr>
          <p:cNvCxnSpPr>
            <a:cxnSpLocks/>
            <a:stCxn id="14" idx="0"/>
            <a:endCxn id="14" idx="2"/>
          </p:cNvCxnSpPr>
          <p:nvPr/>
        </p:nvCxnSpPr>
        <p:spPr>
          <a:xfrm>
            <a:off x="5397909" y="1666568"/>
            <a:ext cx="0" cy="290049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54D73E-996F-4ABC-DA21-C46FA3C21B52}"/>
              </a:ext>
            </a:extLst>
          </p:cNvPr>
          <p:cNvCxnSpPr>
            <a:stCxn id="15" idx="0"/>
            <a:endCxn id="15" idx="2"/>
          </p:cNvCxnSpPr>
          <p:nvPr/>
        </p:nvCxnSpPr>
        <p:spPr>
          <a:xfrm>
            <a:off x="6322141" y="1671484"/>
            <a:ext cx="0" cy="28513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C91AE80-792F-A90C-266B-BEB7D7CD7C2B}"/>
              </a:ext>
            </a:extLst>
          </p:cNvPr>
          <p:cNvCxnSpPr>
            <a:stCxn id="16" idx="0"/>
            <a:endCxn id="16" idx="2"/>
          </p:cNvCxnSpPr>
          <p:nvPr/>
        </p:nvCxnSpPr>
        <p:spPr>
          <a:xfrm>
            <a:off x="7246373" y="1681314"/>
            <a:ext cx="0" cy="27530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9888E6-3FD0-0382-D6DB-4C728CF4247B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8170605" y="1681314"/>
            <a:ext cx="0" cy="27530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2E1651-E595-CAE2-2EB4-122262AB56DE}"/>
              </a:ext>
            </a:extLst>
          </p:cNvPr>
          <p:cNvCxnSpPr>
            <a:stCxn id="17" idx="0"/>
            <a:endCxn id="17" idx="2"/>
          </p:cNvCxnSpPr>
          <p:nvPr/>
        </p:nvCxnSpPr>
        <p:spPr>
          <a:xfrm>
            <a:off x="9094837" y="1681314"/>
            <a:ext cx="0" cy="27530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4962ABC-BCFB-DD4B-7C32-62F2A974CB9C}"/>
              </a:ext>
            </a:extLst>
          </p:cNvPr>
          <p:cNvSpPr/>
          <p:nvPr/>
        </p:nvSpPr>
        <p:spPr>
          <a:xfrm>
            <a:off x="668575" y="1666568"/>
            <a:ext cx="99668" cy="3146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F8CC7C-AFAF-AA5A-01A8-EA3A1A966AC4}"/>
              </a:ext>
            </a:extLst>
          </p:cNvPr>
          <p:cNvSpPr/>
          <p:nvPr/>
        </p:nvSpPr>
        <p:spPr>
          <a:xfrm>
            <a:off x="560419" y="1666568"/>
            <a:ext cx="108155" cy="3047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D48991B-A59B-BA6F-4558-921AE1116901}"/>
              </a:ext>
            </a:extLst>
          </p:cNvPr>
          <p:cNvSpPr/>
          <p:nvPr/>
        </p:nvSpPr>
        <p:spPr>
          <a:xfrm>
            <a:off x="774175" y="1681314"/>
            <a:ext cx="248358" cy="2753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6813C1-19EA-14FB-1CDF-08EAD8DF7E78}"/>
              </a:ext>
            </a:extLst>
          </p:cNvPr>
          <p:cNvSpPr/>
          <p:nvPr/>
        </p:nvSpPr>
        <p:spPr>
          <a:xfrm>
            <a:off x="5289743" y="1666568"/>
            <a:ext cx="108165" cy="304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1A8BE07-B09B-161A-7DC1-300FBA5D29D2}"/>
              </a:ext>
            </a:extLst>
          </p:cNvPr>
          <p:cNvSpPr/>
          <p:nvPr/>
        </p:nvSpPr>
        <p:spPr>
          <a:xfrm>
            <a:off x="5181588" y="1666568"/>
            <a:ext cx="108155" cy="3047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31FE7B-B2CF-F886-F746-597F3E4DA629}"/>
              </a:ext>
            </a:extLst>
          </p:cNvPr>
          <p:cNvSpPr/>
          <p:nvPr/>
        </p:nvSpPr>
        <p:spPr>
          <a:xfrm>
            <a:off x="422777" y="1671485"/>
            <a:ext cx="108155" cy="304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7E9142D-4723-C042-EE65-9517355CA32E}"/>
              </a:ext>
            </a:extLst>
          </p:cNvPr>
          <p:cNvSpPr/>
          <p:nvPr/>
        </p:nvSpPr>
        <p:spPr>
          <a:xfrm>
            <a:off x="314622" y="1666568"/>
            <a:ext cx="108155" cy="1573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C0FA09F-121F-C742-CAED-9B3B0C644AD4}"/>
              </a:ext>
            </a:extLst>
          </p:cNvPr>
          <p:cNvSpPr/>
          <p:nvPr/>
        </p:nvSpPr>
        <p:spPr>
          <a:xfrm>
            <a:off x="317107" y="1823883"/>
            <a:ext cx="108155" cy="1474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282673C-DF94-D564-45EF-4B8D6CBCFA5C}"/>
              </a:ext>
            </a:extLst>
          </p:cNvPr>
          <p:cNvSpPr/>
          <p:nvPr/>
        </p:nvSpPr>
        <p:spPr>
          <a:xfrm>
            <a:off x="1359263" y="1676401"/>
            <a:ext cx="108155" cy="304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6D6499A-B359-05C9-9E56-EACCC6235B02}"/>
              </a:ext>
            </a:extLst>
          </p:cNvPr>
          <p:cNvSpPr/>
          <p:nvPr/>
        </p:nvSpPr>
        <p:spPr>
          <a:xfrm>
            <a:off x="1251109" y="1676401"/>
            <a:ext cx="105670" cy="15239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7D0A753-7C3D-0D93-8951-67BDA0513CE9}"/>
              </a:ext>
            </a:extLst>
          </p:cNvPr>
          <p:cNvSpPr/>
          <p:nvPr/>
        </p:nvSpPr>
        <p:spPr>
          <a:xfrm>
            <a:off x="1253593" y="1828799"/>
            <a:ext cx="108155" cy="1474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34DE58B-15B2-2CB4-8A55-B8634B3EB165}"/>
              </a:ext>
            </a:extLst>
          </p:cNvPr>
          <p:cNvSpPr/>
          <p:nvPr/>
        </p:nvSpPr>
        <p:spPr>
          <a:xfrm>
            <a:off x="2269962" y="1676401"/>
            <a:ext cx="108155" cy="304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291A651-570B-9C19-3D3C-BCB6A676C4F4}"/>
              </a:ext>
            </a:extLst>
          </p:cNvPr>
          <p:cNvSpPr/>
          <p:nvPr/>
        </p:nvSpPr>
        <p:spPr>
          <a:xfrm>
            <a:off x="2161808" y="1676401"/>
            <a:ext cx="105670" cy="15239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E29EABD-2A89-754A-381B-BCC71B73A657}"/>
              </a:ext>
            </a:extLst>
          </p:cNvPr>
          <p:cNvSpPr/>
          <p:nvPr/>
        </p:nvSpPr>
        <p:spPr>
          <a:xfrm>
            <a:off x="2164292" y="1828799"/>
            <a:ext cx="108155" cy="1474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E32C538-E2C4-119B-5F04-B4F9352CFD52}"/>
              </a:ext>
            </a:extLst>
          </p:cNvPr>
          <p:cNvSpPr/>
          <p:nvPr/>
        </p:nvSpPr>
        <p:spPr>
          <a:xfrm>
            <a:off x="3192930" y="1671485"/>
            <a:ext cx="108155" cy="304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65D4C2F-63BD-9C7E-BEF9-C7ED204A7361}"/>
              </a:ext>
            </a:extLst>
          </p:cNvPr>
          <p:cNvSpPr/>
          <p:nvPr/>
        </p:nvSpPr>
        <p:spPr>
          <a:xfrm>
            <a:off x="3084776" y="1671485"/>
            <a:ext cx="105670" cy="15239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AED7C36-8460-12D5-907E-C045197EA696}"/>
              </a:ext>
            </a:extLst>
          </p:cNvPr>
          <p:cNvSpPr/>
          <p:nvPr/>
        </p:nvSpPr>
        <p:spPr>
          <a:xfrm>
            <a:off x="3087260" y="1823883"/>
            <a:ext cx="108155" cy="1474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991F0EC-25CC-0F97-6B53-89F6663D66BF}"/>
              </a:ext>
            </a:extLst>
          </p:cNvPr>
          <p:cNvSpPr/>
          <p:nvPr/>
        </p:nvSpPr>
        <p:spPr>
          <a:xfrm>
            <a:off x="4128212" y="1661652"/>
            <a:ext cx="108155" cy="304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E3B9468-B87A-8BBE-5A29-F99628E0AE3F}"/>
              </a:ext>
            </a:extLst>
          </p:cNvPr>
          <p:cNvSpPr/>
          <p:nvPr/>
        </p:nvSpPr>
        <p:spPr>
          <a:xfrm>
            <a:off x="4020058" y="1661652"/>
            <a:ext cx="105670" cy="15239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2960447-77E8-8202-BA02-5BDB54053E56}"/>
              </a:ext>
            </a:extLst>
          </p:cNvPr>
          <p:cNvSpPr/>
          <p:nvPr/>
        </p:nvSpPr>
        <p:spPr>
          <a:xfrm>
            <a:off x="4022542" y="1814050"/>
            <a:ext cx="108155" cy="1474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69F9FC4-14AD-9238-BF97-EF3A2043592E}"/>
              </a:ext>
            </a:extLst>
          </p:cNvPr>
          <p:cNvSpPr/>
          <p:nvPr/>
        </p:nvSpPr>
        <p:spPr>
          <a:xfrm>
            <a:off x="5043190" y="1671485"/>
            <a:ext cx="108155" cy="304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5559F45-F88C-B580-9AEF-BB9E256DECAF}"/>
              </a:ext>
            </a:extLst>
          </p:cNvPr>
          <p:cNvSpPr/>
          <p:nvPr/>
        </p:nvSpPr>
        <p:spPr>
          <a:xfrm>
            <a:off x="4935036" y="1671485"/>
            <a:ext cx="105670" cy="15239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7A85919-EE65-3FB0-8A9B-FA47D65D2FB3}"/>
              </a:ext>
            </a:extLst>
          </p:cNvPr>
          <p:cNvSpPr/>
          <p:nvPr/>
        </p:nvSpPr>
        <p:spPr>
          <a:xfrm>
            <a:off x="4937520" y="1823883"/>
            <a:ext cx="108155" cy="1474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9D7E417-BF3A-D1F5-F484-4E4052951B83}"/>
              </a:ext>
            </a:extLst>
          </p:cNvPr>
          <p:cNvSpPr/>
          <p:nvPr/>
        </p:nvSpPr>
        <p:spPr>
          <a:xfrm>
            <a:off x="5967179" y="1671485"/>
            <a:ext cx="108155" cy="304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8C13073-134E-4F30-1364-EEDFB225F36F}"/>
              </a:ext>
            </a:extLst>
          </p:cNvPr>
          <p:cNvSpPr/>
          <p:nvPr/>
        </p:nvSpPr>
        <p:spPr>
          <a:xfrm>
            <a:off x="5859025" y="1671485"/>
            <a:ext cx="105670" cy="15239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39A1591-A0E3-38D4-7329-B153B7F637F2}"/>
              </a:ext>
            </a:extLst>
          </p:cNvPr>
          <p:cNvSpPr/>
          <p:nvPr/>
        </p:nvSpPr>
        <p:spPr>
          <a:xfrm>
            <a:off x="5861509" y="1823883"/>
            <a:ext cx="108155" cy="1474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63DA334-D418-8A5D-EAC8-782CFA6D9B69}"/>
              </a:ext>
            </a:extLst>
          </p:cNvPr>
          <p:cNvSpPr/>
          <p:nvPr/>
        </p:nvSpPr>
        <p:spPr>
          <a:xfrm>
            <a:off x="6890922" y="1671484"/>
            <a:ext cx="108155" cy="304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DFF25B6-C290-BCFC-9022-791CE6334379}"/>
              </a:ext>
            </a:extLst>
          </p:cNvPr>
          <p:cNvSpPr/>
          <p:nvPr/>
        </p:nvSpPr>
        <p:spPr>
          <a:xfrm>
            <a:off x="6782768" y="1671484"/>
            <a:ext cx="105670" cy="15239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1D8B61E-9F1E-F137-25FA-717BBEF15D50}"/>
              </a:ext>
            </a:extLst>
          </p:cNvPr>
          <p:cNvSpPr/>
          <p:nvPr/>
        </p:nvSpPr>
        <p:spPr>
          <a:xfrm>
            <a:off x="6785252" y="1823882"/>
            <a:ext cx="108155" cy="1474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32A5EB6-64F7-3DDD-4B40-FAAD5615BDEB}"/>
              </a:ext>
            </a:extLst>
          </p:cNvPr>
          <p:cNvSpPr/>
          <p:nvPr/>
        </p:nvSpPr>
        <p:spPr>
          <a:xfrm>
            <a:off x="7809696" y="1671484"/>
            <a:ext cx="108155" cy="304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05E1A44-3A44-7B5C-6E50-B0BCB133C390}"/>
              </a:ext>
            </a:extLst>
          </p:cNvPr>
          <p:cNvSpPr/>
          <p:nvPr/>
        </p:nvSpPr>
        <p:spPr>
          <a:xfrm>
            <a:off x="7701542" y="1671484"/>
            <a:ext cx="105670" cy="15239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A66A555-12C4-9213-315B-29257E2E96D1}"/>
              </a:ext>
            </a:extLst>
          </p:cNvPr>
          <p:cNvSpPr/>
          <p:nvPr/>
        </p:nvSpPr>
        <p:spPr>
          <a:xfrm>
            <a:off x="7704026" y="1823882"/>
            <a:ext cx="108155" cy="1474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24E7261-9F65-BFA6-9495-595FAB1EFEAB}"/>
              </a:ext>
            </a:extLst>
          </p:cNvPr>
          <p:cNvSpPr/>
          <p:nvPr/>
        </p:nvSpPr>
        <p:spPr>
          <a:xfrm>
            <a:off x="8747681" y="1676401"/>
            <a:ext cx="108155" cy="304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6F0347A-AA52-6E79-E560-B4CFDE79DD5E}"/>
              </a:ext>
            </a:extLst>
          </p:cNvPr>
          <p:cNvSpPr/>
          <p:nvPr/>
        </p:nvSpPr>
        <p:spPr>
          <a:xfrm>
            <a:off x="8639527" y="1676401"/>
            <a:ext cx="105670" cy="15239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908FDBA-FC2F-B8B5-7886-B74BD03E2AE2}"/>
              </a:ext>
            </a:extLst>
          </p:cNvPr>
          <p:cNvSpPr/>
          <p:nvPr/>
        </p:nvSpPr>
        <p:spPr>
          <a:xfrm>
            <a:off x="8642011" y="1828799"/>
            <a:ext cx="108155" cy="1474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Brace 86">
            <a:extLst>
              <a:ext uri="{FF2B5EF4-FFF2-40B4-BE49-F238E27FC236}">
                <a16:creationId xmlns:a16="http://schemas.microsoft.com/office/drawing/2014/main" id="{CB2E98ED-F056-3254-B2C6-F8799ACE90AC}"/>
              </a:ext>
            </a:extLst>
          </p:cNvPr>
          <p:cNvSpPr/>
          <p:nvPr/>
        </p:nvSpPr>
        <p:spPr>
          <a:xfrm rot="16200000">
            <a:off x="4406208" y="1133543"/>
            <a:ext cx="132731" cy="92347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E8DE96A-533E-2B67-A725-0599951CC0F8}"/>
              </a:ext>
            </a:extLst>
          </p:cNvPr>
          <p:cNvSpPr txBox="1"/>
          <p:nvPr/>
        </p:nvSpPr>
        <p:spPr>
          <a:xfrm>
            <a:off x="3968633" y="1221141"/>
            <a:ext cx="135097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subframe 4</a:t>
            </a:r>
          </a:p>
        </p:txBody>
      </p:sp>
      <p:sp>
        <p:nvSpPr>
          <p:cNvPr id="91" name="Right Brace 90">
            <a:extLst>
              <a:ext uri="{FF2B5EF4-FFF2-40B4-BE49-F238E27FC236}">
                <a16:creationId xmlns:a16="http://schemas.microsoft.com/office/drawing/2014/main" id="{D09AC40B-CB80-4FCD-EF81-5AB1A3597C55}"/>
              </a:ext>
            </a:extLst>
          </p:cNvPr>
          <p:cNvSpPr/>
          <p:nvPr/>
        </p:nvSpPr>
        <p:spPr>
          <a:xfrm rot="5400000">
            <a:off x="4166803" y="1826718"/>
            <a:ext cx="147483" cy="45942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FAC89BC-B32E-4B41-43C4-FCE0834976B9}"/>
              </a:ext>
            </a:extLst>
          </p:cNvPr>
          <p:cNvSpPr txBox="1"/>
          <p:nvPr/>
        </p:nvSpPr>
        <p:spPr>
          <a:xfrm>
            <a:off x="3992849" y="2072669"/>
            <a:ext cx="135097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slot 0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91AD90-6093-6AC3-B3FE-9BB93EB1CA23}"/>
              </a:ext>
            </a:extLst>
          </p:cNvPr>
          <p:cNvSpPr/>
          <p:nvPr/>
        </p:nvSpPr>
        <p:spPr>
          <a:xfrm>
            <a:off x="7354996" y="2361232"/>
            <a:ext cx="108155" cy="1376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ACC7CAF-798B-5DBD-9706-BC8E9EA318AF}"/>
              </a:ext>
            </a:extLst>
          </p:cNvPr>
          <p:cNvSpPr txBox="1"/>
          <p:nvPr/>
        </p:nvSpPr>
        <p:spPr>
          <a:xfrm>
            <a:off x="7508505" y="2276168"/>
            <a:ext cx="1124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PDCCH (DCI)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7F2D11B-6422-DBDD-2517-1E629D1F59D1}"/>
              </a:ext>
            </a:extLst>
          </p:cNvPr>
          <p:cNvSpPr/>
          <p:nvPr/>
        </p:nvSpPr>
        <p:spPr>
          <a:xfrm>
            <a:off x="5181588" y="2362720"/>
            <a:ext cx="108155" cy="1376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F6BDAAD-A4A8-DDE9-1518-670E7F24E4EE}"/>
                  </a:ext>
                </a:extLst>
              </p:cNvPr>
              <p:cNvSpPr txBox="1"/>
              <p:nvPr/>
            </p:nvSpPr>
            <p:spPr>
              <a:xfrm>
                <a:off x="5343825" y="2226557"/>
                <a:ext cx="926263" cy="371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PSS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ID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F6BDAAD-A4A8-DDE9-1518-670E7F24E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825" y="2226557"/>
                <a:ext cx="926263" cy="371127"/>
              </a:xfrm>
              <a:prstGeom prst="rect">
                <a:avLst/>
              </a:prstGeom>
              <a:blipFill>
                <a:blip r:embed="rId2"/>
                <a:stretch>
                  <a:fillRect l="-1974" r="-658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ectangle 101">
            <a:extLst>
              <a:ext uri="{FF2B5EF4-FFF2-40B4-BE49-F238E27FC236}">
                <a16:creationId xmlns:a16="http://schemas.microsoft.com/office/drawing/2014/main" id="{F51BFAC5-6FF8-5769-38D9-2E66AEB956AA}"/>
              </a:ext>
            </a:extLst>
          </p:cNvPr>
          <p:cNvSpPr/>
          <p:nvPr/>
        </p:nvSpPr>
        <p:spPr>
          <a:xfrm>
            <a:off x="5181588" y="2749157"/>
            <a:ext cx="108155" cy="1376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6CD64D0-DBBE-A810-C356-AEEFA741E4E2}"/>
                  </a:ext>
                </a:extLst>
              </p:cNvPr>
              <p:cNvSpPr txBox="1"/>
              <p:nvPr/>
            </p:nvSpPr>
            <p:spPr>
              <a:xfrm>
                <a:off x="5343825" y="2616901"/>
                <a:ext cx="972947" cy="363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SSS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ID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6CD64D0-DBBE-A810-C356-AEEFA741E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825" y="2616901"/>
                <a:ext cx="972947" cy="363818"/>
              </a:xfrm>
              <a:prstGeom prst="rect">
                <a:avLst/>
              </a:prstGeom>
              <a:blipFill>
                <a:blip r:embed="rId3"/>
                <a:stretch>
                  <a:fillRect l="-188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ctangle 103">
            <a:extLst>
              <a:ext uri="{FF2B5EF4-FFF2-40B4-BE49-F238E27FC236}">
                <a16:creationId xmlns:a16="http://schemas.microsoft.com/office/drawing/2014/main" id="{93753031-5671-329E-4B50-75F6AB49C477}"/>
              </a:ext>
            </a:extLst>
          </p:cNvPr>
          <p:cNvSpPr/>
          <p:nvPr/>
        </p:nvSpPr>
        <p:spPr>
          <a:xfrm>
            <a:off x="5181588" y="3135594"/>
            <a:ext cx="108155" cy="1376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CA6EA48-4835-CAE4-D4F9-A2BEAF1E219C}"/>
              </a:ext>
            </a:extLst>
          </p:cNvPr>
          <p:cNvSpPr txBox="1"/>
          <p:nvPr/>
        </p:nvSpPr>
        <p:spPr>
          <a:xfrm>
            <a:off x="5335098" y="3050530"/>
            <a:ext cx="106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PBCH (MIB)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A9C7D33-72EC-1D34-0AE7-8684D1437107}"/>
              </a:ext>
            </a:extLst>
          </p:cNvPr>
          <p:cNvSpPr/>
          <p:nvPr/>
        </p:nvSpPr>
        <p:spPr>
          <a:xfrm>
            <a:off x="7354996" y="2746181"/>
            <a:ext cx="108155" cy="13765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4EFE330-7B4D-8F69-7A01-CC230966E197}"/>
              </a:ext>
            </a:extLst>
          </p:cNvPr>
          <p:cNvSpPr txBox="1"/>
          <p:nvPr/>
        </p:nvSpPr>
        <p:spPr>
          <a:xfrm>
            <a:off x="7508506" y="2661117"/>
            <a:ext cx="2150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PCFICH (CFI) + PHICH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6B6BAC-1DFE-7258-161A-9B9EE5FEFB4C}"/>
              </a:ext>
            </a:extLst>
          </p:cNvPr>
          <p:cNvSpPr/>
          <p:nvPr/>
        </p:nvSpPr>
        <p:spPr>
          <a:xfrm>
            <a:off x="7354996" y="3135594"/>
            <a:ext cx="108155" cy="1376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942E6-C376-4017-6014-7CB9E420BADC}"/>
              </a:ext>
            </a:extLst>
          </p:cNvPr>
          <p:cNvSpPr txBox="1"/>
          <p:nvPr/>
        </p:nvSpPr>
        <p:spPr>
          <a:xfrm>
            <a:off x="7508506" y="3050530"/>
            <a:ext cx="2150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PDSCH (SIB1)  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C313A42-08C0-89C7-BE27-E97F52C64513}"/>
              </a:ext>
            </a:extLst>
          </p:cNvPr>
          <p:cNvSpPr/>
          <p:nvPr/>
        </p:nvSpPr>
        <p:spPr>
          <a:xfrm rot="5400000">
            <a:off x="4625571" y="1826718"/>
            <a:ext cx="147483" cy="45942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35CE7-D96B-9EB6-3F69-2F29198B72D1}"/>
              </a:ext>
            </a:extLst>
          </p:cNvPr>
          <p:cNvSpPr txBox="1"/>
          <p:nvPr/>
        </p:nvSpPr>
        <p:spPr>
          <a:xfrm>
            <a:off x="4451617" y="2072669"/>
            <a:ext cx="135097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slot 1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CE82960-D606-0B37-5D94-5BC2BBE51C3D}"/>
              </a:ext>
            </a:extLst>
          </p:cNvPr>
          <p:cNvSpPr/>
          <p:nvPr/>
        </p:nvSpPr>
        <p:spPr>
          <a:xfrm rot="16200000">
            <a:off x="714070" y="1138460"/>
            <a:ext cx="132731" cy="92347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929F6-D17D-CBB4-93EA-19C02798C89D}"/>
              </a:ext>
            </a:extLst>
          </p:cNvPr>
          <p:cNvSpPr txBox="1"/>
          <p:nvPr/>
        </p:nvSpPr>
        <p:spPr>
          <a:xfrm>
            <a:off x="292842" y="1223074"/>
            <a:ext cx="135097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subframe 0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B8638D2E-4FDF-D5C6-139F-389CAEFB8353}"/>
              </a:ext>
            </a:extLst>
          </p:cNvPr>
          <p:cNvSpPr/>
          <p:nvPr/>
        </p:nvSpPr>
        <p:spPr>
          <a:xfrm rot="5400000">
            <a:off x="465715" y="1828208"/>
            <a:ext cx="147483" cy="45942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B2D8C0-E045-C404-9769-D2F42FF319E1}"/>
              </a:ext>
            </a:extLst>
          </p:cNvPr>
          <p:cNvSpPr txBox="1"/>
          <p:nvPr/>
        </p:nvSpPr>
        <p:spPr>
          <a:xfrm>
            <a:off x="291761" y="2074159"/>
            <a:ext cx="135097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slot 0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4B77575B-4279-82C7-D82C-E90290C9167C}"/>
              </a:ext>
            </a:extLst>
          </p:cNvPr>
          <p:cNvSpPr/>
          <p:nvPr/>
        </p:nvSpPr>
        <p:spPr>
          <a:xfrm rot="5400000">
            <a:off x="924483" y="1828208"/>
            <a:ext cx="147483" cy="45942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26BDF1-FD27-7FB1-36A2-E457D76D388B}"/>
              </a:ext>
            </a:extLst>
          </p:cNvPr>
          <p:cNvSpPr txBox="1"/>
          <p:nvPr/>
        </p:nvSpPr>
        <p:spPr>
          <a:xfrm>
            <a:off x="750529" y="2074159"/>
            <a:ext cx="135097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slot 1</a:t>
            </a:r>
          </a:p>
        </p:txBody>
      </p:sp>
    </p:spTree>
    <p:extLst>
      <p:ext uri="{BB962C8B-B14F-4D97-AF65-F5344CB8AC3E}">
        <p14:creationId xmlns:p14="http://schemas.microsoft.com/office/powerpoint/2010/main" val="233214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1B31E6-F651-F821-6147-7ADE21C72014}"/>
              </a:ext>
            </a:extLst>
          </p:cNvPr>
          <p:cNvSpPr/>
          <p:nvPr/>
        </p:nvSpPr>
        <p:spPr>
          <a:xfrm>
            <a:off x="1720645" y="963561"/>
            <a:ext cx="9242321" cy="2949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2CD2EE-9E31-A3D2-1D36-B97356DF000D}"/>
              </a:ext>
            </a:extLst>
          </p:cNvPr>
          <p:cNvSpPr/>
          <p:nvPr/>
        </p:nvSpPr>
        <p:spPr>
          <a:xfrm>
            <a:off x="1720646" y="963561"/>
            <a:ext cx="924232" cy="28513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E50A78-D248-F76B-06D1-ED7A847D1FBF}"/>
              </a:ext>
            </a:extLst>
          </p:cNvPr>
          <p:cNvSpPr/>
          <p:nvPr/>
        </p:nvSpPr>
        <p:spPr>
          <a:xfrm>
            <a:off x="2644878" y="963561"/>
            <a:ext cx="924232" cy="28513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A362F0-244C-B2B1-28B6-69EE028AAB6D}"/>
              </a:ext>
            </a:extLst>
          </p:cNvPr>
          <p:cNvSpPr/>
          <p:nvPr/>
        </p:nvSpPr>
        <p:spPr>
          <a:xfrm>
            <a:off x="3569110" y="963561"/>
            <a:ext cx="924232" cy="28513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29F927-6878-44DE-8F88-50B402DD2B97}"/>
              </a:ext>
            </a:extLst>
          </p:cNvPr>
          <p:cNvSpPr/>
          <p:nvPr/>
        </p:nvSpPr>
        <p:spPr>
          <a:xfrm>
            <a:off x="4493342" y="958645"/>
            <a:ext cx="924232" cy="2949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2145A0-2E49-1069-3545-504FC56F2A0A}"/>
              </a:ext>
            </a:extLst>
          </p:cNvPr>
          <p:cNvSpPr/>
          <p:nvPr/>
        </p:nvSpPr>
        <p:spPr>
          <a:xfrm>
            <a:off x="5417574" y="963561"/>
            <a:ext cx="924232" cy="28513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2D9701-FA0D-95AE-8D99-9F1ACCF8E04F}"/>
              </a:ext>
            </a:extLst>
          </p:cNvPr>
          <p:cNvSpPr/>
          <p:nvPr/>
        </p:nvSpPr>
        <p:spPr>
          <a:xfrm>
            <a:off x="6341806" y="958645"/>
            <a:ext cx="924232" cy="29004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26B-7FD5-F6AA-2734-8869091A17F0}"/>
              </a:ext>
            </a:extLst>
          </p:cNvPr>
          <p:cNvSpPr/>
          <p:nvPr/>
        </p:nvSpPr>
        <p:spPr>
          <a:xfrm>
            <a:off x="7266038" y="963561"/>
            <a:ext cx="924232" cy="28513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C958B9-5976-1AEB-217B-24427F5FA443}"/>
              </a:ext>
            </a:extLst>
          </p:cNvPr>
          <p:cNvSpPr/>
          <p:nvPr/>
        </p:nvSpPr>
        <p:spPr>
          <a:xfrm>
            <a:off x="8190270" y="973391"/>
            <a:ext cx="924232" cy="2753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9168FF-CC97-3A7F-5C1D-2CEA8716644E}"/>
              </a:ext>
            </a:extLst>
          </p:cNvPr>
          <p:cNvSpPr/>
          <p:nvPr/>
        </p:nvSpPr>
        <p:spPr>
          <a:xfrm>
            <a:off x="10038734" y="973391"/>
            <a:ext cx="924232" cy="2753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C634B9-8B75-6CFB-5479-4310F9093337}"/>
              </a:ext>
            </a:extLst>
          </p:cNvPr>
          <p:cNvSpPr/>
          <p:nvPr/>
        </p:nvSpPr>
        <p:spPr>
          <a:xfrm>
            <a:off x="9114502" y="973391"/>
            <a:ext cx="924232" cy="2753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74350B-4866-F932-A792-B0E5418C8B98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2182762" y="963561"/>
            <a:ext cx="0" cy="28513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812A8E-F556-4FF7-76AE-D2C8AE412C16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3106994" y="963561"/>
            <a:ext cx="0" cy="28513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C9BA3B-1272-D55A-795A-362F56F95272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4031226" y="963561"/>
            <a:ext cx="0" cy="28513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52ECDB-CBE5-6092-B844-4206E7CAAFBA}"/>
              </a:ext>
            </a:extLst>
          </p:cNvPr>
          <p:cNvCxnSpPr>
            <a:stCxn id="8" idx="0"/>
            <a:endCxn id="8" idx="2"/>
          </p:cNvCxnSpPr>
          <p:nvPr/>
        </p:nvCxnSpPr>
        <p:spPr>
          <a:xfrm>
            <a:off x="4955458" y="958645"/>
            <a:ext cx="0" cy="29496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AAAC76A-7665-93E1-CF44-0215257A1007}"/>
              </a:ext>
            </a:extLst>
          </p:cNvPr>
          <p:cNvCxnSpPr>
            <a:cxnSpLocks/>
            <a:stCxn id="9" idx="0"/>
            <a:endCxn id="9" idx="2"/>
          </p:cNvCxnSpPr>
          <p:nvPr/>
        </p:nvCxnSpPr>
        <p:spPr>
          <a:xfrm>
            <a:off x="5879690" y="963561"/>
            <a:ext cx="0" cy="28513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C553E2-BFF6-07F1-DCA7-66F8C33F051B}"/>
              </a:ext>
            </a:extLst>
          </p:cNvPr>
          <p:cNvCxnSpPr>
            <a:cxnSpLocks/>
            <a:stCxn id="10" idx="0"/>
            <a:endCxn id="10" idx="2"/>
          </p:cNvCxnSpPr>
          <p:nvPr/>
        </p:nvCxnSpPr>
        <p:spPr>
          <a:xfrm>
            <a:off x="6803922" y="958645"/>
            <a:ext cx="0" cy="290049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49A78E-E3A9-AB68-171A-9BAD535B7C0E}"/>
              </a:ext>
            </a:extLst>
          </p:cNvPr>
          <p:cNvCxnSpPr>
            <a:stCxn id="11" idx="0"/>
            <a:endCxn id="11" idx="2"/>
          </p:cNvCxnSpPr>
          <p:nvPr/>
        </p:nvCxnSpPr>
        <p:spPr>
          <a:xfrm>
            <a:off x="7728154" y="963561"/>
            <a:ext cx="0" cy="28513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C2546F-B362-A156-21AF-D030F81D24CE}"/>
              </a:ext>
            </a:extLst>
          </p:cNvPr>
          <p:cNvCxnSpPr>
            <a:stCxn id="12" idx="0"/>
            <a:endCxn id="12" idx="2"/>
          </p:cNvCxnSpPr>
          <p:nvPr/>
        </p:nvCxnSpPr>
        <p:spPr>
          <a:xfrm>
            <a:off x="8652386" y="973391"/>
            <a:ext cx="0" cy="27530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EED19DB-5572-9C86-3DF3-6F22E670A45D}"/>
              </a:ext>
            </a:extLst>
          </p:cNvPr>
          <p:cNvCxnSpPr>
            <a:stCxn id="14" idx="0"/>
            <a:endCxn id="14" idx="2"/>
          </p:cNvCxnSpPr>
          <p:nvPr/>
        </p:nvCxnSpPr>
        <p:spPr>
          <a:xfrm>
            <a:off x="9576618" y="973391"/>
            <a:ext cx="0" cy="27530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90A83F-F7C2-DF10-9BA8-59C961474EFE}"/>
              </a:ext>
            </a:extLst>
          </p:cNvPr>
          <p:cNvCxnSpPr>
            <a:stCxn id="13" idx="0"/>
            <a:endCxn id="13" idx="2"/>
          </p:cNvCxnSpPr>
          <p:nvPr/>
        </p:nvCxnSpPr>
        <p:spPr>
          <a:xfrm>
            <a:off x="10500850" y="973391"/>
            <a:ext cx="0" cy="27530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F069B2E-9021-5472-BBB6-FCBA72A78395}"/>
              </a:ext>
            </a:extLst>
          </p:cNvPr>
          <p:cNvSpPr/>
          <p:nvPr/>
        </p:nvSpPr>
        <p:spPr>
          <a:xfrm>
            <a:off x="2074588" y="958645"/>
            <a:ext cx="99668" cy="3146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C26CED-9036-73F2-EB01-8FC88EBD1F6F}"/>
              </a:ext>
            </a:extLst>
          </p:cNvPr>
          <p:cNvSpPr/>
          <p:nvPr/>
        </p:nvSpPr>
        <p:spPr>
          <a:xfrm>
            <a:off x="1966432" y="958645"/>
            <a:ext cx="108155" cy="3047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4F2ADD-429F-8A7C-D942-20EF614AC9F9}"/>
              </a:ext>
            </a:extLst>
          </p:cNvPr>
          <p:cNvSpPr/>
          <p:nvPr/>
        </p:nvSpPr>
        <p:spPr>
          <a:xfrm>
            <a:off x="2180188" y="973391"/>
            <a:ext cx="248358" cy="2753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89865C-F62B-962A-15C7-E260A92644DB}"/>
              </a:ext>
            </a:extLst>
          </p:cNvPr>
          <p:cNvSpPr/>
          <p:nvPr/>
        </p:nvSpPr>
        <p:spPr>
          <a:xfrm>
            <a:off x="6695756" y="958645"/>
            <a:ext cx="108165" cy="304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4F89136-CF02-4CCB-273E-72B934F0EAFF}"/>
              </a:ext>
            </a:extLst>
          </p:cNvPr>
          <p:cNvSpPr/>
          <p:nvPr/>
        </p:nvSpPr>
        <p:spPr>
          <a:xfrm>
            <a:off x="6587601" y="958645"/>
            <a:ext cx="108155" cy="3047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352AD4-7BA1-DBEC-62BB-838A0DA537DF}"/>
              </a:ext>
            </a:extLst>
          </p:cNvPr>
          <p:cNvSpPr/>
          <p:nvPr/>
        </p:nvSpPr>
        <p:spPr>
          <a:xfrm>
            <a:off x="1828790" y="963562"/>
            <a:ext cx="108155" cy="304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63E671-C35E-DA87-F942-DFEB3398A055}"/>
              </a:ext>
            </a:extLst>
          </p:cNvPr>
          <p:cNvSpPr/>
          <p:nvPr/>
        </p:nvSpPr>
        <p:spPr>
          <a:xfrm>
            <a:off x="1720635" y="958645"/>
            <a:ext cx="108155" cy="1573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915555-0C88-42BE-E8F9-8104336645E3}"/>
              </a:ext>
            </a:extLst>
          </p:cNvPr>
          <p:cNvSpPr/>
          <p:nvPr/>
        </p:nvSpPr>
        <p:spPr>
          <a:xfrm>
            <a:off x="1723120" y="1115960"/>
            <a:ext cx="108155" cy="1474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A499F4-8C22-40A2-EC1E-D7015BAD587F}"/>
              </a:ext>
            </a:extLst>
          </p:cNvPr>
          <p:cNvSpPr/>
          <p:nvPr/>
        </p:nvSpPr>
        <p:spPr>
          <a:xfrm>
            <a:off x="2765276" y="968478"/>
            <a:ext cx="108155" cy="304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DB9342-BF19-40FC-8010-13C96E8005F7}"/>
              </a:ext>
            </a:extLst>
          </p:cNvPr>
          <p:cNvSpPr/>
          <p:nvPr/>
        </p:nvSpPr>
        <p:spPr>
          <a:xfrm>
            <a:off x="2657122" y="968478"/>
            <a:ext cx="105670" cy="15239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DD430B-916C-60B5-3D84-1E877E4973EE}"/>
              </a:ext>
            </a:extLst>
          </p:cNvPr>
          <p:cNvSpPr/>
          <p:nvPr/>
        </p:nvSpPr>
        <p:spPr>
          <a:xfrm>
            <a:off x="2659606" y="1120876"/>
            <a:ext cx="108155" cy="1474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DE1A79-427C-946E-EE82-88485FAF3CEE}"/>
              </a:ext>
            </a:extLst>
          </p:cNvPr>
          <p:cNvSpPr/>
          <p:nvPr/>
        </p:nvSpPr>
        <p:spPr>
          <a:xfrm>
            <a:off x="3675975" y="968478"/>
            <a:ext cx="108155" cy="304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0CCD43-2E84-B2A4-7FFD-C2241EDD6D42}"/>
              </a:ext>
            </a:extLst>
          </p:cNvPr>
          <p:cNvSpPr/>
          <p:nvPr/>
        </p:nvSpPr>
        <p:spPr>
          <a:xfrm>
            <a:off x="3567821" y="968478"/>
            <a:ext cx="105670" cy="15239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9D623D-696C-46A1-18AC-4CE694436F7B}"/>
              </a:ext>
            </a:extLst>
          </p:cNvPr>
          <p:cNvSpPr/>
          <p:nvPr/>
        </p:nvSpPr>
        <p:spPr>
          <a:xfrm>
            <a:off x="3570305" y="1120876"/>
            <a:ext cx="108155" cy="1474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D663521-3EE5-06C8-F393-15023CA40A36}"/>
              </a:ext>
            </a:extLst>
          </p:cNvPr>
          <p:cNvSpPr/>
          <p:nvPr/>
        </p:nvSpPr>
        <p:spPr>
          <a:xfrm>
            <a:off x="4598943" y="963562"/>
            <a:ext cx="108155" cy="304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4A1D6F-71FD-4F51-2391-3AA6684C66F8}"/>
              </a:ext>
            </a:extLst>
          </p:cNvPr>
          <p:cNvSpPr/>
          <p:nvPr/>
        </p:nvSpPr>
        <p:spPr>
          <a:xfrm>
            <a:off x="4490789" y="963562"/>
            <a:ext cx="105670" cy="15239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7B8CDE-C228-8C46-4E20-49C014896507}"/>
              </a:ext>
            </a:extLst>
          </p:cNvPr>
          <p:cNvSpPr/>
          <p:nvPr/>
        </p:nvSpPr>
        <p:spPr>
          <a:xfrm>
            <a:off x="4493273" y="1115960"/>
            <a:ext cx="108155" cy="1474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3F344F-7AF2-BD75-2931-582473C06214}"/>
              </a:ext>
            </a:extLst>
          </p:cNvPr>
          <p:cNvSpPr/>
          <p:nvPr/>
        </p:nvSpPr>
        <p:spPr>
          <a:xfrm>
            <a:off x="5534225" y="953729"/>
            <a:ext cx="108155" cy="304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C80871-0EAF-F8F9-F5DF-2CCB78D562C4}"/>
              </a:ext>
            </a:extLst>
          </p:cNvPr>
          <p:cNvSpPr/>
          <p:nvPr/>
        </p:nvSpPr>
        <p:spPr>
          <a:xfrm>
            <a:off x="5426071" y="953729"/>
            <a:ext cx="105670" cy="15239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7A164A-1521-245E-2A75-99D6E6CD8971}"/>
              </a:ext>
            </a:extLst>
          </p:cNvPr>
          <p:cNvSpPr/>
          <p:nvPr/>
        </p:nvSpPr>
        <p:spPr>
          <a:xfrm>
            <a:off x="5428555" y="1106127"/>
            <a:ext cx="108155" cy="1474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0D5F1D4-C884-58AC-163F-6CCC5A670C7C}"/>
              </a:ext>
            </a:extLst>
          </p:cNvPr>
          <p:cNvSpPr/>
          <p:nvPr/>
        </p:nvSpPr>
        <p:spPr>
          <a:xfrm>
            <a:off x="6449203" y="963562"/>
            <a:ext cx="108155" cy="304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B66387-0172-82BA-C5AC-33C9798D617B}"/>
              </a:ext>
            </a:extLst>
          </p:cNvPr>
          <p:cNvSpPr/>
          <p:nvPr/>
        </p:nvSpPr>
        <p:spPr>
          <a:xfrm>
            <a:off x="6341049" y="963562"/>
            <a:ext cx="105670" cy="15239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2FC0D79-96B0-A91A-D69B-563EA3992A3F}"/>
              </a:ext>
            </a:extLst>
          </p:cNvPr>
          <p:cNvSpPr/>
          <p:nvPr/>
        </p:nvSpPr>
        <p:spPr>
          <a:xfrm>
            <a:off x="6343533" y="1115960"/>
            <a:ext cx="108155" cy="1474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07E37F-1456-BC86-5A6F-A4D62296C7DB}"/>
              </a:ext>
            </a:extLst>
          </p:cNvPr>
          <p:cNvSpPr/>
          <p:nvPr/>
        </p:nvSpPr>
        <p:spPr>
          <a:xfrm>
            <a:off x="7373192" y="963562"/>
            <a:ext cx="108155" cy="304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162FA83-49E3-2204-3FBC-87FC84F13C57}"/>
              </a:ext>
            </a:extLst>
          </p:cNvPr>
          <p:cNvSpPr/>
          <p:nvPr/>
        </p:nvSpPr>
        <p:spPr>
          <a:xfrm>
            <a:off x="7265038" y="963562"/>
            <a:ext cx="105670" cy="15239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C02AD38-827F-F146-52CA-FAC6278DF181}"/>
              </a:ext>
            </a:extLst>
          </p:cNvPr>
          <p:cNvSpPr/>
          <p:nvPr/>
        </p:nvSpPr>
        <p:spPr>
          <a:xfrm>
            <a:off x="7267522" y="1115960"/>
            <a:ext cx="108155" cy="1474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CDE1AC-3EE5-3ADB-E126-A5E7E09803C6}"/>
              </a:ext>
            </a:extLst>
          </p:cNvPr>
          <p:cNvSpPr/>
          <p:nvPr/>
        </p:nvSpPr>
        <p:spPr>
          <a:xfrm>
            <a:off x="8296935" y="963561"/>
            <a:ext cx="108155" cy="304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E1DAC91-5302-0DA5-90C5-9C5667588D65}"/>
              </a:ext>
            </a:extLst>
          </p:cNvPr>
          <p:cNvSpPr/>
          <p:nvPr/>
        </p:nvSpPr>
        <p:spPr>
          <a:xfrm>
            <a:off x="8188781" y="963561"/>
            <a:ext cx="105670" cy="15239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5DBAB0E-7D75-B819-50BD-63DC3F0EFF5B}"/>
              </a:ext>
            </a:extLst>
          </p:cNvPr>
          <p:cNvSpPr/>
          <p:nvPr/>
        </p:nvSpPr>
        <p:spPr>
          <a:xfrm>
            <a:off x="8191265" y="1115959"/>
            <a:ext cx="108155" cy="1474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7B0E907-59BB-2BC0-A7A8-5E3151FE6656}"/>
              </a:ext>
            </a:extLst>
          </p:cNvPr>
          <p:cNvSpPr/>
          <p:nvPr/>
        </p:nvSpPr>
        <p:spPr>
          <a:xfrm>
            <a:off x="9215709" y="963561"/>
            <a:ext cx="108155" cy="304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1EFAB72-F614-9675-BED6-98BF71B45246}"/>
              </a:ext>
            </a:extLst>
          </p:cNvPr>
          <p:cNvSpPr/>
          <p:nvPr/>
        </p:nvSpPr>
        <p:spPr>
          <a:xfrm>
            <a:off x="9107555" y="963561"/>
            <a:ext cx="105670" cy="15239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C19546A-A9B0-80E5-C2F0-B3380CCA3296}"/>
              </a:ext>
            </a:extLst>
          </p:cNvPr>
          <p:cNvSpPr/>
          <p:nvPr/>
        </p:nvSpPr>
        <p:spPr>
          <a:xfrm>
            <a:off x="9110039" y="1115959"/>
            <a:ext cx="108155" cy="1474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587B162-5EA1-AD49-E62B-171B06A58BB0}"/>
              </a:ext>
            </a:extLst>
          </p:cNvPr>
          <p:cNvSpPr/>
          <p:nvPr/>
        </p:nvSpPr>
        <p:spPr>
          <a:xfrm>
            <a:off x="10153694" y="968478"/>
            <a:ext cx="108155" cy="304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545AB7A-D4F2-3FB1-36F7-D4E66144F35D}"/>
              </a:ext>
            </a:extLst>
          </p:cNvPr>
          <p:cNvSpPr/>
          <p:nvPr/>
        </p:nvSpPr>
        <p:spPr>
          <a:xfrm>
            <a:off x="10045540" y="968478"/>
            <a:ext cx="105670" cy="15239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CFB306F-B6FC-F449-E5B5-F53788A6FC56}"/>
              </a:ext>
            </a:extLst>
          </p:cNvPr>
          <p:cNvSpPr/>
          <p:nvPr/>
        </p:nvSpPr>
        <p:spPr>
          <a:xfrm>
            <a:off x="10048024" y="1120876"/>
            <a:ext cx="108155" cy="1474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Brace 59">
            <a:extLst>
              <a:ext uri="{FF2B5EF4-FFF2-40B4-BE49-F238E27FC236}">
                <a16:creationId xmlns:a16="http://schemas.microsoft.com/office/drawing/2014/main" id="{C8D94C28-0D26-A6D3-756A-A46EFC6DB983}"/>
              </a:ext>
            </a:extLst>
          </p:cNvPr>
          <p:cNvSpPr/>
          <p:nvPr/>
        </p:nvSpPr>
        <p:spPr>
          <a:xfrm rot="16200000">
            <a:off x="5812221" y="425620"/>
            <a:ext cx="132731" cy="92347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32B0350-8E4D-FDA5-EFD7-42D37B600C15}"/>
              </a:ext>
            </a:extLst>
          </p:cNvPr>
          <p:cNvSpPr txBox="1"/>
          <p:nvPr/>
        </p:nvSpPr>
        <p:spPr>
          <a:xfrm>
            <a:off x="5374646" y="513218"/>
            <a:ext cx="135097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subframe 4</a:t>
            </a: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C79036B2-DD39-A5CF-6CC9-DF1E1DB13EDC}"/>
              </a:ext>
            </a:extLst>
          </p:cNvPr>
          <p:cNvSpPr/>
          <p:nvPr/>
        </p:nvSpPr>
        <p:spPr>
          <a:xfrm rot="5400000">
            <a:off x="5572816" y="1118795"/>
            <a:ext cx="147483" cy="45942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980B7E0-4AEF-2BE3-E714-C8E146D8B913}"/>
              </a:ext>
            </a:extLst>
          </p:cNvPr>
          <p:cNvSpPr txBox="1"/>
          <p:nvPr/>
        </p:nvSpPr>
        <p:spPr>
          <a:xfrm>
            <a:off x="5398862" y="1364746"/>
            <a:ext cx="135097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slot 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A763C63-751F-8D1B-3882-B3E0C7A32CDD}"/>
              </a:ext>
            </a:extLst>
          </p:cNvPr>
          <p:cNvSpPr/>
          <p:nvPr/>
        </p:nvSpPr>
        <p:spPr>
          <a:xfrm>
            <a:off x="8761009" y="1653309"/>
            <a:ext cx="108155" cy="1376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32C0EB-F938-904C-5EFB-5345D8AB1DDA}"/>
              </a:ext>
            </a:extLst>
          </p:cNvPr>
          <p:cNvSpPr txBox="1"/>
          <p:nvPr/>
        </p:nvSpPr>
        <p:spPr>
          <a:xfrm>
            <a:off x="8914518" y="1568245"/>
            <a:ext cx="1124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PDCCH (DCI)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6919549-3778-D636-F85A-ED585023A204}"/>
              </a:ext>
            </a:extLst>
          </p:cNvPr>
          <p:cNvSpPr/>
          <p:nvPr/>
        </p:nvSpPr>
        <p:spPr>
          <a:xfrm>
            <a:off x="6587601" y="1654797"/>
            <a:ext cx="108155" cy="1376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2212C1F-6E75-58DB-AA1A-A5BE3430BE02}"/>
                  </a:ext>
                </a:extLst>
              </p:cNvPr>
              <p:cNvSpPr txBox="1"/>
              <p:nvPr/>
            </p:nvSpPr>
            <p:spPr>
              <a:xfrm>
                <a:off x="6749838" y="1518634"/>
                <a:ext cx="926263" cy="371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PSS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ID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2212C1F-6E75-58DB-AA1A-A5BE3430B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838" y="1518634"/>
                <a:ext cx="926263" cy="371127"/>
              </a:xfrm>
              <a:prstGeom prst="rect">
                <a:avLst/>
              </a:prstGeom>
              <a:blipFill>
                <a:blip r:embed="rId3"/>
                <a:stretch>
                  <a:fillRect l="-1974" r="-658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79A12E69-62B2-931F-403C-E37198CCD8D5}"/>
              </a:ext>
            </a:extLst>
          </p:cNvPr>
          <p:cNvSpPr/>
          <p:nvPr/>
        </p:nvSpPr>
        <p:spPr>
          <a:xfrm>
            <a:off x="6587601" y="2041234"/>
            <a:ext cx="108155" cy="1376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F5A3F90-E3E6-B8FD-A2E1-F5940F9FA4D8}"/>
                  </a:ext>
                </a:extLst>
              </p:cNvPr>
              <p:cNvSpPr txBox="1"/>
              <p:nvPr/>
            </p:nvSpPr>
            <p:spPr>
              <a:xfrm>
                <a:off x="6749838" y="1908978"/>
                <a:ext cx="972947" cy="363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SSS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ID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F5A3F90-E3E6-B8FD-A2E1-F5940F9FA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838" y="1908978"/>
                <a:ext cx="972947" cy="363818"/>
              </a:xfrm>
              <a:prstGeom prst="rect">
                <a:avLst/>
              </a:prstGeom>
              <a:blipFill>
                <a:blip r:embed="rId4"/>
                <a:stretch>
                  <a:fillRect l="-1875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234768F4-3930-56EE-A7C3-32037DA66DAB}"/>
              </a:ext>
            </a:extLst>
          </p:cNvPr>
          <p:cNvSpPr/>
          <p:nvPr/>
        </p:nvSpPr>
        <p:spPr>
          <a:xfrm>
            <a:off x="6587601" y="2427671"/>
            <a:ext cx="108155" cy="1376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2ABC72-A701-5528-0A6A-89F7A8B5149E}"/>
              </a:ext>
            </a:extLst>
          </p:cNvPr>
          <p:cNvSpPr txBox="1"/>
          <p:nvPr/>
        </p:nvSpPr>
        <p:spPr>
          <a:xfrm>
            <a:off x="6741111" y="2342607"/>
            <a:ext cx="106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PBCH (MIB)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D68B74D-75EE-BDE5-A9EA-7AAF931D9D97}"/>
              </a:ext>
            </a:extLst>
          </p:cNvPr>
          <p:cNvSpPr/>
          <p:nvPr/>
        </p:nvSpPr>
        <p:spPr>
          <a:xfrm>
            <a:off x="8761009" y="2038258"/>
            <a:ext cx="108155" cy="13765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00E681F-55DE-2F83-5EBA-4E76C583D3E6}"/>
              </a:ext>
            </a:extLst>
          </p:cNvPr>
          <p:cNvSpPr txBox="1"/>
          <p:nvPr/>
        </p:nvSpPr>
        <p:spPr>
          <a:xfrm>
            <a:off x="8914519" y="1953194"/>
            <a:ext cx="2150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PCFICH (CFI) + PHICH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2E0EB20-8807-4D40-397A-4F2953F7D73E}"/>
              </a:ext>
            </a:extLst>
          </p:cNvPr>
          <p:cNvSpPr/>
          <p:nvPr/>
        </p:nvSpPr>
        <p:spPr>
          <a:xfrm>
            <a:off x="8761009" y="2427671"/>
            <a:ext cx="108155" cy="1376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49BF7BD-C271-7412-D3C1-7F9BCF0497AE}"/>
              </a:ext>
            </a:extLst>
          </p:cNvPr>
          <p:cNvSpPr txBox="1"/>
          <p:nvPr/>
        </p:nvSpPr>
        <p:spPr>
          <a:xfrm>
            <a:off x="8914519" y="2342607"/>
            <a:ext cx="2150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PDSCH (SIB1)  </a:t>
            </a:r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9334CBA9-1CA3-7DD9-69D7-AEE42A5604B9}"/>
              </a:ext>
            </a:extLst>
          </p:cNvPr>
          <p:cNvSpPr/>
          <p:nvPr/>
        </p:nvSpPr>
        <p:spPr>
          <a:xfrm rot="5400000">
            <a:off x="6031584" y="1118795"/>
            <a:ext cx="147483" cy="45942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0D2EA1F-A3D9-18FB-4025-35C80F650A31}"/>
              </a:ext>
            </a:extLst>
          </p:cNvPr>
          <p:cNvSpPr txBox="1"/>
          <p:nvPr/>
        </p:nvSpPr>
        <p:spPr>
          <a:xfrm>
            <a:off x="5857630" y="1364746"/>
            <a:ext cx="135097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slot 1</a:t>
            </a:r>
          </a:p>
        </p:txBody>
      </p:sp>
      <p:sp>
        <p:nvSpPr>
          <p:cNvPr id="78" name="Right Brace 77">
            <a:extLst>
              <a:ext uri="{FF2B5EF4-FFF2-40B4-BE49-F238E27FC236}">
                <a16:creationId xmlns:a16="http://schemas.microsoft.com/office/drawing/2014/main" id="{9CB7834E-5A5D-CD06-F27A-87A9690FE2B1}"/>
              </a:ext>
            </a:extLst>
          </p:cNvPr>
          <p:cNvSpPr/>
          <p:nvPr/>
        </p:nvSpPr>
        <p:spPr>
          <a:xfrm rot="16200000">
            <a:off x="2120083" y="430537"/>
            <a:ext cx="132731" cy="92347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C7A1780-0BE5-F3FA-FEC6-078F290E233F}"/>
              </a:ext>
            </a:extLst>
          </p:cNvPr>
          <p:cNvSpPr txBox="1"/>
          <p:nvPr/>
        </p:nvSpPr>
        <p:spPr>
          <a:xfrm>
            <a:off x="1698855" y="515151"/>
            <a:ext cx="135097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subframe 0</a:t>
            </a:r>
          </a:p>
        </p:txBody>
      </p:sp>
      <p:sp>
        <p:nvSpPr>
          <p:cNvPr id="80" name="Right Brace 79">
            <a:extLst>
              <a:ext uri="{FF2B5EF4-FFF2-40B4-BE49-F238E27FC236}">
                <a16:creationId xmlns:a16="http://schemas.microsoft.com/office/drawing/2014/main" id="{FDD008CA-D4D7-3E73-2BF1-7239765CFCFD}"/>
              </a:ext>
            </a:extLst>
          </p:cNvPr>
          <p:cNvSpPr/>
          <p:nvPr/>
        </p:nvSpPr>
        <p:spPr>
          <a:xfrm rot="5400000">
            <a:off x="1871728" y="1120285"/>
            <a:ext cx="147483" cy="45942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A204A53-3E62-29CF-01AA-65890A26CD52}"/>
              </a:ext>
            </a:extLst>
          </p:cNvPr>
          <p:cNvSpPr txBox="1"/>
          <p:nvPr/>
        </p:nvSpPr>
        <p:spPr>
          <a:xfrm>
            <a:off x="1697774" y="1366236"/>
            <a:ext cx="135097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slot 0</a:t>
            </a:r>
          </a:p>
        </p:txBody>
      </p:sp>
      <p:sp>
        <p:nvSpPr>
          <p:cNvPr id="82" name="Right Brace 81">
            <a:extLst>
              <a:ext uri="{FF2B5EF4-FFF2-40B4-BE49-F238E27FC236}">
                <a16:creationId xmlns:a16="http://schemas.microsoft.com/office/drawing/2014/main" id="{92FF0F8B-2880-E125-67E9-E29C2A4D6686}"/>
              </a:ext>
            </a:extLst>
          </p:cNvPr>
          <p:cNvSpPr/>
          <p:nvPr/>
        </p:nvSpPr>
        <p:spPr>
          <a:xfrm rot="5400000">
            <a:off x="2330496" y="1120285"/>
            <a:ext cx="147483" cy="45942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DC96909-AD82-17E0-751B-CA1FE4186A5C}"/>
              </a:ext>
            </a:extLst>
          </p:cNvPr>
          <p:cNvSpPr txBox="1"/>
          <p:nvPr/>
        </p:nvSpPr>
        <p:spPr>
          <a:xfrm>
            <a:off x="2156542" y="1366236"/>
            <a:ext cx="135097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slot 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D6892DC-93B2-24C6-3955-C585ACC8F073}"/>
              </a:ext>
            </a:extLst>
          </p:cNvPr>
          <p:cNvSpPr/>
          <p:nvPr/>
        </p:nvSpPr>
        <p:spPr>
          <a:xfrm>
            <a:off x="340528" y="3136413"/>
            <a:ext cx="9104669" cy="5018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BC3D769-4CFB-E6F0-87D8-BC859AB6298B}"/>
              </a:ext>
            </a:extLst>
          </p:cNvPr>
          <p:cNvCxnSpPr>
            <a:cxnSpLocks/>
            <a:stCxn id="85" idx="0"/>
            <a:endCxn id="85" idx="2"/>
          </p:cNvCxnSpPr>
          <p:nvPr/>
        </p:nvCxnSpPr>
        <p:spPr>
          <a:xfrm>
            <a:off x="4892863" y="3136413"/>
            <a:ext cx="0" cy="5018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43E62FC8-8935-6970-7DB8-03EF9643AB20}"/>
              </a:ext>
            </a:extLst>
          </p:cNvPr>
          <p:cNvSpPr/>
          <p:nvPr/>
        </p:nvSpPr>
        <p:spPr>
          <a:xfrm>
            <a:off x="340528" y="3136413"/>
            <a:ext cx="4552334" cy="5018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C7A3CC6-B3CB-D976-C877-FE6B86781C8E}"/>
              </a:ext>
            </a:extLst>
          </p:cNvPr>
          <p:cNvSpPr/>
          <p:nvPr/>
        </p:nvSpPr>
        <p:spPr>
          <a:xfrm>
            <a:off x="4892862" y="3136412"/>
            <a:ext cx="4552334" cy="5018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7F38592-3D58-2D40-07DF-DF8A348666C7}"/>
              </a:ext>
            </a:extLst>
          </p:cNvPr>
          <p:cNvCxnSpPr>
            <a:cxnSpLocks/>
            <a:stCxn id="89" idx="0"/>
            <a:endCxn id="89" idx="2"/>
          </p:cNvCxnSpPr>
          <p:nvPr/>
        </p:nvCxnSpPr>
        <p:spPr>
          <a:xfrm>
            <a:off x="2616695" y="3136413"/>
            <a:ext cx="0" cy="5018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FCA0475-E315-86C5-CF90-F389C1AEEC37}"/>
              </a:ext>
            </a:extLst>
          </p:cNvPr>
          <p:cNvCxnSpPr>
            <a:cxnSpLocks/>
            <a:stCxn id="90" idx="0"/>
            <a:endCxn id="90" idx="2"/>
          </p:cNvCxnSpPr>
          <p:nvPr/>
        </p:nvCxnSpPr>
        <p:spPr>
          <a:xfrm>
            <a:off x="7169029" y="3136412"/>
            <a:ext cx="0" cy="5018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9515FEB3-FF34-0192-6AB7-AC261F5EB9BB}"/>
              </a:ext>
            </a:extLst>
          </p:cNvPr>
          <p:cNvSpPr/>
          <p:nvPr/>
        </p:nvSpPr>
        <p:spPr>
          <a:xfrm>
            <a:off x="340528" y="3136412"/>
            <a:ext cx="2276164" cy="5018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CC55405-1BBD-7E3C-285B-4D13E02A32B6}"/>
              </a:ext>
            </a:extLst>
          </p:cNvPr>
          <p:cNvSpPr/>
          <p:nvPr/>
        </p:nvSpPr>
        <p:spPr>
          <a:xfrm>
            <a:off x="2616692" y="3136411"/>
            <a:ext cx="2276164" cy="501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0D68A5E-49DE-E8A8-1750-39C104FC9D89}"/>
              </a:ext>
            </a:extLst>
          </p:cNvPr>
          <p:cNvSpPr/>
          <p:nvPr/>
        </p:nvSpPr>
        <p:spPr>
          <a:xfrm>
            <a:off x="449378" y="4721794"/>
            <a:ext cx="984541" cy="433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0B77DFC-F0B2-8D49-F197-0EC104EA8607}"/>
              </a:ext>
            </a:extLst>
          </p:cNvPr>
          <p:cNvSpPr/>
          <p:nvPr/>
        </p:nvSpPr>
        <p:spPr>
          <a:xfrm>
            <a:off x="5557674" y="4397651"/>
            <a:ext cx="2276164" cy="501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125E835-019A-302F-D85F-6D9908E8FD1D}"/>
              </a:ext>
            </a:extLst>
          </p:cNvPr>
          <p:cNvSpPr/>
          <p:nvPr/>
        </p:nvSpPr>
        <p:spPr>
          <a:xfrm>
            <a:off x="8131704" y="5737124"/>
            <a:ext cx="2276164" cy="496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F525FBD-35BF-FA41-EDF9-5C5950AE9931}"/>
              </a:ext>
            </a:extLst>
          </p:cNvPr>
          <p:cNvCxnSpPr>
            <a:cxnSpLocks/>
            <a:stCxn id="95" idx="0"/>
            <a:endCxn id="95" idx="2"/>
          </p:cNvCxnSpPr>
          <p:nvPr/>
        </p:nvCxnSpPr>
        <p:spPr>
          <a:xfrm>
            <a:off x="1478610" y="3136412"/>
            <a:ext cx="0" cy="5018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23C3B2B-1FB1-E4FA-F368-C41E6AB52F52}"/>
              </a:ext>
            </a:extLst>
          </p:cNvPr>
          <p:cNvSpPr/>
          <p:nvPr/>
        </p:nvSpPr>
        <p:spPr>
          <a:xfrm>
            <a:off x="429723" y="1678795"/>
            <a:ext cx="984541" cy="433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229B0B3-9C27-AEDD-BF3F-04E5F756442A}"/>
              </a:ext>
            </a:extLst>
          </p:cNvPr>
          <p:cNvSpPr/>
          <p:nvPr/>
        </p:nvSpPr>
        <p:spPr>
          <a:xfrm>
            <a:off x="582123" y="1831195"/>
            <a:ext cx="984541" cy="433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67D09BE-D856-07F0-C143-1355AFF93539}"/>
              </a:ext>
            </a:extLst>
          </p:cNvPr>
          <p:cNvSpPr/>
          <p:nvPr/>
        </p:nvSpPr>
        <p:spPr>
          <a:xfrm>
            <a:off x="734523" y="1983595"/>
            <a:ext cx="984541" cy="433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5C12568-E9D9-3B54-5737-D4612EFC0845}"/>
              </a:ext>
            </a:extLst>
          </p:cNvPr>
          <p:cNvSpPr/>
          <p:nvPr/>
        </p:nvSpPr>
        <p:spPr>
          <a:xfrm>
            <a:off x="886923" y="2135995"/>
            <a:ext cx="984541" cy="433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3F44CD4-7E95-3997-2F84-0C160B269F5B}"/>
              </a:ext>
            </a:extLst>
          </p:cNvPr>
          <p:cNvSpPr/>
          <p:nvPr/>
        </p:nvSpPr>
        <p:spPr>
          <a:xfrm>
            <a:off x="1039323" y="2288395"/>
            <a:ext cx="984541" cy="433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8DA3388-FE3E-825C-8120-59C34DD95AD3}"/>
              </a:ext>
            </a:extLst>
          </p:cNvPr>
          <p:cNvSpPr/>
          <p:nvPr/>
        </p:nvSpPr>
        <p:spPr>
          <a:xfrm>
            <a:off x="1191723" y="2440795"/>
            <a:ext cx="984541" cy="433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52FBD98-CAA8-446F-0CDF-DC0172D84315}"/>
              </a:ext>
            </a:extLst>
          </p:cNvPr>
          <p:cNvSpPr/>
          <p:nvPr/>
        </p:nvSpPr>
        <p:spPr>
          <a:xfrm>
            <a:off x="1632151" y="4785205"/>
            <a:ext cx="984541" cy="433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F2F92F-657D-AC5A-FF2C-BB8FBF5376B0}"/>
              </a:ext>
            </a:extLst>
          </p:cNvPr>
          <p:cNvSpPr/>
          <p:nvPr/>
        </p:nvSpPr>
        <p:spPr>
          <a:xfrm>
            <a:off x="1582316" y="5913752"/>
            <a:ext cx="984541" cy="433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5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Table 69">
            <a:extLst>
              <a:ext uri="{FF2B5EF4-FFF2-40B4-BE49-F238E27FC236}">
                <a16:creationId xmlns:a16="http://schemas.microsoft.com/office/drawing/2014/main" id="{3D723366-CBA7-AC9A-07E0-E220A92B9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292220"/>
              </p:ext>
            </p:extLst>
          </p:nvPr>
        </p:nvGraphicFramePr>
        <p:xfrm>
          <a:off x="441149" y="3061930"/>
          <a:ext cx="11421641" cy="496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331">
                  <a:extLst>
                    <a:ext uri="{9D8B030D-6E8A-4147-A177-3AD203B41FA5}">
                      <a16:colId xmlns:a16="http://schemas.microsoft.com/office/drawing/2014/main" val="3924979527"/>
                    </a:ext>
                  </a:extLst>
                </a:gridCol>
                <a:gridCol w="1038331">
                  <a:extLst>
                    <a:ext uri="{9D8B030D-6E8A-4147-A177-3AD203B41FA5}">
                      <a16:colId xmlns:a16="http://schemas.microsoft.com/office/drawing/2014/main" val="1892041803"/>
                    </a:ext>
                  </a:extLst>
                </a:gridCol>
                <a:gridCol w="1038331">
                  <a:extLst>
                    <a:ext uri="{9D8B030D-6E8A-4147-A177-3AD203B41FA5}">
                      <a16:colId xmlns:a16="http://schemas.microsoft.com/office/drawing/2014/main" val="1543920838"/>
                    </a:ext>
                  </a:extLst>
                </a:gridCol>
                <a:gridCol w="1038331">
                  <a:extLst>
                    <a:ext uri="{9D8B030D-6E8A-4147-A177-3AD203B41FA5}">
                      <a16:colId xmlns:a16="http://schemas.microsoft.com/office/drawing/2014/main" val="331459960"/>
                    </a:ext>
                  </a:extLst>
                </a:gridCol>
                <a:gridCol w="1038331">
                  <a:extLst>
                    <a:ext uri="{9D8B030D-6E8A-4147-A177-3AD203B41FA5}">
                      <a16:colId xmlns:a16="http://schemas.microsoft.com/office/drawing/2014/main" val="3318805316"/>
                    </a:ext>
                  </a:extLst>
                </a:gridCol>
                <a:gridCol w="1038331">
                  <a:extLst>
                    <a:ext uri="{9D8B030D-6E8A-4147-A177-3AD203B41FA5}">
                      <a16:colId xmlns:a16="http://schemas.microsoft.com/office/drawing/2014/main" val="2060528615"/>
                    </a:ext>
                  </a:extLst>
                </a:gridCol>
                <a:gridCol w="1038331">
                  <a:extLst>
                    <a:ext uri="{9D8B030D-6E8A-4147-A177-3AD203B41FA5}">
                      <a16:colId xmlns:a16="http://schemas.microsoft.com/office/drawing/2014/main" val="2439014890"/>
                    </a:ext>
                  </a:extLst>
                </a:gridCol>
                <a:gridCol w="1038331">
                  <a:extLst>
                    <a:ext uri="{9D8B030D-6E8A-4147-A177-3AD203B41FA5}">
                      <a16:colId xmlns:a16="http://schemas.microsoft.com/office/drawing/2014/main" val="3266608654"/>
                    </a:ext>
                  </a:extLst>
                </a:gridCol>
                <a:gridCol w="1038331">
                  <a:extLst>
                    <a:ext uri="{9D8B030D-6E8A-4147-A177-3AD203B41FA5}">
                      <a16:colId xmlns:a16="http://schemas.microsoft.com/office/drawing/2014/main" val="705416034"/>
                    </a:ext>
                  </a:extLst>
                </a:gridCol>
                <a:gridCol w="1038331">
                  <a:extLst>
                    <a:ext uri="{9D8B030D-6E8A-4147-A177-3AD203B41FA5}">
                      <a16:colId xmlns:a16="http://schemas.microsoft.com/office/drawing/2014/main" val="4103935380"/>
                    </a:ext>
                  </a:extLst>
                </a:gridCol>
                <a:gridCol w="1038331">
                  <a:extLst>
                    <a:ext uri="{9D8B030D-6E8A-4147-A177-3AD203B41FA5}">
                      <a16:colId xmlns:a16="http://schemas.microsoft.com/office/drawing/2014/main" val="426284897"/>
                    </a:ext>
                  </a:extLst>
                </a:gridCol>
              </a:tblGrid>
              <a:tr h="4969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697404"/>
                  </a:ext>
                </a:extLst>
              </a:tr>
            </a:tbl>
          </a:graphicData>
        </a:graphic>
      </p:graphicFrame>
      <p:graphicFrame>
        <p:nvGraphicFramePr>
          <p:cNvPr id="61" name="Table 61">
            <a:extLst>
              <a:ext uri="{FF2B5EF4-FFF2-40B4-BE49-F238E27FC236}">
                <a16:creationId xmlns:a16="http://schemas.microsoft.com/office/drawing/2014/main" id="{91007E4D-ADE0-EBED-A29A-6827D58A9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765695"/>
              </p:ext>
            </p:extLst>
          </p:nvPr>
        </p:nvGraphicFramePr>
        <p:xfrm>
          <a:off x="958900" y="3061930"/>
          <a:ext cx="10386140" cy="496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614">
                  <a:extLst>
                    <a:ext uri="{9D8B030D-6E8A-4147-A177-3AD203B41FA5}">
                      <a16:colId xmlns:a16="http://schemas.microsoft.com/office/drawing/2014/main" val="2138424952"/>
                    </a:ext>
                  </a:extLst>
                </a:gridCol>
                <a:gridCol w="1038614">
                  <a:extLst>
                    <a:ext uri="{9D8B030D-6E8A-4147-A177-3AD203B41FA5}">
                      <a16:colId xmlns:a16="http://schemas.microsoft.com/office/drawing/2014/main" val="3688630354"/>
                    </a:ext>
                  </a:extLst>
                </a:gridCol>
                <a:gridCol w="1038614">
                  <a:extLst>
                    <a:ext uri="{9D8B030D-6E8A-4147-A177-3AD203B41FA5}">
                      <a16:colId xmlns:a16="http://schemas.microsoft.com/office/drawing/2014/main" val="1008560173"/>
                    </a:ext>
                  </a:extLst>
                </a:gridCol>
                <a:gridCol w="1038614">
                  <a:extLst>
                    <a:ext uri="{9D8B030D-6E8A-4147-A177-3AD203B41FA5}">
                      <a16:colId xmlns:a16="http://schemas.microsoft.com/office/drawing/2014/main" val="2162817754"/>
                    </a:ext>
                  </a:extLst>
                </a:gridCol>
                <a:gridCol w="1038614">
                  <a:extLst>
                    <a:ext uri="{9D8B030D-6E8A-4147-A177-3AD203B41FA5}">
                      <a16:colId xmlns:a16="http://schemas.microsoft.com/office/drawing/2014/main" val="4064335957"/>
                    </a:ext>
                  </a:extLst>
                </a:gridCol>
                <a:gridCol w="1038614">
                  <a:extLst>
                    <a:ext uri="{9D8B030D-6E8A-4147-A177-3AD203B41FA5}">
                      <a16:colId xmlns:a16="http://schemas.microsoft.com/office/drawing/2014/main" val="1715763079"/>
                    </a:ext>
                  </a:extLst>
                </a:gridCol>
                <a:gridCol w="1038614">
                  <a:extLst>
                    <a:ext uri="{9D8B030D-6E8A-4147-A177-3AD203B41FA5}">
                      <a16:colId xmlns:a16="http://schemas.microsoft.com/office/drawing/2014/main" val="2646937536"/>
                    </a:ext>
                  </a:extLst>
                </a:gridCol>
                <a:gridCol w="1038614">
                  <a:extLst>
                    <a:ext uri="{9D8B030D-6E8A-4147-A177-3AD203B41FA5}">
                      <a16:colId xmlns:a16="http://schemas.microsoft.com/office/drawing/2014/main" val="4292495450"/>
                    </a:ext>
                  </a:extLst>
                </a:gridCol>
                <a:gridCol w="1038614">
                  <a:extLst>
                    <a:ext uri="{9D8B030D-6E8A-4147-A177-3AD203B41FA5}">
                      <a16:colId xmlns:a16="http://schemas.microsoft.com/office/drawing/2014/main" val="2144233385"/>
                    </a:ext>
                  </a:extLst>
                </a:gridCol>
                <a:gridCol w="1038614">
                  <a:extLst>
                    <a:ext uri="{9D8B030D-6E8A-4147-A177-3AD203B41FA5}">
                      <a16:colId xmlns:a16="http://schemas.microsoft.com/office/drawing/2014/main" val="2446138749"/>
                    </a:ext>
                  </a:extLst>
                </a:gridCol>
              </a:tblGrid>
              <a:tr h="4969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63264"/>
                  </a:ext>
                </a:extLst>
              </a:tr>
            </a:tbl>
          </a:graphicData>
        </a:graphic>
      </p:graphicFrame>
      <p:sp>
        <p:nvSpPr>
          <p:cNvPr id="163" name="Rectangle 162">
            <a:extLst>
              <a:ext uri="{FF2B5EF4-FFF2-40B4-BE49-F238E27FC236}">
                <a16:creationId xmlns:a16="http://schemas.microsoft.com/office/drawing/2014/main" id="{9A0E3025-DFDD-5E12-E2BD-D2F559E6867D}"/>
              </a:ext>
            </a:extLst>
          </p:cNvPr>
          <p:cNvSpPr/>
          <p:nvPr/>
        </p:nvSpPr>
        <p:spPr>
          <a:xfrm>
            <a:off x="1031782" y="3062585"/>
            <a:ext cx="67982" cy="4969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E9020FB-1591-8B21-DD02-CA74E94EA670}"/>
              </a:ext>
            </a:extLst>
          </p:cNvPr>
          <p:cNvSpPr/>
          <p:nvPr/>
        </p:nvSpPr>
        <p:spPr>
          <a:xfrm>
            <a:off x="1541271" y="3057013"/>
            <a:ext cx="67982" cy="4969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BEC57E9-A42F-601D-FBFB-3474FAB90256}"/>
              </a:ext>
            </a:extLst>
          </p:cNvPr>
          <p:cNvSpPr/>
          <p:nvPr/>
        </p:nvSpPr>
        <p:spPr>
          <a:xfrm>
            <a:off x="1609253" y="3057013"/>
            <a:ext cx="67982" cy="4969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70D9E2B-BF2D-E6AD-443A-AC730486F502}"/>
              </a:ext>
            </a:extLst>
          </p:cNvPr>
          <p:cNvSpPr/>
          <p:nvPr/>
        </p:nvSpPr>
        <p:spPr>
          <a:xfrm>
            <a:off x="1677235" y="3057013"/>
            <a:ext cx="67982" cy="4969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D7E2D78-68F7-433C-A69E-E82412B94CB4}"/>
              </a:ext>
            </a:extLst>
          </p:cNvPr>
          <p:cNvSpPr/>
          <p:nvPr/>
        </p:nvSpPr>
        <p:spPr>
          <a:xfrm>
            <a:off x="2061319" y="3057007"/>
            <a:ext cx="67982" cy="4969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34C36CB7-B9AF-896D-EC26-B6E3109B9C91}"/>
              </a:ext>
            </a:extLst>
          </p:cNvPr>
          <p:cNvSpPr/>
          <p:nvPr/>
        </p:nvSpPr>
        <p:spPr>
          <a:xfrm>
            <a:off x="3111855" y="3058787"/>
            <a:ext cx="67982" cy="4969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60C3C3E0-9F0F-B60C-118C-D07C8F0A8B07}"/>
              </a:ext>
            </a:extLst>
          </p:cNvPr>
          <p:cNvSpPr/>
          <p:nvPr/>
        </p:nvSpPr>
        <p:spPr>
          <a:xfrm>
            <a:off x="4134283" y="3056911"/>
            <a:ext cx="67982" cy="4969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5E254D9-75C6-1E74-6A28-69E2C9D8FE00}"/>
              </a:ext>
            </a:extLst>
          </p:cNvPr>
          <p:cNvSpPr/>
          <p:nvPr/>
        </p:nvSpPr>
        <p:spPr>
          <a:xfrm>
            <a:off x="5182199" y="3057001"/>
            <a:ext cx="67982" cy="4969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4FC11C24-0054-5C9A-2715-BB5F6C92D1D6}"/>
              </a:ext>
            </a:extLst>
          </p:cNvPr>
          <p:cNvSpPr/>
          <p:nvPr/>
        </p:nvSpPr>
        <p:spPr>
          <a:xfrm>
            <a:off x="7262092" y="3056909"/>
            <a:ext cx="67982" cy="4969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3428BE6-8FAD-208C-B48E-E1E5C5FBCF71}"/>
              </a:ext>
            </a:extLst>
          </p:cNvPr>
          <p:cNvSpPr/>
          <p:nvPr/>
        </p:nvSpPr>
        <p:spPr>
          <a:xfrm>
            <a:off x="6600184" y="3056263"/>
            <a:ext cx="67982" cy="4969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3D89E370-3042-EC5A-13AA-0FA6E42CFC4C}"/>
              </a:ext>
            </a:extLst>
          </p:cNvPr>
          <p:cNvSpPr/>
          <p:nvPr/>
        </p:nvSpPr>
        <p:spPr>
          <a:xfrm>
            <a:off x="6532202" y="3056263"/>
            <a:ext cx="67982" cy="4969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A74CD0E2-1CAA-7E8D-63B9-33590A5ED347}"/>
              </a:ext>
            </a:extLst>
          </p:cNvPr>
          <p:cNvSpPr/>
          <p:nvPr/>
        </p:nvSpPr>
        <p:spPr>
          <a:xfrm>
            <a:off x="6229719" y="3056241"/>
            <a:ext cx="67982" cy="4969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A32DEA53-5F72-559A-C951-A05AE8EADA5D}"/>
              </a:ext>
            </a:extLst>
          </p:cNvPr>
          <p:cNvSpPr/>
          <p:nvPr/>
        </p:nvSpPr>
        <p:spPr>
          <a:xfrm>
            <a:off x="8297187" y="3056257"/>
            <a:ext cx="67982" cy="4969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4276F26-2042-41B7-A484-0D79671B59F0}"/>
              </a:ext>
            </a:extLst>
          </p:cNvPr>
          <p:cNvSpPr/>
          <p:nvPr/>
        </p:nvSpPr>
        <p:spPr>
          <a:xfrm>
            <a:off x="9337364" y="3056257"/>
            <a:ext cx="67982" cy="4969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A067A032-DE6A-A501-816D-25B0589A7725}"/>
              </a:ext>
            </a:extLst>
          </p:cNvPr>
          <p:cNvSpPr/>
          <p:nvPr/>
        </p:nvSpPr>
        <p:spPr>
          <a:xfrm>
            <a:off x="10385319" y="3056480"/>
            <a:ext cx="67982" cy="4969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BAE2C167-0B69-8169-4DDB-7B92E5367368}"/>
              </a:ext>
            </a:extLst>
          </p:cNvPr>
          <p:cNvSpPr/>
          <p:nvPr/>
        </p:nvSpPr>
        <p:spPr>
          <a:xfrm>
            <a:off x="1471238" y="3062678"/>
            <a:ext cx="67982" cy="4969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6BB2302F-F0AA-1C76-6A6C-4ACE2C6CBD3C}"/>
              </a:ext>
            </a:extLst>
          </p:cNvPr>
          <p:cNvCxnSpPr>
            <a:stCxn id="220" idx="1"/>
            <a:endCxn id="220" idx="3"/>
          </p:cNvCxnSpPr>
          <p:nvPr/>
        </p:nvCxnSpPr>
        <p:spPr>
          <a:xfrm>
            <a:off x="1471238" y="3311168"/>
            <a:ext cx="679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>
            <a:extLst>
              <a:ext uri="{FF2B5EF4-FFF2-40B4-BE49-F238E27FC236}">
                <a16:creationId xmlns:a16="http://schemas.microsoft.com/office/drawing/2014/main" id="{954AA7F4-E4F9-137B-CB99-093700FEA3D7}"/>
              </a:ext>
            </a:extLst>
          </p:cNvPr>
          <p:cNvSpPr/>
          <p:nvPr/>
        </p:nvSpPr>
        <p:spPr>
          <a:xfrm>
            <a:off x="1471238" y="3062678"/>
            <a:ext cx="67982" cy="24848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AAACA068-B414-8B24-67F4-C478F9B4DBB2}"/>
              </a:ext>
            </a:extLst>
          </p:cNvPr>
          <p:cNvSpPr/>
          <p:nvPr/>
        </p:nvSpPr>
        <p:spPr>
          <a:xfrm>
            <a:off x="1471238" y="3311174"/>
            <a:ext cx="67982" cy="24848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4715DF42-6444-0B26-BD8F-BBDC1B587C03}"/>
              </a:ext>
            </a:extLst>
          </p:cNvPr>
          <p:cNvSpPr/>
          <p:nvPr/>
        </p:nvSpPr>
        <p:spPr>
          <a:xfrm>
            <a:off x="1751979" y="3062674"/>
            <a:ext cx="67982" cy="4969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0975F100-D40D-D0FC-0256-4F1BCC5EBE5A}"/>
              </a:ext>
            </a:extLst>
          </p:cNvPr>
          <p:cNvSpPr/>
          <p:nvPr/>
        </p:nvSpPr>
        <p:spPr>
          <a:xfrm>
            <a:off x="1406329" y="3063271"/>
            <a:ext cx="67982" cy="4969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31FD7FB1-1990-8AC1-74CB-BD4986B491A7}"/>
              </a:ext>
            </a:extLst>
          </p:cNvPr>
          <p:cNvSpPr/>
          <p:nvPr/>
        </p:nvSpPr>
        <p:spPr>
          <a:xfrm>
            <a:off x="1338347" y="3063271"/>
            <a:ext cx="67982" cy="4969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DE7FB2F-4F96-8875-95ED-182897459F9B}"/>
              </a:ext>
            </a:extLst>
          </p:cNvPr>
          <p:cNvSpPr/>
          <p:nvPr/>
        </p:nvSpPr>
        <p:spPr>
          <a:xfrm>
            <a:off x="1270365" y="3063271"/>
            <a:ext cx="67982" cy="4969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A285F3DB-FFAE-5497-49B4-58EE0D6903A3}"/>
              </a:ext>
            </a:extLst>
          </p:cNvPr>
          <p:cNvSpPr/>
          <p:nvPr/>
        </p:nvSpPr>
        <p:spPr>
          <a:xfrm>
            <a:off x="1405307" y="3061930"/>
            <a:ext cx="67982" cy="4969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AB4C5C4-4C61-1FA2-6539-EE092C4B533B}"/>
              </a:ext>
            </a:extLst>
          </p:cNvPr>
          <p:cNvSpPr/>
          <p:nvPr/>
        </p:nvSpPr>
        <p:spPr>
          <a:xfrm>
            <a:off x="1337325" y="3061930"/>
            <a:ext cx="67982" cy="4969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B05CC089-7638-F627-FD8C-58BABAE5A3C5}"/>
              </a:ext>
            </a:extLst>
          </p:cNvPr>
          <p:cNvSpPr/>
          <p:nvPr/>
        </p:nvSpPr>
        <p:spPr>
          <a:xfrm>
            <a:off x="1270378" y="3056241"/>
            <a:ext cx="67982" cy="4969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DD842E10-CC0C-D8E6-031D-FEC29717A80F}"/>
              </a:ext>
            </a:extLst>
          </p:cNvPr>
          <p:cNvSpPr/>
          <p:nvPr/>
        </p:nvSpPr>
        <p:spPr>
          <a:xfrm>
            <a:off x="2314727" y="3057582"/>
            <a:ext cx="67982" cy="4969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1CA1D9E-11BE-F07F-EDB9-89E63439410C}"/>
              </a:ext>
            </a:extLst>
          </p:cNvPr>
          <p:cNvSpPr/>
          <p:nvPr/>
        </p:nvSpPr>
        <p:spPr>
          <a:xfrm>
            <a:off x="2314740" y="3050552"/>
            <a:ext cx="67982" cy="4969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3FA2BB16-705B-805D-8600-1AE53701B94C}"/>
              </a:ext>
            </a:extLst>
          </p:cNvPr>
          <p:cNvSpPr/>
          <p:nvPr/>
        </p:nvSpPr>
        <p:spPr>
          <a:xfrm>
            <a:off x="2822029" y="3057582"/>
            <a:ext cx="67982" cy="4969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7BF64CC-1233-40AA-4B3A-94A027A0AE7F}"/>
              </a:ext>
            </a:extLst>
          </p:cNvPr>
          <p:cNvSpPr/>
          <p:nvPr/>
        </p:nvSpPr>
        <p:spPr>
          <a:xfrm>
            <a:off x="2822042" y="3050552"/>
            <a:ext cx="67982" cy="4969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F9D8B219-37F3-94E5-BBCD-D1DC58DCBF4C}"/>
              </a:ext>
            </a:extLst>
          </p:cNvPr>
          <p:cNvSpPr/>
          <p:nvPr/>
        </p:nvSpPr>
        <p:spPr>
          <a:xfrm>
            <a:off x="2514682" y="3056241"/>
            <a:ext cx="67982" cy="4969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C465421E-35C8-6A87-FB4D-14A15D3F15DC}"/>
              </a:ext>
            </a:extLst>
          </p:cNvPr>
          <p:cNvSpPr/>
          <p:nvPr/>
        </p:nvSpPr>
        <p:spPr>
          <a:xfrm>
            <a:off x="3352207" y="3051893"/>
            <a:ext cx="67982" cy="4969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2CB8C338-9700-15C4-6204-B3D027DAA294}"/>
              </a:ext>
            </a:extLst>
          </p:cNvPr>
          <p:cNvSpPr/>
          <p:nvPr/>
        </p:nvSpPr>
        <p:spPr>
          <a:xfrm>
            <a:off x="6469594" y="3051951"/>
            <a:ext cx="67982" cy="4969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466BC609-4E81-FEED-E931-F52E1DAF844C}"/>
              </a:ext>
            </a:extLst>
          </p:cNvPr>
          <p:cNvSpPr/>
          <p:nvPr/>
        </p:nvSpPr>
        <p:spPr>
          <a:xfrm>
            <a:off x="3859509" y="3051893"/>
            <a:ext cx="67982" cy="4969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720F0301-689D-4E9B-2AD5-6AD65027914B}"/>
              </a:ext>
            </a:extLst>
          </p:cNvPr>
          <p:cNvSpPr/>
          <p:nvPr/>
        </p:nvSpPr>
        <p:spPr>
          <a:xfrm>
            <a:off x="3556058" y="3050552"/>
            <a:ext cx="67982" cy="4969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441514DE-8623-75F8-1763-DD78139EEC9D}"/>
              </a:ext>
            </a:extLst>
          </p:cNvPr>
          <p:cNvSpPr/>
          <p:nvPr/>
        </p:nvSpPr>
        <p:spPr>
          <a:xfrm>
            <a:off x="4398560" y="3056241"/>
            <a:ext cx="67982" cy="4969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02A951E4-9CC9-5788-0A73-729207A89FC2}"/>
              </a:ext>
            </a:extLst>
          </p:cNvPr>
          <p:cNvSpPr/>
          <p:nvPr/>
        </p:nvSpPr>
        <p:spPr>
          <a:xfrm>
            <a:off x="4905862" y="3056241"/>
            <a:ext cx="67982" cy="4969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A3E96081-986F-049B-4553-3BB8E596B2FC}"/>
              </a:ext>
            </a:extLst>
          </p:cNvPr>
          <p:cNvSpPr/>
          <p:nvPr/>
        </p:nvSpPr>
        <p:spPr>
          <a:xfrm>
            <a:off x="4602411" y="3054900"/>
            <a:ext cx="67982" cy="4969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FC642827-B21E-B5AC-B129-660D07E12E4C}"/>
              </a:ext>
            </a:extLst>
          </p:cNvPr>
          <p:cNvSpPr/>
          <p:nvPr/>
        </p:nvSpPr>
        <p:spPr>
          <a:xfrm>
            <a:off x="5441672" y="3056241"/>
            <a:ext cx="67982" cy="4969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E43876BF-05A1-F28E-EA3B-1DBF58B18F12}"/>
              </a:ext>
            </a:extLst>
          </p:cNvPr>
          <p:cNvSpPr/>
          <p:nvPr/>
        </p:nvSpPr>
        <p:spPr>
          <a:xfrm>
            <a:off x="5948974" y="3056241"/>
            <a:ext cx="67982" cy="4969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1BC4C599-C1E1-9E38-419B-E63A56626AEE}"/>
              </a:ext>
            </a:extLst>
          </p:cNvPr>
          <p:cNvSpPr/>
          <p:nvPr/>
        </p:nvSpPr>
        <p:spPr>
          <a:xfrm>
            <a:off x="5634730" y="3054900"/>
            <a:ext cx="67982" cy="4969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DB441E37-2C55-638A-B0BF-455CA6B5F543}"/>
              </a:ext>
            </a:extLst>
          </p:cNvPr>
          <p:cNvSpPr/>
          <p:nvPr/>
        </p:nvSpPr>
        <p:spPr>
          <a:xfrm>
            <a:off x="7507497" y="3056241"/>
            <a:ext cx="67982" cy="4969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3023658E-7ACD-2958-1BC4-732D50011619}"/>
              </a:ext>
            </a:extLst>
          </p:cNvPr>
          <p:cNvSpPr/>
          <p:nvPr/>
        </p:nvSpPr>
        <p:spPr>
          <a:xfrm>
            <a:off x="8014799" y="3056241"/>
            <a:ext cx="67982" cy="4969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B8253CAF-A875-6CCA-0EE1-34844BE29533}"/>
              </a:ext>
            </a:extLst>
          </p:cNvPr>
          <p:cNvSpPr/>
          <p:nvPr/>
        </p:nvSpPr>
        <p:spPr>
          <a:xfrm>
            <a:off x="7711348" y="3054900"/>
            <a:ext cx="67982" cy="4969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1667E9FB-A340-AB9E-5CB2-B576BDC15D9B}"/>
              </a:ext>
            </a:extLst>
          </p:cNvPr>
          <p:cNvSpPr/>
          <p:nvPr/>
        </p:nvSpPr>
        <p:spPr>
          <a:xfrm>
            <a:off x="8537196" y="3056241"/>
            <a:ext cx="67982" cy="4969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F545EDC3-09C1-C64A-5020-2B802BA7A1AC}"/>
              </a:ext>
            </a:extLst>
          </p:cNvPr>
          <p:cNvSpPr/>
          <p:nvPr/>
        </p:nvSpPr>
        <p:spPr>
          <a:xfrm>
            <a:off x="9044498" y="3056241"/>
            <a:ext cx="67982" cy="4969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0573A003-3766-1BB7-6FDE-9CF8B8D57F15}"/>
              </a:ext>
            </a:extLst>
          </p:cNvPr>
          <p:cNvSpPr/>
          <p:nvPr/>
        </p:nvSpPr>
        <p:spPr>
          <a:xfrm>
            <a:off x="8752065" y="3054900"/>
            <a:ext cx="67982" cy="4969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C844EC6D-82B4-E498-2F0E-074CB8CE69E7}"/>
              </a:ext>
            </a:extLst>
          </p:cNvPr>
          <p:cNvSpPr/>
          <p:nvPr/>
        </p:nvSpPr>
        <p:spPr>
          <a:xfrm>
            <a:off x="9568311" y="3056917"/>
            <a:ext cx="67982" cy="4969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E066C2C8-21C8-8003-7280-06C9E3B40952}"/>
              </a:ext>
            </a:extLst>
          </p:cNvPr>
          <p:cNvSpPr/>
          <p:nvPr/>
        </p:nvSpPr>
        <p:spPr>
          <a:xfrm>
            <a:off x="10075613" y="3056917"/>
            <a:ext cx="67982" cy="4969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C5376B6E-23FA-06C5-CE97-8C54B6EB7AAD}"/>
              </a:ext>
            </a:extLst>
          </p:cNvPr>
          <p:cNvSpPr/>
          <p:nvPr/>
        </p:nvSpPr>
        <p:spPr>
          <a:xfrm>
            <a:off x="9791956" y="3056241"/>
            <a:ext cx="67982" cy="4969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0368F436-F858-2440-8663-9A23858B3E96}"/>
              </a:ext>
            </a:extLst>
          </p:cNvPr>
          <p:cNvSpPr/>
          <p:nvPr/>
        </p:nvSpPr>
        <p:spPr>
          <a:xfrm>
            <a:off x="10621519" y="3056539"/>
            <a:ext cx="67982" cy="4969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E8108CC8-0FF7-0E59-4938-26C08979831E}"/>
              </a:ext>
            </a:extLst>
          </p:cNvPr>
          <p:cNvSpPr/>
          <p:nvPr/>
        </p:nvSpPr>
        <p:spPr>
          <a:xfrm>
            <a:off x="11128821" y="3056539"/>
            <a:ext cx="67982" cy="4969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D497C586-F93D-63D2-67EB-CBE1299FF3DE}"/>
              </a:ext>
            </a:extLst>
          </p:cNvPr>
          <p:cNvSpPr/>
          <p:nvPr/>
        </p:nvSpPr>
        <p:spPr>
          <a:xfrm>
            <a:off x="10825370" y="3055198"/>
            <a:ext cx="67982" cy="4969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535AD2B2-4B5D-252F-5925-C04F6C794ED6}"/>
              </a:ext>
            </a:extLst>
          </p:cNvPr>
          <p:cNvSpPr/>
          <p:nvPr/>
        </p:nvSpPr>
        <p:spPr>
          <a:xfrm>
            <a:off x="6986498" y="3062219"/>
            <a:ext cx="67982" cy="4969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2C7647BF-B07D-434F-7F2D-99EB6961AE94}"/>
              </a:ext>
            </a:extLst>
          </p:cNvPr>
          <p:cNvSpPr/>
          <p:nvPr/>
        </p:nvSpPr>
        <p:spPr>
          <a:xfrm>
            <a:off x="6672254" y="3060878"/>
            <a:ext cx="67982" cy="4969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ight Brace 328">
            <a:extLst>
              <a:ext uri="{FF2B5EF4-FFF2-40B4-BE49-F238E27FC236}">
                <a16:creationId xmlns:a16="http://schemas.microsoft.com/office/drawing/2014/main" id="{A848785C-7882-BAF0-00CE-05A886C19C75}"/>
              </a:ext>
            </a:extLst>
          </p:cNvPr>
          <p:cNvSpPr/>
          <p:nvPr/>
        </p:nvSpPr>
        <p:spPr>
          <a:xfrm rot="16200000">
            <a:off x="1389913" y="2453484"/>
            <a:ext cx="166226" cy="104062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E24A7905-36E5-B52C-E30D-8CD7468EC2A5}"/>
              </a:ext>
            </a:extLst>
          </p:cNvPr>
          <p:cNvSpPr txBox="1"/>
          <p:nvPr/>
        </p:nvSpPr>
        <p:spPr>
          <a:xfrm>
            <a:off x="963751" y="2659257"/>
            <a:ext cx="135097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subframe 0</a:t>
            </a:r>
          </a:p>
        </p:txBody>
      </p:sp>
      <p:sp>
        <p:nvSpPr>
          <p:cNvPr id="331" name="Right Brace 330">
            <a:extLst>
              <a:ext uri="{FF2B5EF4-FFF2-40B4-BE49-F238E27FC236}">
                <a16:creationId xmlns:a16="http://schemas.microsoft.com/office/drawing/2014/main" id="{43336E05-95E0-9207-291C-A826B2148777}"/>
              </a:ext>
            </a:extLst>
          </p:cNvPr>
          <p:cNvSpPr/>
          <p:nvPr/>
        </p:nvSpPr>
        <p:spPr>
          <a:xfrm rot="5400000">
            <a:off x="1139492" y="3384425"/>
            <a:ext cx="147280" cy="51621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D859F4E0-89BD-8270-6E1B-74AC6D5E5F49}"/>
              </a:ext>
            </a:extLst>
          </p:cNvPr>
          <p:cNvSpPr txBox="1"/>
          <p:nvPr/>
        </p:nvSpPr>
        <p:spPr>
          <a:xfrm>
            <a:off x="963532" y="3636740"/>
            <a:ext cx="135097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slot 0</a:t>
            </a:r>
          </a:p>
        </p:txBody>
      </p:sp>
      <p:sp>
        <p:nvSpPr>
          <p:cNvPr id="333" name="Right Brace 332">
            <a:extLst>
              <a:ext uri="{FF2B5EF4-FFF2-40B4-BE49-F238E27FC236}">
                <a16:creationId xmlns:a16="http://schemas.microsoft.com/office/drawing/2014/main" id="{0889D3FB-DB28-AB64-8404-D51607B489CD}"/>
              </a:ext>
            </a:extLst>
          </p:cNvPr>
          <p:cNvSpPr/>
          <p:nvPr/>
        </p:nvSpPr>
        <p:spPr>
          <a:xfrm rot="5400000">
            <a:off x="1653121" y="3383270"/>
            <a:ext cx="156596" cy="50920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3A67C936-3941-B645-DEB2-EA7E1BFA1201}"/>
              </a:ext>
            </a:extLst>
          </p:cNvPr>
          <p:cNvSpPr txBox="1"/>
          <p:nvPr/>
        </p:nvSpPr>
        <p:spPr>
          <a:xfrm>
            <a:off x="1453813" y="3636740"/>
            <a:ext cx="135097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slot </a:t>
            </a:r>
            <a:r>
              <a:rPr lang="en-US" sz="1400" dirty="0"/>
              <a:t>1</a:t>
            </a:r>
          </a:p>
        </p:txBody>
      </p:sp>
      <p:sp>
        <p:nvSpPr>
          <p:cNvPr id="337" name="Right Brace 336">
            <a:extLst>
              <a:ext uri="{FF2B5EF4-FFF2-40B4-BE49-F238E27FC236}">
                <a16:creationId xmlns:a16="http://schemas.microsoft.com/office/drawing/2014/main" id="{E1059929-8545-06C0-38D2-06E5D31C7171}"/>
              </a:ext>
            </a:extLst>
          </p:cNvPr>
          <p:cNvSpPr/>
          <p:nvPr/>
        </p:nvSpPr>
        <p:spPr>
          <a:xfrm rot="16200000">
            <a:off x="6585983" y="2460572"/>
            <a:ext cx="166226" cy="104062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1EA96392-3ADE-AA9A-6C33-3C04E1829BEB}"/>
              </a:ext>
            </a:extLst>
          </p:cNvPr>
          <p:cNvSpPr txBox="1"/>
          <p:nvPr/>
        </p:nvSpPr>
        <p:spPr>
          <a:xfrm>
            <a:off x="6159821" y="2666345"/>
            <a:ext cx="135097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subframe 5</a:t>
            </a:r>
          </a:p>
        </p:txBody>
      </p:sp>
      <p:sp>
        <p:nvSpPr>
          <p:cNvPr id="342" name="Right Brace 341">
            <a:extLst>
              <a:ext uri="{FF2B5EF4-FFF2-40B4-BE49-F238E27FC236}">
                <a16:creationId xmlns:a16="http://schemas.microsoft.com/office/drawing/2014/main" id="{5B6B43FB-BEBB-00D8-B3B3-1AD92E507283}"/>
              </a:ext>
            </a:extLst>
          </p:cNvPr>
          <p:cNvSpPr/>
          <p:nvPr/>
        </p:nvSpPr>
        <p:spPr>
          <a:xfrm rot="5400000">
            <a:off x="6331474" y="3391513"/>
            <a:ext cx="147280" cy="51621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552FB7AC-FBBC-7367-86D0-4FB14F41A21B}"/>
              </a:ext>
            </a:extLst>
          </p:cNvPr>
          <p:cNvSpPr txBox="1"/>
          <p:nvPr/>
        </p:nvSpPr>
        <p:spPr>
          <a:xfrm>
            <a:off x="6064748" y="3643572"/>
            <a:ext cx="135097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slot 10</a:t>
            </a:r>
          </a:p>
        </p:txBody>
      </p:sp>
      <p:sp>
        <p:nvSpPr>
          <p:cNvPr id="344" name="Right Brace 343">
            <a:extLst>
              <a:ext uri="{FF2B5EF4-FFF2-40B4-BE49-F238E27FC236}">
                <a16:creationId xmlns:a16="http://schemas.microsoft.com/office/drawing/2014/main" id="{AC737E3D-E3E9-B439-8C38-30D3000A0C37}"/>
              </a:ext>
            </a:extLst>
          </p:cNvPr>
          <p:cNvSpPr/>
          <p:nvPr/>
        </p:nvSpPr>
        <p:spPr>
          <a:xfrm rot="5400000">
            <a:off x="6845103" y="3390358"/>
            <a:ext cx="156596" cy="50920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628D34BC-C355-B742-9FF7-80685FC7863F}"/>
              </a:ext>
            </a:extLst>
          </p:cNvPr>
          <p:cNvSpPr txBox="1"/>
          <p:nvPr/>
        </p:nvSpPr>
        <p:spPr>
          <a:xfrm>
            <a:off x="6620595" y="3640646"/>
            <a:ext cx="135097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slot 11</a:t>
            </a: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3C75F938-3319-9A04-29D7-E20E654BD9DA}"/>
              </a:ext>
            </a:extLst>
          </p:cNvPr>
          <p:cNvSpPr/>
          <p:nvPr/>
        </p:nvSpPr>
        <p:spPr>
          <a:xfrm>
            <a:off x="968217" y="3058787"/>
            <a:ext cx="67982" cy="4969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FD3E3F56-178C-30FC-D8F0-0A3F99AE470E}"/>
              </a:ext>
            </a:extLst>
          </p:cNvPr>
          <p:cNvSpPr/>
          <p:nvPr/>
        </p:nvSpPr>
        <p:spPr>
          <a:xfrm>
            <a:off x="968217" y="3057115"/>
            <a:ext cx="67982" cy="1667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852BA81E-0C36-9C9C-55AC-449C50371014}"/>
              </a:ext>
            </a:extLst>
          </p:cNvPr>
          <p:cNvSpPr/>
          <p:nvPr/>
        </p:nvSpPr>
        <p:spPr>
          <a:xfrm>
            <a:off x="966927" y="3223815"/>
            <a:ext cx="67982" cy="1667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38B354D3-1861-4374-632A-ABCFA6A4230D}"/>
              </a:ext>
            </a:extLst>
          </p:cNvPr>
          <p:cNvSpPr/>
          <p:nvPr/>
        </p:nvSpPr>
        <p:spPr>
          <a:xfrm>
            <a:off x="966927" y="3389970"/>
            <a:ext cx="67982" cy="1667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A4A9A47B-3F2C-8DD1-83CB-F2189F73EDEF}"/>
              </a:ext>
            </a:extLst>
          </p:cNvPr>
          <p:cNvSpPr/>
          <p:nvPr/>
        </p:nvSpPr>
        <p:spPr>
          <a:xfrm>
            <a:off x="1995841" y="3063229"/>
            <a:ext cx="67982" cy="4969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1822D93E-CBF1-FB48-964E-28161810E789}"/>
              </a:ext>
            </a:extLst>
          </p:cNvPr>
          <p:cNvSpPr/>
          <p:nvPr/>
        </p:nvSpPr>
        <p:spPr>
          <a:xfrm>
            <a:off x="1995841" y="3061557"/>
            <a:ext cx="67982" cy="1667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7C68F1EA-C4D4-4A40-D5EB-BFBAD1998C2F}"/>
              </a:ext>
            </a:extLst>
          </p:cNvPr>
          <p:cNvSpPr/>
          <p:nvPr/>
        </p:nvSpPr>
        <p:spPr>
          <a:xfrm>
            <a:off x="1994551" y="3228257"/>
            <a:ext cx="67982" cy="1667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A2F9E94F-AE6F-333C-32AD-315D0F7FB042}"/>
              </a:ext>
            </a:extLst>
          </p:cNvPr>
          <p:cNvSpPr/>
          <p:nvPr/>
        </p:nvSpPr>
        <p:spPr>
          <a:xfrm>
            <a:off x="1994551" y="3394412"/>
            <a:ext cx="67982" cy="1667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C937627F-EDC7-B55D-3B8B-39DF074C23E5}"/>
              </a:ext>
            </a:extLst>
          </p:cNvPr>
          <p:cNvSpPr/>
          <p:nvPr/>
        </p:nvSpPr>
        <p:spPr>
          <a:xfrm>
            <a:off x="3041963" y="3058787"/>
            <a:ext cx="67982" cy="4969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123A6737-26D6-4FAF-C0AF-179EBFFFE9FA}"/>
              </a:ext>
            </a:extLst>
          </p:cNvPr>
          <p:cNvSpPr/>
          <p:nvPr/>
        </p:nvSpPr>
        <p:spPr>
          <a:xfrm>
            <a:off x="3041963" y="3057115"/>
            <a:ext cx="67982" cy="1667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F55E5720-55B9-1B4B-8E90-B5B1EF94E813}"/>
              </a:ext>
            </a:extLst>
          </p:cNvPr>
          <p:cNvSpPr/>
          <p:nvPr/>
        </p:nvSpPr>
        <p:spPr>
          <a:xfrm>
            <a:off x="3040673" y="3223815"/>
            <a:ext cx="67982" cy="1667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FD15BE0A-B32D-0205-E0EC-EC1F1F599151}"/>
              </a:ext>
            </a:extLst>
          </p:cNvPr>
          <p:cNvSpPr/>
          <p:nvPr/>
        </p:nvSpPr>
        <p:spPr>
          <a:xfrm>
            <a:off x="3040673" y="3389970"/>
            <a:ext cx="67982" cy="1667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E3E335C3-54C9-5467-5E5A-E440C474A535}"/>
              </a:ext>
            </a:extLst>
          </p:cNvPr>
          <p:cNvSpPr/>
          <p:nvPr/>
        </p:nvSpPr>
        <p:spPr>
          <a:xfrm>
            <a:off x="4069427" y="3063229"/>
            <a:ext cx="67982" cy="4969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87AD7B18-90EC-D107-BC3A-D2231AB248C5}"/>
              </a:ext>
            </a:extLst>
          </p:cNvPr>
          <p:cNvSpPr/>
          <p:nvPr/>
        </p:nvSpPr>
        <p:spPr>
          <a:xfrm>
            <a:off x="4069427" y="3061557"/>
            <a:ext cx="67982" cy="1667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AC351138-2EB3-8D6C-2B9F-E452727ACA62}"/>
              </a:ext>
            </a:extLst>
          </p:cNvPr>
          <p:cNvSpPr/>
          <p:nvPr/>
        </p:nvSpPr>
        <p:spPr>
          <a:xfrm>
            <a:off x="4068137" y="3228257"/>
            <a:ext cx="67982" cy="1667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3E1F629E-A600-C4CC-E317-FD5F14AA3FEF}"/>
              </a:ext>
            </a:extLst>
          </p:cNvPr>
          <p:cNvSpPr/>
          <p:nvPr/>
        </p:nvSpPr>
        <p:spPr>
          <a:xfrm>
            <a:off x="4068137" y="3394412"/>
            <a:ext cx="67982" cy="1667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BECC6599-8F6E-3458-2E8A-E8D536A25CA1}"/>
              </a:ext>
            </a:extLst>
          </p:cNvPr>
          <p:cNvSpPr/>
          <p:nvPr/>
        </p:nvSpPr>
        <p:spPr>
          <a:xfrm>
            <a:off x="5116766" y="3058787"/>
            <a:ext cx="67982" cy="4969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B2C2484F-EF0E-C60B-FC99-40513372C414}"/>
              </a:ext>
            </a:extLst>
          </p:cNvPr>
          <p:cNvSpPr/>
          <p:nvPr/>
        </p:nvSpPr>
        <p:spPr>
          <a:xfrm>
            <a:off x="5116766" y="3057115"/>
            <a:ext cx="67982" cy="1667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205EF2E4-4D89-082B-20E8-4E11F42B66AD}"/>
              </a:ext>
            </a:extLst>
          </p:cNvPr>
          <p:cNvSpPr/>
          <p:nvPr/>
        </p:nvSpPr>
        <p:spPr>
          <a:xfrm>
            <a:off x="5115476" y="3223815"/>
            <a:ext cx="67982" cy="1667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3258A999-6271-9BED-544C-EB2904E2B514}"/>
              </a:ext>
            </a:extLst>
          </p:cNvPr>
          <p:cNvSpPr/>
          <p:nvPr/>
        </p:nvSpPr>
        <p:spPr>
          <a:xfrm>
            <a:off x="5115476" y="3389970"/>
            <a:ext cx="67982" cy="1667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21A47E3E-46CE-90F6-A854-A47579F53C88}"/>
              </a:ext>
            </a:extLst>
          </p:cNvPr>
          <p:cNvSpPr/>
          <p:nvPr/>
        </p:nvSpPr>
        <p:spPr>
          <a:xfrm>
            <a:off x="7195858" y="3063733"/>
            <a:ext cx="67982" cy="4969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6BED7E1F-C1DE-0DC6-8A9C-C6A71EC07044}"/>
              </a:ext>
            </a:extLst>
          </p:cNvPr>
          <p:cNvSpPr/>
          <p:nvPr/>
        </p:nvSpPr>
        <p:spPr>
          <a:xfrm>
            <a:off x="7195858" y="3062061"/>
            <a:ext cx="67982" cy="1667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5B9A337E-2A03-A7A6-4A53-97ED865F9F49}"/>
              </a:ext>
            </a:extLst>
          </p:cNvPr>
          <p:cNvSpPr/>
          <p:nvPr/>
        </p:nvSpPr>
        <p:spPr>
          <a:xfrm>
            <a:off x="7194568" y="3228761"/>
            <a:ext cx="67982" cy="1667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EDA6195F-37A0-2ECB-BDFD-976478A0951F}"/>
              </a:ext>
            </a:extLst>
          </p:cNvPr>
          <p:cNvSpPr/>
          <p:nvPr/>
        </p:nvSpPr>
        <p:spPr>
          <a:xfrm>
            <a:off x="7194568" y="3394916"/>
            <a:ext cx="67982" cy="1667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24B69558-1082-6131-01A7-E6D53EA1E166}"/>
              </a:ext>
            </a:extLst>
          </p:cNvPr>
          <p:cNvSpPr/>
          <p:nvPr/>
        </p:nvSpPr>
        <p:spPr>
          <a:xfrm>
            <a:off x="8234578" y="3058787"/>
            <a:ext cx="67982" cy="4969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D501227B-3F25-082A-F05A-191D85DADD72}"/>
              </a:ext>
            </a:extLst>
          </p:cNvPr>
          <p:cNvSpPr/>
          <p:nvPr/>
        </p:nvSpPr>
        <p:spPr>
          <a:xfrm>
            <a:off x="8219768" y="3057115"/>
            <a:ext cx="82792" cy="18753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2CA8B697-554C-BA57-DBE1-60D33E4CADB3}"/>
              </a:ext>
            </a:extLst>
          </p:cNvPr>
          <p:cNvSpPr/>
          <p:nvPr/>
        </p:nvSpPr>
        <p:spPr>
          <a:xfrm>
            <a:off x="8233288" y="3223815"/>
            <a:ext cx="67982" cy="1667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B20D0772-8C9B-089D-1294-3FA624B092DD}"/>
              </a:ext>
            </a:extLst>
          </p:cNvPr>
          <p:cNvSpPr/>
          <p:nvPr/>
        </p:nvSpPr>
        <p:spPr>
          <a:xfrm>
            <a:off x="8233288" y="3389970"/>
            <a:ext cx="67982" cy="1667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27CAB8F8-2D0E-215B-BE1A-85ABA12CD02D}"/>
              </a:ext>
            </a:extLst>
          </p:cNvPr>
          <p:cNvSpPr/>
          <p:nvPr/>
        </p:nvSpPr>
        <p:spPr>
          <a:xfrm>
            <a:off x="6154482" y="3063733"/>
            <a:ext cx="67982" cy="4969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3FA1F1D6-2626-DAC8-23F0-2A020A4966DC}"/>
              </a:ext>
            </a:extLst>
          </p:cNvPr>
          <p:cNvSpPr/>
          <p:nvPr/>
        </p:nvSpPr>
        <p:spPr>
          <a:xfrm>
            <a:off x="6154482" y="3062061"/>
            <a:ext cx="67982" cy="1667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0331FC5E-5F19-FA40-5DC7-DE62E3F2FE6E}"/>
              </a:ext>
            </a:extLst>
          </p:cNvPr>
          <p:cNvSpPr/>
          <p:nvPr/>
        </p:nvSpPr>
        <p:spPr>
          <a:xfrm>
            <a:off x="6153192" y="3228761"/>
            <a:ext cx="67982" cy="1667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70B6291B-620B-1592-3890-C64D1B298024}"/>
              </a:ext>
            </a:extLst>
          </p:cNvPr>
          <p:cNvSpPr/>
          <p:nvPr/>
        </p:nvSpPr>
        <p:spPr>
          <a:xfrm>
            <a:off x="6153192" y="3394916"/>
            <a:ext cx="67982" cy="1667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F3BAFBD1-E4B6-9E46-CEAB-E4EEB5ABD25A}"/>
              </a:ext>
            </a:extLst>
          </p:cNvPr>
          <p:cNvSpPr/>
          <p:nvPr/>
        </p:nvSpPr>
        <p:spPr>
          <a:xfrm>
            <a:off x="9262012" y="3063497"/>
            <a:ext cx="67982" cy="4969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FBAD41A7-B83E-C23C-8DA1-5364C7E74E6D}"/>
              </a:ext>
            </a:extLst>
          </p:cNvPr>
          <p:cNvSpPr/>
          <p:nvPr/>
        </p:nvSpPr>
        <p:spPr>
          <a:xfrm>
            <a:off x="9262012" y="3061825"/>
            <a:ext cx="67982" cy="1667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ED34368C-4C28-728D-425B-D6E451ECF7E6}"/>
              </a:ext>
            </a:extLst>
          </p:cNvPr>
          <p:cNvSpPr/>
          <p:nvPr/>
        </p:nvSpPr>
        <p:spPr>
          <a:xfrm>
            <a:off x="9260722" y="3228525"/>
            <a:ext cx="67982" cy="1667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37526DAF-38FC-7D59-49EB-3E4A24B0135A}"/>
              </a:ext>
            </a:extLst>
          </p:cNvPr>
          <p:cNvSpPr/>
          <p:nvPr/>
        </p:nvSpPr>
        <p:spPr>
          <a:xfrm>
            <a:off x="9260722" y="3394680"/>
            <a:ext cx="67982" cy="1667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B796B653-E692-5B09-E9AE-3A016CEC16A5}"/>
              </a:ext>
            </a:extLst>
          </p:cNvPr>
          <p:cNvSpPr/>
          <p:nvPr/>
        </p:nvSpPr>
        <p:spPr>
          <a:xfrm>
            <a:off x="10318675" y="3050958"/>
            <a:ext cx="67982" cy="4969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9B204B40-6285-A910-1AF9-016407DD2E6F}"/>
              </a:ext>
            </a:extLst>
          </p:cNvPr>
          <p:cNvSpPr/>
          <p:nvPr/>
        </p:nvSpPr>
        <p:spPr>
          <a:xfrm>
            <a:off x="10318675" y="3049286"/>
            <a:ext cx="67982" cy="1667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B17B6489-1CDD-1954-79AA-4D030E8EB25A}"/>
              </a:ext>
            </a:extLst>
          </p:cNvPr>
          <p:cNvSpPr/>
          <p:nvPr/>
        </p:nvSpPr>
        <p:spPr>
          <a:xfrm>
            <a:off x="10317385" y="3215986"/>
            <a:ext cx="67982" cy="1667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1AAD79BF-14E4-411A-1FC8-1D6ACBE16E73}"/>
              </a:ext>
            </a:extLst>
          </p:cNvPr>
          <p:cNvSpPr/>
          <p:nvPr/>
        </p:nvSpPr>
        <p:spPr>
          <a:xfrm>
            <a:off x="10317385" y="3382141"/>
            <a:ext cx="67982" cy="1667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B695E659-F5F1-028A-6B71-32E0FDC24C18}"/>
              </a:ext>
            </a:extLst>
          </p:cNvPr>
          <p:cNvSpPr/>
          <p:nvPr/>
        </p:nvSpPr>
        <p:spPr>
          <a:xfrm>
            <a:off x="8044700" y="4488362"/>
            <a:ext cx="108155" cy="1376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8BEDE06E-74B4-59F0-A8D3-06FCE4AAF38E}"/>
              </a:ext>
            </a:extLst>
          </p:cNvPr>
          <p:cNvSpPr txBox="1"/>
          <p:nvPr/>
        </p:nvSpPr>
        <p:spPr>
          <a:xfrm>
            <a:off x="8198209" y="4403298"/>
            <a:ext cx="1124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PDCCH (DCI)</a:t>
            </a: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972A213E-24F0-E4A6-C4E1-4BE31CC6EC78}"/>
              </a:ext>
            </a:extLst>
          </p:cNvPr>
          <p:cNvSpPr/>
          <p:nvPr/>
        </p:nvSpPr>
        <p:spPr>
          <a:xfrm>
            <a:off x="6614630" y="4091700"/>
            <a:ext cx="108155" cy="13765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  <a:highlight>
                <a:srgbClr val="0080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E987B119-19DF-FD61-9243-D9A9599AA4BE}"/>
                  </a:ext>
                </a:extLst>
              </p:cNvPr>
              <p:cNvSpPr txBox="1"/>
              <p:nvPr/>
            </p:nvSpPr>
            <p:spPr>
              <a:xfrm>
                <a:off x="6776867" y="3955537"/>
                <a:ext cx="926263" cy="371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PSS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ID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E987B119-19DF-FD61-9243-D9A9599AA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867" y="3955537"/>
                <a:ext cx="926263" cy="371127"/>
              </a:xfrm>
              <a:prstGeom prst="rect">
                <a:avLst/>
              </a:prstGeom>
              <a:blipFill>
                <a:blip r:embed="rId2"/>
                <a:stretch>
                  <a:fillRect l="-1974" r="-658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6A1AA451-7770-CC73-41E5-D1440E483D76}"/>
              </a:ext>
            </a:extLst>
          </p:cNvPr>
          <p:cNvSpPr/>
          <p:nvPr/>
        </p:nvSpPr>
        <p:spPr>
          <a:xfrm>
            <a:off x="6614630" y="4478137"/>
            <a:ext cx="108155" cy="1376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6B5A5065-A047-6839-5AAD-58DB170F076F}"/>
                  </a:ext>
                </a:extLst>
              </p:cNvPr>
              <p:cNvSpPr txBox="1"/>
              <p:nvPr/>
            </p:nvSpPr>
            <p:spPr>
              <a:xfrm>
                <a:off x="6776867" y="4345881"/>
                <a:ext cx="972947" cy="363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SSS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ID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6B5A5065-A047-6839-5AAD-58DB170F0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867" y="4345881"/>
                <a:ext cx="972947" cy="363818"/>
              </a:xfrm>
              <a:prstGeom prst="rect">
                <a:avLst/>
              </a:prstGeom>
              <a:blipFill>
                <a:blip r:embed="rId3"/>
                <a:stretch>
                  <a:fillRect l="-188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2" name="Rectangle 411">
            <a:extLst>
              <a:ext uri="{FF2B5EF4-FFF2-40B4-BE49-F238E27FC236}">
                <a16:creationId xmlns:a16="http://schemas.microsoft.com/office/drawing/2014/main" id="{7F96745E-B678-E546-5E13-ECB375C91F89}"/>
              </a:ext>
            </a:extLst>
          </p:cNvPr>
          <p:cNvSpPr/>
          <p:nvPr/>
        </p:nvSpPr>
        <p:spPr>
          <a:xfrm>
            <a:off x="8044699" y="4101696"/>
            <a:ext cx="108155" cy="1376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96200434-6570-AED2-3E4B-C0D866F938EF}"/>
              </a:ext>
            </a:extLst>
          </p:cNvPr>
          <p:cNvSpPr txBox="1"/>
          <p:nvPr/>
        </p:nvSpPr>
        <p:spPr>
          <a:xfrm>
            <a:off x="8198209" y="4016632"/>
            <a:ext cx="106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PBCH (MIB)</a:t>
            </a: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0666F087-9DCF-64EC-2124-D8152D8FDA18}"/>
              </a:ext>
            </a:extLst>
          </p:cNvPr>
          <p:cNvSpPr/>
          <p:nvPr/>
        </p:nvSpPr>
        <p:spPr>
          <a:xfrm>
            <a:off x="8044699" y="4844912"/>
            <a:ext cx="108155" cy="1376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F66AD779-1C30-9229-9758-6E96C438E219}"/>
              </a:ext>
            </a:extLst>
          </p:cNvPr>
          <p:cNvSpPr txBox="1"/>
          <p:nvPr/>
        </p:nvSpPr>
        <p:spPr>
          <a:xfrm>
            <a:off x="8198209" y="4759848"/>
            <a:ext cx="2150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PDSCH (SIB1)  </a:t>
            </a: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A61B1ECA-3B3A-1897-ABC5-88FED3B7E75E}"/>
              </a:ext>
            </a:extLst>
          </p:cNvPr>
          <p:cNvSpPr/>
          <p:nvPr/>
        </p:nvSpPr>
        <p:spPr>
          <a:xfrm>
            <a:off x="6614630" y="4844912"/>
            <a:ext cx="108155" cy="1376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87B2A5A5-B0BA-E64A-B4DE-357CDD2655F2}"/>
              </a:ext>
            </a:extLst>
          </p:cNvPr>
          <p:cNvSpPr txBox="1"/>
          <p:nvPr/>
        </p:nvSpPr>
        <p:spPr>
          <a:xfrm>
            <a:off x="6768140" y="4759848"/>
            <a:ext cx="106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CRS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73DF3365-D825-C942-1F9A-36AF40C889FB}"/>
              </a:ext>
            </a:extLst>
          </p:cNvPr>
          <p:cNvSpPr/>
          <p:nvPr/>
        </p:nvSpPr>
        <p:spPr>
          <a:xfrm>
            <a:off x="9566636" y="4106234"/>
            <a:ext cx="108155" cy="13765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7561D940-86C8-213B-0670-A93AD24F3F86}"/>
              </a:ext>
            </a:extLst>
          </p:cNvPr>
          <p:cNvSpPr txBox="1"/>
          <p:nvPr/>
        </p:nvSpPr>
        <p:spPr>
          <a:xfrm>
            <a:off x="9720146" y="4021170"/>
            <a:ext cx="2150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PCFICH (CFI) + PHICH</a:t>
            </a:r>
          </a:p>
        </p:txBody>
      </p:sp>
    </p:spTree>
    <p:extLst>
      <p:ext uri="{BB962C8B-B14F-4D97-AF65-F5344CB8AC3E}">
        <p14:creationId xmlns:p14="http://schemas.microsoft.com/office/powerpoint/2010/main" val="80331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601F89-F827-1F5B-6D2B-9C4BC475F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16" y="2218873"/>
            <a:ext cx="6662680" cy="55644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BF9CD860-05F4-3C28-F87A-B5E7690664CE}"/>
              </a:ext>
            </a:extLst>
          </p:cNvPr>
          <p:cNvGrpSpPr/>
          <p:nvPr/>
        </p:nvGrpSpPr>
        <p:grpSpPr>
          <a:xfrm>
            <a:off x="6880517" y="1450662"/>
            <a:ext cx="2317358" cy="783728"/>
            <a:chOff x="9979592" y="2166722"/>
            <a:chExt cx="2317358" cy="7837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4F4CFF8-B3B8-ADC0-0C16-D0D79459CE0F}"/>
                </a:ext>
              </a:extLst>
            </p:cNvPr>
            <p:cNvSpPr/>
            <p:nvPr/>
          </p:nvSpPr>
          <p:spPr>
            <a:xfrm>
              <a:off x="9979592" y="2775316"/>
              <a:ext cx="98474" cy="10404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97883A-D63C-C1A4-830E-6BF665E5A980}"/>
                </a:ext>
              </a:extLst>
            </p:cNvPr>
            <p:cNvSpPr txBox="1"/>
            <p:nvPr/>
          </p:nvSpPr>
          <p:spPr>
            <a:xfrm>
              <a:off x="10146892" y="2673451"/>
              <a:ext cx="21500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PDCCH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96024B-F9B3-E12E-11A7-E0C946340095}"/>
                </a:ext>
              </a:extLst>
            </p:cNvPr>
            <p:cNvSpPr/>
            <p:nvPr/>
          </p:nvSpPr>
          <p:spPr>
            <a:xfrm>
              <a:off x="9979592" y="2268587"/>
              <a:ext cx="98474" cy="1040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DCB5B8A-5EDD-14B9-4645-B97D741A6089}"/>
                </a:ext>
              </a:extLst>
            </p:cNvPr>
            <p:cNvSpPr txBox="1"/>
            <p:nvPr/>
          </p:nvSpPr>
          <p:spPr>
            <a:xfrm>
              <a:off x="10146892" y="2166722"/>
              <a:ext cx="21500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PCFICH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8F239D-60D2-6B36-C97F-0CB15207C991}"/>
                </a:ext>
              </a:extLst>
            </p:cNvPr>
            <p:cNvSpPr/>
            <p:nvPr/>
          </p:nvSpPr>
          <p:spPr>
            <a:xfrm>
              <a:off x="9979592" y="2527998"/>
              <a:ext cx="98474" cy="104048"/>
            </a:xfrm>
            <a:prstGeom prst="rect">
              <a:avLst/>
            </a:prstGeom>
            <a:solidFill>
              <a:srgbClr val="00999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838605-EC35-B58F-3799-68A086DEE0A7}"/>
                </a:ext>
              </a:extLst>
            </p:cNvPr>
            <p:cNvSpPr txBox="1"/>
            <p:nvPr/>
          </p:nvSpPr>
          <p:spPr>
            <a:xfrm>
              <a:off x="10146892" y="2426133"/>
              <a:ext cx="21500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PHICH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9134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119</Words>
  <Application>Microsoft Office PowerPoint</Application>
  <PresentationFormat>Widescreen</PresentationFormat>
  <Paragraphs>41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haotian zhai</dc:creator>
  <cp:lastModifiedBy>hzhai</cp:lastModifiedBy>
  <cp:revision>9</cp:revision>
  <dcterms:created xsi:type="dcterms:W3CDTF">2023-07-20T06:03:49Z</dcterms:created>
  <dcterms:modified xsi:type="dcterms:W3CDTF">2023-10-21T07:28:18Z</dcterms:modified>
</cp:coreProperties>
</file>