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954838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3763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1"/>
            <a:ext cx="3013763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0A0D-ED3F-43CA-8910-A9A8219B95D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55700"/>
            <a:ext cx="5538788" cy="3116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44861"/>
            <a:ext cx="556387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3763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2669"/>
            <a:ext cx="3013763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49443-C095-404F-AA63-625137A4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49443-C095-404F-AA63-625137A483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2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E3AF-C412-C3D3-AE3A-B7B05EE3C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408BC-B44B-7CBF-5EA2-78D2F1B80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ACDCA-1AAD-D79C-782A-EF0A446E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3A1-0353-41FA-ADC2-08E3E306250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CCCA-C901-3F64-13D6-58DBC98E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831A-EB00-2171-75E6-D7E75D4D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2031-8076-429F-9249-C39E5C80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5456-57CE-27FF-782A-CD8892D9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C2065-6290-7B0C-2EC0-C98DA2341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46612-6C15-BD70-4A76-BB847A89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3A1-0353-41FA-ADC2-08E3E306250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44AB-B20B-76D7-6D20-9B710493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9D77-1693-2E5D-9C0B-BBC59395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2031-8076-429F-9249-C39E5C80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4EDDB-DE62-2352-495A-4FB4295C5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517FE-3646-B4A0-E47F-60F98FBF7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5604F-5B77-55A4-B9A6-84EBD38C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3A1-0353-41FA-ADC2-08E3E306250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607CE-B0B9-3574-F1AD-FFFB938C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73DE3-AE47-18AA-3531-17DAED6E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2031-8076-429F-9249-C39E5C80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7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E3FC-F65B-1B95-A961-80293A59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F1C7-933B-806C-1809-04FE356B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13CB8-A14C-BD25-2319-721E7CA0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3A1-0353-41FA-ADC2-08E3E306250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2310-07CF-610C-ABFA-ECF13713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8584-7632-7B2A-9149-65637EC8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2031-8076-429F-9249-C39E5C80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2030-ACA9-BCEF-4247-E77BDE30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2C007-23D1-1249-E54B-58EFDB4FB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A1906-1A41-3C2F-073D-90AB7229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3A1-0353-41FA-ADC2-08E3E306250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9538-1D85-7422-1E90-291C48C0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74D8C-B93B-4668-91BA-4E1F0CE5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2031-8076-429F-9249-C39E5C80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CE97-36DB-9DB6-3AB7-BE00E4CD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0F07-B0C9-ECD6-57A4-184C1F692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75EA9-0F8A-B680-8D9D-9CFCDA19A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DCB9B-1FFF-3E19-1BF5-D72EEDB6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3A1-0353-41FA-ADC2-08E3E306250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B9096-C023-9605-E7A0-5337F743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CB179-F76B-D603-C725-71959BE2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2031-8076-429F-9249-C39E5C80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4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A750-834E-FB9E-4AE6-054BF5F8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3147A-76AD-3A8E-8F6C-B03DB1069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2E354-14CB-1245-0906-97252DA94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2721A-D050-EA6C-ADB7-2F95783E1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03E08-AEE7-55B4-276B-0C643B7BD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FE84B-BACE-1F94-91EC-D69C7F13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3A1-0353-41FA-ADC2-08E3E306250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72DCA-BFF1-3619-B25E-369AB38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3E66C-5AF0-9CD4-662F-10C1CFAE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2031-8076-429F-9249-C39E5C80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5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955E-FF87-9DE5-C124-E5F1C517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E78DA-39AE-3C7A-03E0-B4BD13E7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3A1-0353-41FA-ADC2-08E3E306250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8176C-3E7E-965C-E1B2-D361F66F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4B0F1-7913-0536-3596-856878E2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2031-8076-429F-9249-C39E5C80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585DB-EEB2-0623-C9A3-26F31C00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3A1-0353-41FA-ADC2-08E3E306250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25FFF-AC8D-AEF2-9903-9AD4DC76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857FF-C41A-EDA0-B10D-EEDA69C8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2031-8076-429F-9249-C39E5C80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EAE2-D80B-CC73-820B-7F31DCC2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C82A-5FB3-904C-61A0-80FBF5D2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3A944-8C18-92C3-89E5-9778D144C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6C68D-70EC-95DE-5CA6-834ECD6A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3A1-0353-41FA-ADC2-08E3E306250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1BA3-6FB8-E8ED-AF08-86ACBF30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42797-7A7F-C337-155C-530C6201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2031-8076-429F-9249-C39E5C80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4493-00B0-61DA-9E5B-8913BF9F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A5733-5076-025C-5EEB-4A1EE23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C38B2-0F6A-3535-7CE6-198CC18E1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8858-D14D-4D23-106A-2C56A9B1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E3A1-0353-41FA-ADC2-08E3E306250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5AF65-CC9A-3806-78CA-2B35549E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B667F-641C-FD1E-D8EC-C5A88F00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2031-8076-429F-9249-C39E5C80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7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6BD20-5FE5-2F82-FEEB-EB3150C5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3A1EC-C660-B313-F107-CB2D5D69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D684B-17A3-B0B3-C6F0-24C739EB8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E3A1-0353-41FA-ADC2-08E3E306250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093E8-75C8-A875-98FD-E8E9AC625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9B00-A33C-3CE6-7650-1C6D21167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2031-8076-429F-9249-C39E5C80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0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BA4DCAF-B67E-7043-295D-A716A1ECD1FD}"/>
              </a:ext>
            </a:extLst>
          </p:cNvPr>
          <p:cNvGrpSpPr/>
          <p:nvPr/>
        </p:nvGrpSpPr>
        <p:grpSpPr>
          <a:xfrm>
            <a:off x="1078541" y="1943591"/>
            <a:ext cx="1706449" cy="226142"/>
            <a:chOff x="1135074" y="953729"/>
            <a:chExt cx="1706449" cy="2261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8822B7D-980D-B6DF-58B4-1B040AE7CB21}"/>
                </a:ext>
              </a:extLst>
            </p:cNvPr>
            <p:cNvSpPr/>
            <p:nvPr/>
          </p:nvSpPr>
          <p:spPr>
            <a:xfrm>
              <a:off x="1858297" y="953729"/>
              <a:ext cx="983226" cy="226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038E75-B4FB-CFC6-8DC8-27F64A9D4BC7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1494503" y="1179871"/>
              <a:ext cx="8554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60F7A8-67B8-7CFF-405F-09C5E22FF9A6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H="1">
              <a:off x="1494503" y="953729"/>
              <a:ext cx="8554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6863A4-F66C-216E-C793-9974A3621A92}"/>
                </a:ext>
              </a:extLst>
            </p:cNvPr>
            <p:cNvCxnSpPr>
              <a:stCxn id="2" idx="0"/>
              <a:endCxn id="2" idx="2"/>
            </p:cNvCxnSpPr>
            <p:nvPr/>
          </p:nvCxnSpPr>
          <p:spPr>
            <a:xfrm>
              <a:off x="2349910" y="953729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B0576F-A9D2-0D04-249C-71FC7B4E2591}"/>
                </a:ext>
              </a:extLst>
            </p:cNvPr>
            <p:cNvCxnSpPr/>
            <p:nvPr/>
          </p:nvCxnSpPr>
          <p:spPr>
            <a:xfrm>
              <a:off x="2595716" y="953729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5A5C10-B1EC-720B-F7D0-6AEED2BEDBBE}"/>
                </a:ext>
              </a:extLst>
            </p:cNvPr>
            <p:cNvCxnSpPr/>
            <p:nvPr/>
          </p:nvCxnSpPr>
          <p:spPr>
            <a:xfrm>
              <a:off x="2099187" y="953729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9967C6-8253-B049-86F1-B9CA9C56B5CB}"/>
                </a:ext>
              </a:extLst>
            </p:cNvPr>
            <p:cNvSpPr/>
            <p:nvPr/>
          </p:nvSpPr>
          <p:spPr>
            <a:xfrm flipH="1">
              <a:off x="1135074" y="1043941"/>
              <a:ext cx="49161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6DCB86A-2786-82B3-9CA3-01F81FAB3613}"/>
                </a:ext>
              </a:extLst>
            </p:cNvPr>
            <p:cNvSpPr/>
            <p:nvPr/>
          </p:nvSpPr>
          <p:spPr>
            <a:xfrm flipH="1" flipV="1">
              <a:off x="1285014" y="1043941"/>
              <a:ext cx="4915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F101E9C-0547-F5D6-61D3-53715BF41C7E}"/>
                </a:ext>
              </a:extLst>
            </p:cNvPr>
            <p:cNvSpPr/>
            <p:nvPr/>
          </p:nvSpPr>
          <p:spPr>
            <a:xfrm flipH="1">
              <a:off x="1445342" y="1043940"/>
              <a:ext cx="49161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B185BC76-B989-222B-6C9D-C99DBDDCF755}"/>
              </a:ext>
            </a:extLst>
          </p:cNvPr>
          <p:cNvSpPr/>
          <p:nvPr/>
        </p:nvSpPr>
        <p:spPr>
          <a:xfrm>
            <a:off x="3106995" y="1614216"/>
            <a:ext cx="855405" cy="884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80AC47-0DDD-5054-1FFD-B0F240F2C311}"/>
              </a:ext>
            </a:extLst>
          </p:cNvPr>
          <p:cNvSpPr/>
          <p:nvPr/>
        </p:nvSpPr>
        <p:spPr>
          <a:xfrm>
            <a:off x="3212692" y="1715861"/>
            <a:ext cx="644009" cy="6816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55C6F3-51A5-278C-EDA0-B2ADE53536DB}"/>
              </a:ext>
            </a:extLst>
          </p:cNvPr>
          <p:cNvCxnSpPr>
            <a:stCxn id="30" idx="0"/>
            <a:endCxn id="29" idx="0"/>
          </p:cNvCxnSpPr>
          <p:nvPr/>
        </p:nvCxnSpPr>
        <p:spPr>
          <a:xfrm flipV="1">
            <a:off x="3534697" y="1614216"/>
            <a:ext cx="1" cy="101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93B10D-E45A-8612-C660-DFB3685812C8}"/>
              </a:ext>
            </a:extLst>
          </p:cNvPr>
          <p:cNvCxnSpPr>
            <a:stCxn id="30" idx="7"/>
            <a:endCxn id="29" idx="7"/>
          </p:cNvCxnSpPr>
          <p:nvPr/>
        </p:nvCxnSpPr>
        <p:spPr>
          <a:xfrm flipV="1">
            <a:off x="3762388" y="1743806"/>
            <a:ext cx="74741" cy="71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07C127-4C10-F819-7584-51DAA6D58561}"/>
              </a:ext>
            </a:extLst>
          </p:cNvPr>
          <p:cNvCxnSpPr>
            <a:stCxn id="30" idx="6"/>
            <a:endCxn id="29" idx="6"/>
          </p:cNvCxnSpPr>
          <p:nvPr/>
        </p:nvCxnSpPr>
        <p:spPr>
          <a:xfrm>
            <a:off x="3856701" y="2056663"/>
            <a:ext cx="1056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02BA7C-5B57-84EF-D603-3A6B5548909F}"/>
              </a:ext>
            </a:extLst>
          </p:cNvPr>
          <p:cNvCxnSpPr>
            <a:stCxn id="30" idx="5"/>
            <a:endCxn id="29" idx="5"/>
          </p:cNvCxnSpPr>
          <p:nvPr/>
        </p:nvCxnSpPr>
        <p:spPr>
          <a:xfrm>
            <a:off x="3762388" y="2297646"/>
            <a:ext cx="74741" cy="71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75A3EB-28CD-19A1-49F1-8498CC35E66D}"/>
              </a:ext>
            </a:extLst>
          </p:cNvPr>
          <p:cNvCxnSpPr>
            <a:stCxn id="30" idx="4"/>
            <a:endCxn id="29" idx="4"/>
          </p:cNvCxnSpPr>
          <p:nvPr/>
        </p:nvCxnSpPr>
        <p:spPr>
          <a:xfrm>
            <a:off x="3534697" y="2397464"/>
            <a:ext cx="1" cy="101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BB7CB6-15C3-3AD8-0EB3-A25A6310E903}"/>
              </a:ext>
            </a:extLst>
          </p:cNvPr>
          <p:cNvCxnSpPr>
            <a:stCxn id="30" idx="3"/>
            <a:endCxn id="29" idx="3"/>
          </p:cNvCxnSpPr>
          <p:nvPr/>
        </p:nvCxnSpPr>
        <p:spPr>
          <a:xfrm flipH="1">
            <a:off x="3232266" y="2297646"/>
            <a:ext cx="74739" cy="71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7E73AD-5E73-ED99-B993-2B319AB7C366}"/>
              </a:ext>
            </a:extLst>
          </p:cNvPr>
          <p:cNvCxnSpPr>
            <a:stCxn id="30" idx="1"/>
            <a:endCxn id="29" idx="1"/>
          </p:cNvCxnSpPr>
          <p:nvPr/>
        </p:nvCxnSpPr>
        <p:spPr>
          <a:xfrm flipH="1" flipV="1">
            <a:off x="3232266" y="1743806"/>
            <a:ext cx="74739" cy="71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99192A-0CF1-6D90-15ED-284A9087556A}"/>
              </a:ext>
            </a:extLst>
          </p:cNvPr>
          <p:cNvCxnSpPr>
            <a:stCxn id="30" idx="2"/>
            <a:endCxn id="29" idx="2"/>
          </p:cNvCxnSpPr>
          <p:nvPr/>
        </p:nvCxnSpPr>
        <p:spPr>
          <a:xfrm flipH="1">
            <a:off x="3106995" y="2056663"/>
            <a:ext cx="105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998021C-1064-02D4-B493-B725D4032514}"/>
              </a:ext>
            </a:extLst>
          </p:cNvPr>
          <p:cNvCxnSpPr>
            <a:cxnSpLocks/>
            <a:stCxn id="2" idx="3"/>
            <a:endCxn id="29" idx="2"/>
          </p:cNvCxnSpPr>
          <p:nvPr/>
        </p:nvCxnSpPr>
        <p:spPr>
          <a:xfrm>
            <a:off x="2784990" y="2056662"/>
            <a:ext cx="3220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848197-D369-D59B-3D37-E71A8ECF44E8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3962400" y="2056663"/>
            <a:ext cx="3220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203CF4E-9BAA-BD08-CDDD-023541F21664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4473680" y="2056661"/>
            <a:ext cx="712836" cy="1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9AA1FC6-D771-0024-E4B4-B30D3A2E9C21}"/>
              </a:ext>
            </a:extLst>
          </p:cNvPr>
          <p:cNvCxnSpPr>
            <a:cxnSpLocks/>
          </p:cNvCxnSpPr>
          <p:nvPr/>
        </p:nvCxnSpPr>
        <p:spPr>
          <a:xfrm flipV="1">
            <a:off x="4284405" y="1943591"/>
            <a:ext cx="105699" cy="11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C058FC76-EFC7-CE5B-D72A-9BBB73BA4399}"/>
              </a:ext>
            </a:extLst>
          </p:cNvPr>
          <p:cNvSpPr/>
          <p:nvPr/>
        </p:nvSpPr>
        <p:spPr>
          <a:xfrm>
            <a:off x="4630993" y="1498255"/>
            <a:ext cx="5518353" cy="92461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9BF144-E122-3C0D-4725-717774EAF2D4}"/>
              </a:ext>
            </a:extLst>
          </p:cNvPr>
          <p:cNvSpPr txBox="1"/>
          <p:nvPr/>
        </p:nvSpPr>
        <p:spPr>
          <a:xfrm>
            <a:off x="6248405" y="1508191"/>
            <a:ext cx="25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 1: timing synchronization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F9C1F6-4414-4C03-772D-27148E49CC54}"/>
              </a:ext>
            </a:extLst>
          </p:cNvPr>
          <p:cNvSpPr/>
          <p:nvPr/>
        </p:nvSpPr>
        <p:spPr>
          <a:xfrm>
            <a:off x="5186516" y="1906811"/>
            <a:ext cx="2062320" cy="303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CP-based synchronization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DF37E56-5F6C-3377-C9E7-2C3D473AD8C7}"/>
              </a:ext>
            </a:extLst>
          </p:cNvPr>
          <p:cNvSpPr/>
          <p:nvPr/>
        </p:nvSpPr>
        <p:spPr>
          <a:xfrm>
            <a:off x="7618452" y="1906811"/>
            <a:ext cx="884907" cy="303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PSS sync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368DCA9-8EB1-3C4F-290F-3E89AFB807F2}"/>
              </a:ext>
            </a:extLst>
          </p:cNvPr>
          <p:cNvSpPr/>
          <p:nvPr/>
        </p:nvSpPr>
        <p:spPr>
          <a:xfrm>
            <a:off x="8945722" y="1906811"/>
            <a:ext cx="884907" cy="303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SSS sync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72B6DF-9644-A723-F613-0ECE1EC03C8A}"/>
              </a:ext>
            </a:extLst>
          </p:cNvPr>
          <p:cNvCxnSpPr>
            <a:cxnSpLocks/>
            <a:stCxn id="99" idx="3"/>
            <a:endCxn id="103" idx="1"/>
          </p:cNvCxnSpPr>
          <p:nvPr/>
        </p:nvCxnSpPr>
        <p:spPr>
          <a:xfrm>
            <a:off x="7248836" y="2058651"/>
            <a:ext cx="3696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EBBDBFA-A81A-1504-3768-E425D8CE204A}"/>
              </a:ext>
            </a:extLst>
          </p:cNvPr>
          <p:cNvCxnSpPr>
            <a:stCxn id="103" idx="3"/>
            <a:endCxn id="105" idx="1"/>
          </p:cNvCxnSpPr>
          <p:nvPr/>
        </p:nvCxnSpPr>
        <p:spPr>
          <a:xfrm>
            <a:off x="8503359" y="2058651"/>
            <a:ext cx="442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04E8F1-AE82-4C03-441D-DCE3E0C9D3F0}"/>
              </a:ext>
            </a:extLst>
          </p:cNvPr>
          <p:cNvSpPr/>
          <p:nvPr/>
        </p:nvSpPr>
        <p:spPr>
          <a:xfrm>
            <a:off x="10178842" y="672862"/>
            <a:ext cx="983228" cy="3595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381929C-B9A0-1927-C155-9BA9F04ECDF2}"/>
              </a:ext>
            </a:extLst>
          </p:cNvPr>
          <p:cNvCxnSpPr>
            <a:cxnSpLocks/>
          </p:cNvCxnSpPr>
          <p:nvPr/>
        </p:nvCxnSpPr>
        <p:spPr>
          <a:xfrm>
            <a:off x="10891159" y="4388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4C2F39F7-6AC9-B6C5-BC6C-1ED11CBDC2FA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9830629" y="1035159"/>
            <a:ext cx="688333" cy="102349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284DAB8-0429-D7AD-E4FC-39D6FEA2ADD2}"/>
              </a:ext>
            </a:extLst>
          </p:cNvPr>
          <p:cNvSpPr/>
          <p:nvPr/>
        </p:nvSpPr>
        <p:spPr>
          <a:xfrm>
            <a:off x="4630993" y="2619770"/>
            <a:ext cx="5518353" cy="92461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F435F18-0240-B2DF-04C7-B0CC77DC5A46}"/>
              </a:ext>
            </a:extLst>
          </p:cNvPr>
          <p:cNvSpPr txBox="1"/>
          <p:nvPr/>
        </p:nvSpPr>
        <p:spPr>
          <a:xfrm>
            <a:off x="6125502" y="2616998"/>
            <a:ext cx="272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 2: extracting MIB information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E633EF5-4763-4D0A-EF72-7B5428AAA88E}"/>
              </a:ext>
            </a:extLst>
          </p:cNvPr>
          <p:cNvSpPr/>
          <p:nvPr/>
        </p:nvSpPr>
        <p:spPr>
          <a:xfrm>
            <a:off x="5201267" y="3028326"/>
            <a:ext cx="2408901" cy="303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CRS-based channel estimation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B21D07C-B67F-D401-06B3-6A3BFE57F60A}"/>
              </a:ext>
            </a:extLst>
          </p:cNvPr>
          <p:cNvSpPr/>
          <p:nvPr/>
        </p:nvSpPr>
        <p:spPr>
          <a:xfrm>
            <a:off x="8121437" y="3028326"/>
            <a:ext cx="1307699" cy="302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PBCH decoding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EC069C2-59E2-67BD-E092-708650B7DD5A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4473680" y="3179467"/>
            <a:ext cx="727587" cy="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CF6D3DB-CEA1-E365-8C82-0FE85DA97B4C}"/>
              </a:ext>
            </a:extLst>
          </p:cNvPr>
          <p:cNvCxnSpPr/>
          <p:nvPr/>
        </p:nvCxnSpPr>
        <p:spPr>
          <a:xfrm>
            <a:off x="4123402" y="3179467"/>
            <a:ext cx="2138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5AAF4A0-3F9A-1726-139E-4494D2FD2686}"/>
              </a:ext>
            </a:extLst>
          </p:cNvPr>
          <p:cNvCxnSpPr>
            <a:cxnSpLocks/>
          </p:cNvCxnSpPr>
          <p:nvPr/>
        </p:nvCxnSpPr>
        <p:spPr>
          <a:xfrm flipV="1">
            <a:off x="4315436" y="3066397"/>
            <a:ext cx="105699" cy="11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32B7D05-EE72-877B-0B7B-29040EFF5F26}"/>
              </a:ext>
            </a:extLst>
          </p:cNvPr>
          <p:cNvCxnSpPr>
            <a:cxnSpLocks/>
            <a:stCxn id="125" idx="3"/>
            <a:endCxn id="129" idx="1"/>
          </p:cNvCxnSpPr>
          <p:nvPr/>
        </p:nvCxnSpPr>
        <p:spPr>
          <a:xfrm flipV="1">
            <a:off x="7610168" y="3179467"/>
            <a:ext cx="511269" cy="69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CB3C23E8-9B97-FC5B-0D4C-CBB5D09132CC}"/>
              </a:ext>
            </a:extLst>
          </p:cNvPr>
          <p:cNvCxnSpPr>
            <a:cxnSpLocks/>
            <a:stCxn id="129" idx="3"/>
            <a:endCxn id="112" idx="2"/>
          </p:cNvCxnSpPr>
          <p:nvPr/>
        </p:nvCxnSpPr>
        <p:spPr>
          <a:xfrm flipV="1">
            <a:off x="9429136" y="1032387"/>
            <a:ext cx="1241320" cy="214708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0272FA6-24DB-9B6A-8F57-C6DACB00FBA7}"/>
              </a:ext>
            </a:extLst>
          </p:cNvPr>
          <p:cNvSpPr/>
          <p:nvPr/>
        </p:nvSpPr>
        <p:spPr>
          <a:xfrm>
            <a:off x="4630993" y="3739922"/>
            <a:ext cx="5518353" cy="92461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D6275B6-FE5C-6D18-B86B-6367626CE330}"/>
              </a:ext>
            </a:extLst>
          </p:cNvPr>
          <p:cNvSpPr txBox="1"/>
          <p:nvPr/>
        </p:nvSpPr>
        <p:spPr>
          <a:xfrm>
            <a:off x="6587617" y="3736416"/>
            <a:ext cx="272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 3: locating SIB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89151EF-CC8F-3050-38B1-A77859BB06B6}"/>
              </a:ext>
            </a:extLst>
          </p:cNvPr>
          <p:cNvSpPr/>
          <p:nvPr/>
        </p:nvSpPr>
        <p:spPr>
          <a:xfrm>
            <a:off x="4739151" y="4147786"/>
            <a:ext cx="2045085" cy="303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CRS-based ch estimation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FB9A31B-D996-1947-A7B5-437A7B4BB999}"/>
              </a:ext>
            </a:extLst>
          </p:cNvPr>
          <p:cNvSpPr/>
          <p:nvPr/>
        </p:nvSpPr>
        <p:spPr>
          <a:xfrm>
            <a:off x="7020208" y="4147786"/>
            <a:ext cx="1406021" cy="303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PCFICH decoding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0681D75-9178-A33C-6934-1E44CEC3D447}"/>
              </a:ext>
            </a:extLst>
          </p:cNvPr>
          <p:cNvCxnSpPr>
            <a:cxnSpLocks/>
            <a:stCxn id="170" idx="3"/>
            <a:endCxn id="171" idx="1"/>
          </p:cNvCxnSpPr>
          <p:nvPr/>
        </p:nvCxnSpPr>
        <p:spPr>
          <a:xfrm>
            <a:off x="6784236" y="4299619"/>
            <a:ext cx="235972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E4F978A-41E6-ACFA-879C-7880694C276F}"/>
              </a:ext>
            </a:extLst>
          </p:cNvPr>
          <p:cNvSpPr/>
          <p:nvPr/>
        </p:nvSpPr>
        <p:spPr>
          <a:xfrm>
            <a:off x="8662201" y="4147786"/>
            <a:ext cx="1406021" cy="303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PDCCH decoding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EDF8DC-95DC-34D6-1BFD-123F1D7C4AC5}"/>
              </a:ext>
            </a:extLst>
          </p:cNvPr>
          <p:cNvCxnSpPr>
            <a:stCxn id="171" idx="3"/>
            <a:endCxn id="175" idx="1"/>
          </p:cNvCxnSpPr>
          <p:nvPr/>
        </p:nvCxnSpPr>
        <p:spPr>
          <a:xfrm>
            <a:off x="8426229" y="4299619"/>
            <a:ext cx="235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343CAD2-481A-C1FC-124F-3F0F781697F1}"/>
              </a:ext>
            </a:extLst>
          </p:cNvPr>
          <p:cNvCxnSpPr>
            <a:cxnSpLocks/>
            <a:endCxn id="170" idx="1"/>
          </p:cNvCxnSpPr>
          <p:nvPr/>
        </p:nvCxnSpPr>
        <p:spPr>
          <a:xfrm>
            <a:off x="4473680" y="4299619"/>
            <a:ext cx="265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AD002C-72B3-9B26-268B-BB26EB6A2E84}"/>
              </a:ext>
            </a:extLst>
          </p:cNvPr>
          <p:cNvCxnSpPr/>
          <p:nvPr/>
        </p:nvCxnSpPr>
        <p:spPr>
          <a:xfrm>
            <a:off x="4123102" y="4302268"/>
            <a:ext cx="2138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6606A8B-90B8-6E31-0869-A0F8ABC9BD54}"/>
              </a:ext>
            </a:extLst>
          </p:cNvPr>
          <p:cNvCxnSpPr>
            <a:cxnSpLocks/>
          </p:cNvCxnSpPr>
          <p:nvPr/>
        </p:nvCxnSpPr>
        <p:spPr>
          <a:xfrm flipV="1">
            <a:off x="4315136" y="4189198"/>
            <a:ext cx="105699" cy="11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022D353-E535-5824-7950-C8F0283DB336}"/>
              </a:ext>
            </a:extLst>
          </p:cNvPr>
          <p:cNvCxnSpPr/>
          <p:nvPr/>
        </p:nvCxnSpPr>
        <p:spPr>
          <a:xfrm>
            <a:off x="4123102" y="3179467"/>
            <a:ext cx="0" cy="11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5E9E2DD-FD85-9FDD-EFFC-BAEDA2EC52E2}"/>
              </a:ext>
            </a:extLst>
          </p:cNvPr>
          <p:cNvCxnSpPr>
            <a:cxnSpLocks/>
            <a:stCxn id="175" idx="3"/>
          </p:cNvCxnSpPr>
          <p:nvPr/>
        </p:nvCxnSpPr>
        <p:spPr>
          <a:xfrm flipV="1">
            <a:off x="10068222" y="1032387"/>
            <a:ext cx="734969" cy="326723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87500-1A9A-0059-53B0-D3EDBC69A220}"/>
              </a:ext>
            </a:extLst>
          </p:cNvPr>
          <p:cNvSpPr/>
          <p:nvPr/>
        </p:nvSpPr>
        <p:spPr>
          <a:xfrm>
            <a:off x="4630993" y="4858025"/>
            <a:ext cx="5518353" cy="92461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C8B50-D508-F00E-3ECC-3A9410AF4C72}"/>
              </a:ext>
            </a:extLst>
          </p:cNvPr>
          <p:cNvSpPr txBox="1"/>
          <p:nvPr/>
        </p:nvSpPr>
        <p:spPr>
          <a:xfrm>
            <a:off x="6125501" y="4855253"/>
            <a:ext cx="285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 4: extracting SIB1 information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B8EE94-C934-BCB4-6716-644666534D5E}"/>
              </a:ext>
            </a:extLst>
          </p:cNvPr>
          <p:cNvSpPr/>
          <p:nvPr/>
        </p:nvSpPr>
        <p:spPr>
          <a:xfrm>
            <a:off x="5201267" y="5266581"/>
            <a:ext cx="2408901" cy="303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CRS-based channel estimation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DA3C60-327B-E1E0-9B7B-22B8B5D8E2C1}"/>
              </a:ext>
            </a:extLst>
          </p:cNvPr>
          <p:cNvSpPr/>
          <p:nvPr/>
        </p:nvSpPr>
        <p:spPr>
          <a:xfrm>
            <a:off x="8121437" y="5266581"/>
            <a:ext cx="1465015" cy="303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PDSCH decoding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E29C09-BF30-E3D8-D9FE-65B1B005953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473680" y="5417722"/>
            <a:ext cx="727587" cy="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FB742C-92D1-D9FE-B9E3-D243D65E4E2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610168" y="5418414"/>
            <a:ext cx="51126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969FB84-838A-10A6-5EE3-4BFDC0A63D3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3962400" y="2056663"/>
            <a:ext cx="157313" cy="11201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3178E2-4EDE-BBC4-7321-1AC8215B4B84}"/>
              </a:ext>
            </a:extLst>
          </p:cNvPr>
          <p:cNvCxnSpPr/>
          <p:nvPr/>
        </p:nvCxnSpPr>
        <p:spPr>
          <a:xfrm>
            <a:off x="4123102" y="5417722"/>
            <a:ext cx="2138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357620-C828-BD74-489E-A83DB611B587}"/>
              </a:ext>
            </a:extLst>
          </p:cNvPr>
          <p:cNvCxnSpPr>
            <a:cxnSpLocks/>
          </p:cNvCxnSpPr>
          <p:nvPr/>
        </p:nvCxnSpPr>
        <p:spPr>
          <a:xfrm flipV="1">
            <a:off x="4315136" y="5304652"/>
            <a:ext cx="105699" cy="11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2690518-1BB1-9702-1B0C-13E54100D28E}"/>
              </a:ext>
            </a:extLst>
          </p:cNvPr>
          <p:cNvCxnSpPr/>
          <p:nvPr/>
        </p:nvCxnSpPr>
        <p:spPr>
          <a:xfrm>
            <a:off x="4115422" y="4299619"/>
            <a:ext cx="0" cy="11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8F6B7EA-6F32-C2F1-3A98-659B3671B9D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9586452" y="1032387"/>
            <a:ext cx="1366677" cy="438602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BC064C1-C4B3-1F8C-69BC-E87B1909A703}"/>
              </a:ext>
            </a:extLst>
          </p:cNvPr>
          <p:cNvCxnSpPr>
            <a:stCxn id="112" idx="1"/>
            <a:endCxn id="29" idx="0"/>
          </p:cNvCxnSpPr>
          <p:nvPr/>
        </p:nvCxnSpPr>
        <p:spPr>
          <a:xfrm rot="10800000" flipV="1">
            <a:off x="3534698" y="852624"/>
            <a:ext cx="6644144" cy="76159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E56F4A8-F4CC-C4FB-26D2-9A57508F21AD}"/>
              </a:ext>
            </a:extLst>
          </p:cNvPr>
          <p:cNvSpPr txBox="1"/>
          <p:nvPr/>
        </p:nvSpPr>
        <p:spPr>
          <a:xfrm>
            <a:off x="3062931" y="2467852"/>
            <a:ext cx="1130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ring buffer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94B790-E3F7-19F8-D113-803FA1143B5F}"/>
                  </a:ext>
                </a:extLst>
              </p:cNvPr>
              <p:cNvSpPr txBox="1"/>
              <p:nvPr/>
            </p:nvSpPr>
            <p:spPr>
              <a:xfrm>
                <a:off x="10139516" y="1316395"/>
                <a:ext cx="58857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ID</m:t>
                        </m:r>
                      </m:sub>
                    </m:sSub>
                  </m:oMath>
                </a14:m>
                <a:r>
                  <a:rPr lang="en-US" sz="14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fr</m:t>
                          </m:r>
                        </m:sub>
                      </m:sSub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  <a:p>
                <a:endParaRPr lang="en-US" sz="1400" b="0" dirty="0"/>
              </a:p>
              <a:p>
                <a:endParaRPr lang="en-US" sz="1400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94B790-E3F7-19F8-D113-803FA114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516" y="1316395"/>
                <a:ext cx="588570" cy="1723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2AB9F6F-C639-798E-2F59-19EAD3F8B947}"/>
              </a:ext>
            </a:extLst>
          </p:cNvPr>
          <p:cNvSpPr txBox="1"/>
          <p:nvPr/>
        </p:nvSpPr>
        <p:spPr>
          <a:xfrm>
            <a:off x="10145380" y="4035309"/>
            <a:ext cx="5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DCI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E6B29F-B5C3-36E9-D27A-892D60A83383}"/>
              </a:ext>
            </a:extLst>
          </p:cNvPr>
          <p:cNvSpPr txBox="1"/>
          <p:nvPr/>
        </p:nvSpPr>
        <p:spPr>
          <a:xfrm>
            <a:off x="10134314" y="5145765"/>
            <a:ext cx="5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SIB1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BC1EFA-E51B-A4BE-5473-13FD2A2C7BEB}"/>
              </a:ext>
            </a:extLst>
          </p:cNvPr>
          <p:cNvSpPr txBox="1"/>
          <p:nvPr/>
        </p:nvSpPr>
        <p:spPr>
          <a:xfrm>
            <a:off x="10118102" y="2704283"/>
            <a:ext cx="5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MIBSFN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29D9E8-04E9-9F15-3099-626C1C41A5EC}"/>
              </a:ext>
            </a:extLst>
          </p:cNvPr>
          <p:cNvSpPr/>
          <p:nvPr/>
        </p:nvSpPr>
        <p:spPr>
          <a:xfrm>
            <a:off x="4209544" y="1815679"/>
            <a:ext cx="323127" cy="37545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0FCA71-2936-6854-99BA-B4B9573A5A2B}"/>
              </a:ext>
            </a:extLst>
          </p:cNvPr>
          <p:cNvSpPr txBox="1"/>
          <p:nvPr/>
        </p:nvSpPr>
        <p:spPr>
          <a:xfrm>
            <a:off x="4041056" y="5541669"/>
            <a:ext cx="1130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B380B9-F927-539D-B218-0E32852CB3B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367985" y="852623"/>
            <a:ext cx="3123" cy="9630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F4DAE7-114C-FE63-38DC-47D1EBAA95E1}"/>
              </a:ext>
            </a:extLst>
          </p:cNvPr>
          <p:cNvSpPr txBox="1"/>
          <p:nvPr/>
        </p:nvSpPr>
        <p:spPr>
          <a:xfrm>
            <a:off x="1554726" y="1662962"/>
            <a:ext cx="166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stream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CAE954-3E47-987A-96A1-91B1B749C76D}"/>
              </a:ext>
            </a:extLst>
          </p:cNvPr>
          <p:cNvCxnSpPr/>
          <p:nvPr/>
        </p:nvCxnSpPr>
        <p:spPr>
          <a:xfrm>
            <a:off x="8775286" y="6098415"/>
            <a:ext cx="65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A37D255-CC0F-006A-6B60-3EBFC31131E2}"/>
              </a:ext>
            </a:extLst>
          </p:cNvPr>
          <p:cNvCxnSpPr/>
          <p:nvPr/>
        </p:nvCxnSpPr>
        <p:spPr>
          <a:xfrm>
            <a:off x="8775286" y="6395885"/>
            <a:ext cx="6538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D975D4A-0E34-6964-0893-9661037E89E5}"/>
              </a:ext>
            </a:extLst>
          </p:cNvPr>
          <p:cNvSpPr txBox="1"/>
          <p:nvPr/>
        </p:nvSpPr>
        <p:spPr>
          <a:xfrm>
            <a:off x="9502867" y="5944527"/>
            <a:ext cx="166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flow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66CD36E-AD1E-9DB0-71D1-E6959CD7D341}"/>
              </a:ext>
            </a:extLst>
          </p:cNvPr>
          <p:cNvSpPr txBox="1"/>
          <p:nvPr/>
        </p:nvSpPr>
        <p:spPr>
          <a:xfrm>
            <a:off x="9493045" y="6234266"/>
            <a:ext cx="166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1053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FB2C9C6-8BFC-FC5F-A0CE-251A28A89B89}"/>
              </a:ext>
            </a:extLst>
          </p:cNvPr>
          <p:cNvGrpSpPr/>
          <p:nvPr/>
        </p:nvGrpSpPr>
        <p:grpSpPr>
          <a:xfrm>
            <a:off x="3697352" y="2312453"/>
            <a:ext cx="1130336" cy="884894"/>
            <a:chOff x="2866459" y="2986553"/>
            <a:chExt cx="1130336" cy="88489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CAB7204-D1B4-3C87-00B3-1D1D6D64A0AF}"/>
                </a:ext>
              </a:extLst>
            </p:cNvPr>
            <p:cNvGrpSpPr/>
            <p:nvPr/>
          </p:nvGrpSpPr>
          <p:grpSpPr>
            <a:xfrm>
              <a:off x="3003926" y="2986553"/>
              <a:ext cx="855405" cy="884894"/>
              <a:chOff x="3003926" y="2986553"/>
              <a:chExt cx="855405" cy="88489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BCF86487-7669-A5D0-F364-7E7F8B603116}"/>
                  </a:ext>
                </a:extLst>
              </p:cNvPr>
              <p:cNvSpPr/>
              <p:nvPr/>
            </p:nvSpPr>
            <p:spPr>
              <a:xfrm>
                <a:off x="3003926" y="2986553"/>
                <a:ext cx="855405" cy="8848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93694B4-3755-15E5-3B72-14A3AB0138CD}"/>
                  </a:ext>
                </a:extLst>
              </p:cNvPr>
              <p:cNvSpPr/>
              <p:nvPr/>
            </p:nvSpPr>
            <p:spPr>
              <a:xfrm>
                <a:off x="3109623" y="3088198"/>
                <a:ext cx="644009" cy="68160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09387C89-6E69-3790-C068-5D2924DA3CB9}"/>
                  </a:ext>
                </a:extLst>
              </p:cNvPr>
              <p:cNvCxnSpPr>
                <a:stCxn id="3" idx="0"/>
                <a:endCxn id="2" idx="0"/>
              </p:cNvCxnSpPr>
              <p:nvPr/>
            </p:nvCxnSpPr>
            <p:spPr>
              <a:xfrm flipV="1">
                <a:off x="3431628" y="2986553"/>
                <a:ext cx="1" cy="1016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49B6DCE-846B-F56E-77C3-92DE0CE1B6B5}"/>
                  </a:ext>
                </a:extLst>
              </p:cNvPr>
              <p:cNvCxnSpPr>
                <a:stCxn id="3" idx="7"/>
                <a:endCxn id="2" idx="7"/>
              </p:cNvCxnSpPr>
              <p:nvPr/>
            </p:nvCxnSpPr>
            <p:spPr>
              <a:xfrm flipV="1">
                <a:off x="3659319" y="3116143"/>
                <a:ext cx="74741" cy="718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42B1FAE-31BF-8C07-8C5C-E6874A674649}"/>
                  </a:ext>
                </a:extLst>
              </p:cNvPr>
              <p:cNvCxnSpPr>
                <a:stCxn id="3" idx="6"/>
                <a:endCxn id="2" idx="6"/>
              </p:cNvCxnSpPr>
              <p:nvPr/>
            </p:nvCxnSpPr>
            <p:spPr>
              <a:xfrm>
                <a:off x="3753632" y="3429000"/>
                <a:ext cx="10569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B570612-ED60-90D9-50FA-99D1A8511BCC}"/>
                  </a:ext>
                </a:extLst>
              </p:cNvPr>
              <p:cNvCxnSpPr>
                <a:stCxn id="3" idx="5"/>
                <a:endCxn id="2" idx="5"/>
              </p:cNvCxnSpPr>
              <p:nvPr/>
            </p:nvCxnSpPr>
            <p:spPr>
              <a:xfrm>
                <a:off x="3659319" y="3669983"/>
                <a:ext cx="74741" cy="718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E01FD8-E91F-9EF8-5252-CD5D7A7205A9}"/>
                  </a:ext>
                </a:extLst>
              </p:cNvPr>
              <p:cNvCxnSpPr>
                <a:stCxn id="3" idx="4"/>
                <a:endCxn id="2" idx="4"/>
              </p:cNvCxnSpPr>
              <p:nvPr/>
            </p:nvCxnSpPr>
            <p:spPr>
              <a:xfrm>
                <a:off x="3431628" y="3769801"/>
                <a:ext cx="1" cy="1016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69F9B68-411B-692B-BBE4-83F8CDC739ED}"/>
                  </a:ext>
                </a:extLst>
              </p:cNvPr>
              <p:cNvCxnSpPr>
                <a:cxnSpLocks/>
                <a:stCxn id="3" idx="3"/>
                <a:endCxn id="2" idx="3"/>
              </p:cNvCxnSpPr>
              <p:nvPr/>
            </p:nvCxnSpPr>
            <p:spPr>
              <a:xfrm flipH="1">
                <a:off x="3129197" y="3669983"/>
                <a:ext cx="74739" cy="718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97DD1CD-E9A0-CA64-28AD-AB06B99A2C3F}"/>
                  </a:ext>
                </a:extLst>
              </p:cNvPr>
              <p:cNvGrpSpPr/>
              <p:nvPr/>
            </p:nvGrpSpPr>
            <p:grpSpPr>
              <a:xfrm>
                <a:off x="3003926" y="3116143"/>
                <a:ext cx="200010" cy="312857"/>
                <a:chOff x="3003926" y="3116143"/>
                <a:chExt cx="200010" cy="312857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7300B05-AEF7-3A32-6797-927C1CC706FC}"/>
                    </a:ext>
                  </a:extLst>
                </p:cNvPr>
                <p:cNvCxnSpPr>
                  <a:stCxn id="3" idx="1"/>
                  <a:endCxn id="2" idx="1"/>
                </p:cNvCxnSpPr>
                <p:nvPr/>
              </p:nvCxnSpPr>
              <p:spPr>
                <a:xfrm flipH="1" flipV="1">
                  <a:off x="3129197" y="3116143"/>
                  <a:ext cx="74739" cy="718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30E229E-2FC9-F6EC-5D38-D8EF00F9D699}"/>
                    </a:ext>
                  </a:extLst>
                </p:cNvPr>
                <p:cNvCxnSpPr>
                  <a:stCxn id="3" idx="2"/>
                  <a:endCxn id="2" idx="2"/>
                </p:cNvCxnSpPr>
                <p:nvPr/>
              </p:nvCxnSpPr>
              <p:spPr>
                <a:xfrm flipH="1">
                  <a:off x="3003926" y="3429000"/>
                  <a:ext cx="10569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9978A0-DF67-714C-4994-C25AA101CCEC}"/>
                </a:ext>
              </a:extLst>
            </p:cNvPr>
            <p:cNvSpPr txBox="1"/>
            <p:nvPr/>
          </p:nvSpPr>
          <p:spPr>
            <a:xfrm>
              <a:off x="2866459" y="3188016"/>
              <a:ext cx="1130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ring </a:t>
              </a:r>
            </a:p>
            <a:p>
              <a:pPr algn="ctr"/>
              <a:r>
                <a:rPr lang="en-US" sz="1200" dirty="0"/>
                <a:t>buffer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53F50-74CB-F24D-2B92-1B786EBDBB98}"/>
              </a:ext>
            </a:extLst>
          </p:cNvPr>
          <p:cNvSpPr/>
          <p:nvPr/>
        </p:nvSpPr>
        <p:spPr>
          <a:xfrm>
            <a:off x="5445155" y="1908305"/>
            <a:ext cx="2026839" cy="16205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C70DB-4BF6-615B-E7C9-83780EFF479C}"/>
              </a:ext>
            </a:extLst>
          </p:cNvPr>
          <p:cNvSpPr txBox="1"/>
          <p:nvPr/>
        </p:nvSpPr>
        <p:spPr>
          <a:xfrm>
            <a:off x="6700411" y="1896456"/>
            <a:ext cx="103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controller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B1AF58-D8BE-86D2-D0F3-E9CE5B737033}"/>
              </a:ext>
            </a:extLst>
          </p:cNvPr>
          <p:cNvGrpSpPr/>
          <p:nvPr/>
        </p:nvGrpSpPr>
        <p:grpSpPr>
          <a:xfrm>
            <a:off x="6160164" y="2995883"/>
            <a:ext cx="443122" cy="494295"/>
            <a:chOff x="10836513" y="780950"/>
            <a:chExt cx="401454" cy="65008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2B874B-56CA-550F-7EEB-554C02ADB510}"/>
                </a:ext>
              </a:extLst>
            </p:cNvPr>
            <p:cNvSpPr/>
            <p:nvPr/>
          </p:nvSpPr>
          <p:spPr>
            <a:xfrm>
              <a:off x="10836513" y="780950"/>
              <a:ext cx="401454" cy="650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DD62-1A78-65B4-CACA-7BC7E3D3ACE4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10836513" y="1105995"/>
              <a:ext cx="4014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A1C89B-183A-B087-EF89-10A782733766}"/>
                </a:ext>
              </a:extLst>
            </p:cNvPr>
            <p:cNvCxnSpPr/>
            <p:nvPr/>
          </p:nvCxnSpPr>
          <p:spPr>
            <a:xfrm>
              <a:off x="10836513" y="1267543"/>
              <a:ext cx="4014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630B687-650F-E172-4805-C3755B42D9B8}"/>
                </a:ext>
              </a:extLst>
            </p:cNvPr>
            <p:cNvCxnSpPr/>
            <p:nvPr/>
          </p:nvCxnSpPr>
          <p:spPr>
            <a:xfrm>
              <a:off x="10836513" y="946599"/>
              <a:ext cx="4014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2BDC12C-D5AB-E37C-2AF6-53C82EA581D6}"/>
              </a:ext>
            </a:extLst>
          </p:cNvPr>
          <p:cNvSpPr txBox="1"/>
          <p:nvPr/>
        </p:nvSpPr>
        <p:spPr>
          <a:xfrm>
            <a:off x="5458936" y="2914306"/>
            <a:ext cx="787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message queue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CE16EE-D8DF-8454-E74D-A18F8329677D}"/>
              </a:ext>
            </a:extLst>
          </p:cNvPr>
          <p:cNvGrpSpPr/>
          <p:nvPr/>
        </p:nvGrpSpPr>
        <p:grpSpPr>
          <a:xfrm>
            <a:off x="5518307" y="2353120"/>
            <a:ext cx="363686" cy="519376"/>
            <a:chOff x="8453207" y="923845"/>
            <a:chExt cx="387489" cy="51410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4EE2417-1DBD-069E-0090-34FFE5DC6B52}"/>
                </a:ext>
              </a:extLst>
            </p:cNvPr>
            <p:cNvSpPr/>
            <p:nvPr/>
          </p:nvSpPr>
          <p:spPr>
            <a:xfrm>
              <a:off x="8453207" y="923845"/>
              <a:ext cx="387489" cy="13909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0E52D7C-9BCF-3079-B6E9-36440921A702}"/>
                </a:ext>
              </a:extLst>
            </p:cNvPr>
            <p:cNvSpPr/>
            <p:nvPr/>
          </p:nvSpPr>
          <p:spPr>
            <a:xfrm>
              <a:off x="8453207" y="1298855"/>
              <a:ext cx="387489" cy="13909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384175-6898-0244-3D52-ABD82169F2A5}"/>
                </a:ext>
              </a:extLst>
            </p:cNvPr>
            <p:cNvCxnSpPr>
              <a:stCxn id="33" idx="2"/>
              <a:endCxn id="34" idx="2"/>
            </p:cNvCxnSpPr>
            <p:nvPr/>
          </p:nvCxnSpPr>
          <p:spPr>
            <a:xfrm>
              <a:off x="8453207" y="993393"/>
              <a:ext cx="0" cy="375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395DEF-9D3A-A742-8731-BF5672B4FE2C}"/>
                </a:ext>
              </a:extLst>
            </p:cNvPr>
            <p:cNvCxnSpPr>
              <a:stCxn id="33" idx="6"/>
              <a:endCxn id="34" idx="6"/>
            </p:cNvCxnSpPr>
            <p:nvPr/>
          </p:nvCxnSpPr>
          <p:spPr>
            <a:xfrm>
              <a:off x="8840696" y="993393"/>
              <a:ext cx="0" cy="375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204BECC-12E9-5944-F778-62A90F01C98F}"/>
              </a:ext>
            </a:extLst>
          </p:cNvPr>
          <p:cNvSpPr txBox="1"/>
          <p:nvPr/>
        </p:nvSpPr>
        <p:spPr>
          <a:xfrm>
            <a:off x="5446770" y="2477901"/>
            <a:ext cx="506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A77A201-5239-1FE9-26CB-7A3E789354C7}"/>
              </a:ext>
            </a:extLst>
          </p:cNvPr>
          <p:cNvSpPr/>
          <p:nvPr/>
        </p:nvSpPr>
        <p:spPr>
          <a:xfrm>
            <a:off x="6179184" y="2416663"/>
            <a:ext cx="402506" cy="3636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1F514-6278-6815-C946-C6C048F87146}"/>
              </a:ext>
            </a:extLst>
          </p:cNvPr>
          <p:cNvSpPr txBox="1"/>
          <p:nvPr/>
        </p:nvSpPr>
        <p:spPr>
          <a:xfrm>
            <a:off x="6115976" y="2441578"/>
            <a:ext cx="558076" cy="28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proc.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DE8D1B-3223-125A-DCA9-431C68095B2A}"/>
              </a:ext>
            </a:extLst>
          </p:cNvPr>
          <p:cNvCxnSpPr>
            <a:stCxn id="27" idx="0"/>
            <a:endCxn id="38" idx="4"/>
          </p:cNvCxnSpPr>
          <p:nvPr/>
        </p:nvCxnSpPr>
        <p:spPr>
          <a:xfrm flipH="1" flipV="1">
            <a:off x="6380437" y="2780331"/>
            <a:ext cx="1288" cy="2155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14473B-BA25-727C-6934-580B74488525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881993" y="2598497"/>
            <a:ext cx="297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02BEFF-D721-4C65-ABD5-9BCAF09B0D7D}"/>
              </a:ext>
            </a:extLst>
          </p:cNvPr>
          <p:cNvGrpSpPr/>
          <p:nvPr/>
        </p:nvGrpSpPr>
        <p:grpSpPr>
          <a:xfrm>
            <a:off x="6807344" y="2444417"/>
            <a:ext cx="664650" cy="995572"/>
            <a:chOff x="10222735" y="686000"/>
            <a:chExt cx="664650" cy="99557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52D7B0-23EE-3740-5982-BE8B89F8219F}"/>
                </a:ext>
              </a:extLst>
            </p:cNvPr>
            <p:cNvSpPr/>
            <p:nvPr/>
          </p:nvSpPr>
          <p:spPr>
            <a:xfrm>
              <a:off x="10262026" y="686000"/>
              <a:ext cx="545287" cy="9955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DAC93D-E19D-D233-D1CE-6208B97C40DC}"/>
                </a:ext>
              </a:extLst>
            </p:cNvPr>
            <p:cNvSpPr txBox="1"/>
            <p:nvPr/>
          </p:nvSpPr>
          <p:spPr>
            <a:xfrm>
              <a:off x="10222735" y="874785"/>
              <a:ext cx="664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system</a:t>
              </a:r>
            </a:p>
            <a:p>
              <a:pPr algn="ctr"/>
              <a:r>
                <a:rPr lang="en-US" sz="1200" dirty="0"/>
                <a:t>info.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C95CF1-BC0E-4627-83F3-35EE5BEF4D38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581690" y="2598497"/>
            <a:ext cx="27988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079C419C-BFBA-E6E7-DB6E-E1E5603A3DB6}"/>
              </a:ext>
            </a:extLst>
          </p:cNvPr>
          <p:cNvSpPr/>
          <p:nvPr/>
        </p:nvSpPr>
        <p:spPr>
          <a:xfrm>
            <a:off x="4061126" y="2352768"/>
            <a:ext cx="431715" cy="266406"/>
          </a:xfrm>
          <a:prstGeom prst="arc">
            <a:avLst>
              <a:gd name="adj1" fmla="val 15956736"/>
              <a:gd name="adj2" fmla="val 0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17047BB-A04D-20B5-1D73-0AB39D49D133}"/>
              </a:ext>
            </a:extLst>
          </p:cNvPr>
          <p:cNvSpPr/>
          <p:nvPr/>
        </p:nvSpPr>
        <p:spPr>
          <a:xfrm rot="2664045">
            <a:off x="4242770" y="2455852"/>
            <a:ext cx="431715" cy="266406"/>
          </a:xfrm>
          <a:prstGeom prst="arc">
            <a:avLst>
              <a:gd name="adj1" fmla="val 15956736"/>
              <a:gd name="adj2" fmla="val 0"/>
            </a:avLst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4DF5A282-6F01-3664-05E2-0B96E8F50C1B}"/>
              </a:ext>
            </a:extLst>
          </p:cNvPr>
          <p:cNvSpPr/>
          <p:nvPr/>
        </p:nvSpPr>
        <p:spPr>
          <a:xfrm rot="5400000">
            <a:off x="4413439" y="2686261"/>
            <a:ext cx="297239" cy="182889"/>
          </a:xfrm>
          <a:prstGeom prst="arc">
            <a:avLst>
              <a:gd name="adj1" fmla="val 15956736"/>
              <a:gd name="adj2" fmla="val 0"/>
            </a:avLst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1CB6EEF-1325-9521-13B5-83CAB5101D9D}"/>
              </a:ext>
            </a:extLst>
          </p:cNvPr>
          <p:cNvCxnSpPr>
            <a:cxnSpLocks/>
            <a:stCxn id="116" idx="3"/>
            <a:endCxn id="43" idx="0"/>
          </p:cNvCxnSpPr>
          <p:nvPr/>
        </p:nvCxnSpPr>
        <p:spPr>
          <a:xfrm>
            <a:off x="4379114" y="1954590"/>
            <a:ext cx="2740165" cy="489827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740F5B4-D77A-2733-E32A-924D9E8EE127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5026630" y="1954590"/>
            <a:ext cx="144218" cy="1195774"/>
          </a:xfrm>
          <a:prstGeom prst="bentConnector2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86C114-DA1E-8D63-2CF1-75C52F183C71}"/>
                  </a:ext>
                </a:extLst>
              </p:cNvPr>
              <p:cNvSpPr txBox="1"/>
              <p:nvPr/>
            </p:nvSpPr>
            <p:spPr>
              <a:xfrm>
                <a:off x="4107907" y="1830553"/>
                <a:ext cx="3133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86C114-DA1E-8D63-2CF1-75C52F183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07" y="1830553"/>
                <a:ext cx="31333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FA59FC8-7A22-31F5-AE88-89D52DD68402}"/>
                  </a:ext>
                </a:extLst>
              </p:cNvPr>
              <p:cNvSpPr txBox="1"/>
              <p:nvPr/>
            </p:nvSpPr>
            <p:spPr>
              <a:xfrm>
                <a:off x="4090279" y="2967113"/>
                <a:ext cx="1655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FA59FC8-7A22-31F5-AE88-89D52DD68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279" y="2967113"/>
                <a:ext cx="16552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E53BFCD-2336-834D-C9D1-1B90782CCF6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262522" y="2074068"/>
            <a:ext cx="5029" cy="238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2E1BD6-3D3F-9288-D652-06B0D6CC2AAD}"/>
              </a:ext>
            </a:extLst>
          </p:cNvPr>
          <p:cNvCxnSpPr>
            <a:cxnSpLocks/>
          </p:cNvCxnSpPr>
          <p:nvPr/>
        </p:nvCxnSpPr>
        <p:spPr>
          <a:xfrm flipH="1" flipV="1">
            <a:off x="4657918" y="2948905"/>
            <a:ext cx="159236" cy="154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A73A45-28B1-2FF2-7630-A1D4D97C5175}"/>
                  </a:ext>
                </a:extLst>
              </p:cNvPr>
              <p:cNvSpPr txBox="1"/>
              <p:nvPr/>
            </p:nvSpPr>
            <p:spPr>
              <a:xfrm rot="1588396">
                <a:off x="4324663" y="2125378"/>
                <a:ext cx="3671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A73A45-28B1-2FF2-7630-A1D4D97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8396">
                <a:off x="4324663" y="2125378"/>
                <a:ext cx="36713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241BC4-8074-E4F3-99F0-6EC5C59722D2}"/>
                  </a:ext>
                </a:extLst>
              </p:cNvPr>
              <p:cNvSpPr txBox="1"/>
              <p:nvPr/>
            </p:nvSpPr>
            <p:spPr>
              <a:xfrm rot="3407749">
                <a:off x="4580991" y="2403059"/>
                <a:ext cx="3671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241BC4-8074-E4F3-99F0-6EC5C597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07749">
                <a:off x="4580991" y="2403059"/>
                <a:ext cx="36713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B038DCA-052F-1FF8-615A-6A60D82071ED}"/>
                  </a:ext>
                </a:extLst>
              </p:cNvPr>
              <p:cNvSpPr txBox="1"/>
              <p:nvPr/>
            </p:nvSpPr>
            <p:spPr>
              <a:xfrm rot="4755604">
                <a:off x="4646631" y="2737541"/>
                <a:ext cx="306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B038DCA-052F-1FF8-615A-6A60D8207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755604">
                <a:off x="4646631" y="2737541"/>
                <a:ext cx="30653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1B21D88-F5A7-69F9-ED11-AE0CA65B568E}"/>
              </a:ext>
            </a:extLst>
          </p:cNvPr>
          <p:cNvCxnSpPr>
            <a:cxnSpLocks/>
            <a:stCxn id="38" idx="0"/>
            <a:endCxn id="123" idx="3"/>
          </p:cNvCxnSpPr>
          <p:nvPr/>
        </p:nvCxnSpPr>
        <p:spPr>
          <a:xfrm rot="16200000" flipV="1">
            <a:off x="5215189" y="1251414"/>
            <a:ext cx="416407" cy="1914091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2CED1C-FB2A-8699-2231-FD0212F3C3E9}"/>
              </a:ext>
            </a:extLst>
          </p:cNvPr>
          <p:cNvCxnSpPr>
            <a:cxnSpLocks/>
          </p:cNvCxnSpPr>
          <p:nvPr/>
        </p:nvCxnSpPr>
        <p:spPr>
          <a:xfrm flipH="1" flipV="1">
            <a:off x="4692407" y="2761018"/>
            <a:ext cx="191834" cy="17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CF2B8C4-2D11-13C5-3804-097C95D51864}"/>
                  </a:ext>
                </a:extLst>
              </p:cNvPr>
              <p:cNvSpPr txBox="1"/>
              <p:nvPr/>
            </p:nvSpPr>
            <p:spPr>
              <a:xfrm rot="5400000">
                <a:off x="4864964" y="2615601"/>
                <a:ext cx="300581" cy="287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CF2B8C4-2D11-13C5-3804-097C95D51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864964" y="2615601"/>
                <a:ext cx="300581" cy="2875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>
            <a:extLst>
              <a:ext uri="{FF2B5EF4-FFF2-40B4-BE49-F238E27FC236}">
                <a16:creationId xmlns:a16="http://schemas.microsoft.com/office/drawing/2014/main" id="{4A11D313-FE0C-986F-10D7-A5A3830DA67C}"/>
              </a:ext>
            </a:extLst>
          </p:cNvPr>
          <p:cNvSpPr/>
          <p:nvPr/>
        </p:nvSpPr>
        <p:spPr>
          <a:xfrm>
            <a:off x="4124207" y="1836303"/>
            <a:ext cx="254907" cy="23657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D030194-C4AB-C4F4-CDF7-A834C7C2C747}"/>
              </a:ext>
            </a:extLst>
          </p:cNvPr>
          <p:cNvSpPr/>
          <p:nvPr/>
        </p:nvSpPr>
        <p:spPr>
          <a:xfrm>
            <a:off x="4771723" y="3032077"/>
            <a:ext cx="254907" cy="23657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05D38AB-A24A-19CD-B90E-FF12575800D9}"/>
              </a:ext>
            </a:extLst>
          </p:cNvPr>
          <p:cNvSpPr/>
          <p:nvPr/>
        </p:nvSpPr>
        <p:spPr>
          <a:xfrm>
            <a:off x="4073678" y="1896455"/>
            <a:ext cx="392668" cy="207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09A54B1-B292-64F1-21C6-A48DA4D798F1}"/>
              </a:ext>
            </a:extLst>
          </p:cNvPr>
          <p:cNvSpPr/>
          <p:nvPr/>
        </p:nvSpPr>
        <p:spPr>
          <a:xfrm>
            <a:off x="5039900" y="3724502"/>
            <a:ext cx="800384" cy="2617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C56FEBB-5911-F16A-9F94-C928B6AA44D1}"/>
              </a:ext>
            </a:extLst>
          </p:cNvPr>
          <p:cNvSpPr txBox="1"/>
          <p:nvPr/>
        </p:nvSpPr>
        <p:spPr>
          <a:xfrm>
            <a:off x="5035951" y="3716899"/>
            <a:ext cx="103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pipeline 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90A4D7A-03E8-62D9-3F54-C643ED702F11}"/>
              </a:ext>
            </a:extLst>
          </p:cNvPr>
          <p:cNvSpPr/>
          <p:nvPr/>
        </p:nvSpPr>
        <p:spPr>
          <a:xfrm>
            <a:off x="5039900" y="4100374"/>
            <a:ext cx="813356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51E3F7-D572-26EC-0CAB-9E2466E704EF}"/>
              </a:ext>
            </a:extLst>
          </p:cNvPr>
          <p:cNvSpPr txBox="1"/>
          <p:nvPr/>
        </p:nvSpPr>
        <p:spPr>
          <a:xfrm>
            <a:off x="5035951" y="4100374"/>
            <a:ext cx="103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pipeline 2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D31F9F87-95AD-531A-08E4-C52B46FE9DCE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271919" y="3841177"/>
            <a:ext cx="767981" cy="397697"/>
          </a:xfrm>
          <a:prstGeom prst="bentConnector3">
            <a:avLst>
              <a:gd name="adj1" fmla="val -19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887D46F0-0B26-9E8D-F077-C3C72AA9823A}"/>
              </a:ext>
            </a:extLst>
          </p:cNvPr>
          <p:cNvCxnSpPr>
            <a:endCxn id="130" idx="1"/>
          </p:cNvCxnSpPr>
          <p:nvPr/>
        </p:nvCxnSpPr>
        <p:spPr>
          <a:xfrm>
            <a:off x="4250036" y="3196176"/>
            <a:ext cx="789864" cy="659222"/>
          </a:xfrm>
          <a:prstGeom prst="bentConnector3">
            <a:avLst>
              <a:gd name="adj1" fmla="val 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4278952-7410-9DB2-4868-3F61B59AA971}"/>
              </a:ext>
            </a:extLst>
          </p:cNvPr>
          <p:cNvCxnSpPr>
            <a:stCxn id="130" idx="3"/>
            <a:endCxn id="27" idx="2"/>
          </p:cNvCxnSpPr>
          <p:nvPr/>
        </p:nvCxnSpPr>
        <p:spPr>
          <a:xfrm flipV="1">
            <a:off x="5840284" y="3490178"/>
            <a:ext cx="541441" cy="365220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815D9BCA-D908-A9E1-239D-B29EC04BE208}"/>
              </a:ext>
            </a:extLst>
          </p:cNvPr>
          <p:cNvCxnSpPr>
            <a:cxnSpLocks/>
            <a:stCxn id="132" idx="3"/>
          </p:cNvCxnSpPr>
          <p:nvPr/>
        </p:nvCxnSpPr>
        <p:spPr>
          <a:xfrm flipV="1">
            <a:off x="5853256" y="3855397"/>
            <a:ext cx="527181" cy="383477"/>
          </a:xfrm>
          <a:prstGeom prst="bentConnector3">
            <a:avLst>
              <a:gd name="adj1" fmla="val 99821"/>
            </a:avLst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72BC604-FB83-8CBA-E7BD-F6B620577A7B}"/>
                  </a:ext>
                </a:extLst>
              </p:cNvPr>
              <p:cNvSpPr txBox="1"/>
              <p:nvPr/>
            </p:nvSpPr>
            <p:spPr>
              <a:xfrm>
                <a:off x="5896413" y="3582563"/>
                <a:ext cx="3671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72BC604-FB83-8CBA-E7BD-F6B62057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13" y="3582563"/>
                <a:ext cx="36713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FDB4CC7-E080-949B-A0F8-8BEDB38A1F9C}"/>
                  </a:ext>
                </a:extLst>
              </p:cNvPr>
              <p:cNvSpPr txBox="1"/>
              <p:nvPr/>
            </p:nvSpPr>
            <p:spPr>
              <a:xfrm>
                <a:off x="5911506" y="3945306"/>
                <a:ext cx="3671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FDB4CC7-E080-949B-A0F8-8BEDB38A1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06" y="3945306"/>
                <a:ext cx="36713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9C9F0BC-5944-D3DE-D638-E61FAC52467D}"/>
                  </a:ext>
                </a:extLst>
              </p:cNvPr>
              <p:cNvSpPr txBox="1"/>
              <p:nvPr/>
            </p:nvSpPr>
            <p:spPr>
              <a:xfrm>
                <a:off x="6520516" y="3018524"/>
                <a:ext cx="3671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9C9F0BC-5944-D3DE-D638-E61FAC52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516" y="3018524"/>
                <a:ext cx="36713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3C53183-211C-F468-FCFC-E2AEB7CE645E}"/>
              </a:ext>
            </a:extLst>
          </p:cNvPr>
          <p:cNvCxnSpPr/>
          <p:nvPr/>
        </p:nvCxnSpPr>
        <p:spPr>
          <a:xfrm>
            <a:off x="6218680" y="3050377"/>
            <a:ext cx="323514" cy="0"/>
          </a:xfrm>
          <a:prstGeom prst="line">
            <a:avLst/>
          </a:prstGeom>
          <a:ln w="1047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873E9D7-8E09-EFB6-DC11-8F6A1FB905A1}"/>
              </a:ext>
            </a:extLst>
          </p:cNvPr>
          <p:cNvCxnSpPr/>
          <p:nvPr/>
        </p:nvCxnSpPr>
        <p:spPr>
          <a:xfrm>
            <a:off x="6214549" y="3170097"/>
            <a:ext cx="323514" cy="0"/>
          </a:xfrm>
          <a:prstGeom prst="line">
            <a:avLst/>
          </a:prstGeom>
          <a:ln w="104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8794A8A-5635-BD74-4AE2-0BFB29EDD7E3}"/>
                  </a:ext>
                </a:extLst>
              </p:cNvPr>
              <p:cNvSpPr txBox="1"/>
              <p:nvPr/>
            </p:nvSpPr>
            <p:spPr>
              <a:xfrm>
                <a:off x="6530497" y="2909876"/>
                <a:ext cx="3671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8794A8A-5635-BD74-4AE2-0BFB29EDD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497" y="2909876"/>
                <a:ext cx="36713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69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A4A636-E590-E8ED-396E-E123F6826B99}"/>
              </a:ext>
            </a:extLst>
          </p:cNvPr>
          <p:cNvGrpSpPr/>
          <p:nvPr/>
        </p:nvGrpSpPr>
        <p:grpSpPr>
          <a:xfrm>
            <a:off x="1078541" y="1943591"/>
            <a:ext cx="1706449" cy="226142"/>
            <a:chOff x="1135074" y="953729"/>
            <a:chExt cx="1706449" cy="2261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F816BA-36D2-E8FA-ABC1-3A6745DAD200}"/>
                </a:ext>
              </a:extLst>
            </p:cNvPr>
            <p:cNvSpPr/>
            <p:nvPr/>
          </p:nvSpPr>
          <p:spPr>
            <a:xfrm>
              <a:off x="1858297" y="953729"/>
              <a:ext cx="983226" cy="226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097CDB-C905-282A-013B-A6EB8FAEBCB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1494503" y="1179871"/>
              <a:ext cx="8554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AB5661-A808-BEB6-EC37-1380A946578C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1494503" y="953729"/>
              <a:ext cx="8554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C2421C-83F1-48A3-C21E-2B5B09C31696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2349910" y="953729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5D75E2-6971-632B-EDD7-192957E0E8B7}"/>
                </a:ext>
              </a:extLst>
            </p:cNvPr>
            <p:cNvCxnSpPr/>
            <p:nvPr/>
          </p:nvCxnSpPr>
          <p:spPr>
            <a:xfrm>
              <a:off x="2595716" y="953729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FB6B2A-D791-7262-FF02-52E22ED15A37}"/>
                </a:ext>
              </a:extLst>
            </p:cNvPr>
            <p:cNvCxnSpPr/>
            <p:nvPr/>
          </p:nvCxnSpPr>
          <p:spPr>
            <a:xfrm>
              <a:off x="2099187" y="953729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E9A2DB2-C71B-A4FA-2B70-62416106440D}"/>
                </a:ext>
              </a:extLst>
            </p:cNvPr>
            <p:cNvSpPr/>
            <p:nvPr/>
          </p:nvSpPr>
          <p:spPr>
            <a:xfrm flipH="1">
              <a:off x="1135074" y="1043941"/>
              <a:ext cx="49161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CCC093-76F2-29DE-1623-BC1B0AB9C2EA}"/>
                </a:ext>
              </a:extLst>
            </p:cNvPr>
            <p:cNvSpPr/>
            <p:nvPr/>
          </p:nvSpPr>
          <p:spPr>
            <a:xfrm flipH="1" flipV="1">
              <a:off x="1285014" y="1043941"/>
              <a:ext cx="4915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286EFF-9F6D-8F02-792D-77F35F9766FC}"/>
                </a:ext>
              </a:extLst>
            </p:cNvPr>
            <p:cNvSpPr/>
            <p:nvPr/>
          </p:nvSpPr>
          <p:spPr>
            <a:xfrm flipH="1">
              <a:off x="1445342" y="1043940"/>
              <a:ext cx="49161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8094F2A4-90DA-9E62-529C-44B14B187AA5}"/>
              </a:ext>
            </a:extLst>
          </p:cNvPr>
          <p:cNvSpPr/>
          <p:nvPr/>
        </p:nvSpPr>
        <p:spPr>
          <a:xfrm>
            <a:off x="3106995" y="1614216"/>
            <a:ext cx="855405" cy="884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C1A72D-D786-9162-730F-C720EF0DC194}"/>
              </a:ext>
            </a:extLst>
          </p:cNvPr>
          <p:cNvSpPr/>
          <p:nvPr/>
        </p:nvSpPr>
        <p:spPr>
          <a:xfrm>
            <a:off x="3212692" y="1715861"/>
            <a:ext cx="644009" cy="6816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4B2DC8-CD64-F7B9-CD74-C63396EE06DC}"/>
              </a:ext>
            </a:extLst>
          </p:cNvPr>
          <p:cNvCxnSpPr>
            <a:stCxn id="15" idx="0"/>
            <a:endCxn id="14" idx="0"/>
          </p:cNvCxnSpPr>
          <p:nvPr/>
        </p:nvCxnSpPr>
        <p:spPr>
          <a:xfrm flipV="1">
            <a:off x="3534697" y="1614216"/>
            <a:ext cx="1" cy="101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E6754E-91FA-FF2F-410C-261A6B428682}"/>
              </a:ext>
            </a:extLst>
          </p:cNvPr>
          <p:cNvCxnSpPr>
            <a:stCxn id="15" idx="7"/>
            <a:endCxn id="14" idx="7"/>
          </p:cNvCxnSpPr>
          <p:nvPr/>
        </p:nvCxnSpPr>
        <p:spPr>
          <a:xfrm flipV="1">
            <a:off x="3762388" y="1743806"/>
            <a:ext cx="74741" cy="71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BF3B4D-9380-F47C-5B96-D08CBE87061A}"/>
              </a:ext>
            </a:extLst>
          </p:cNvPr>
          <p:cNvCxnSpPr>
            <a:stCxn id="15" idx="6"/>
            <a:endCxn id="14" idx="6"/>
          </p:cNvCxnSpPr>
          <p:nvPr/>
        </p:nvCxnSpPr>
        <p:spPr>
          <a:xfrm>
            <a:off x="3856701" y="2056663"/>
            <a:ext cx="1056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2C4C5D-0260-8E2D-AF75-E7AD7844D4A4}"/>
              </a:ext>
            </a:extLst>
          </p:cNvPr>
          <p:cNvCxnSpPr>
            <a:stCxn id="15" idx="5"/>
            <a:endCxn id="14" idx="5"/>
          </p:cNvCxnSpPr>
          <p:nvPr/>
        </p:nvCxnSpPr>
        <p:spPr>
          <a:xfrm>
            <a:off x="3762388" y="2297646"/>
            <a:ext cx="74741" cy="71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1277CB-3708-527D-4C01-1DAE777584A3}"/>
              </a:ext>
            </a:extLst>
          </p:cNvPr>
          <p:cNvCxnSpPr>
            <a:stCxn id="15" idx="4"/>
            <a:endCxn id="14" idx="4"/>
          </p:cNvCxnSpPr>
          <p:nvPr/>
        </p:nvCxnSpPr>
        <p:spPr>
          <a:xfrm>
            <a:off x="3534697" y="2397464"/>
            <a:ext cx="1" cy="101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04EAD1-461B-70AA-D51E-C9929AE9D289}"/>
              </a:ext>
            </a:extLst>
          </p:cNvPr>
          <p:cNvCxnSpPr>
            <a:stCxn id="15" idx="3"/>
            <a:endCxn id="14" idx="3"/>
          </p:cNvCxnSpPr>
          <p:nvPr/>
        </p:nvCxnSpPr>
        <p:spPr>
          <a:xfrm flipH="1">
            <a:off x="3232266" y="2297646"/>
            <a:ext cx="74739" cy="71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5B1A72-6BD7-F7C8-419F-63F7320C4178}"/>
              </a:ext>
            </a:extLst>
          </p:cNvPr>
          <p:cNvCxnSpPr>
            <a:stCxn id="15" idx="1"/>
            <a:endCxn id="14" idx="1"/>
          </p:cNvCxnSpPr>
          <p:nvPr/>
        </p:nvCxnSpPr>
        <p:spPr>
          <a:xfrm flipH="1" flipV="1">
            <a:off x="3232266" y="1743806"/>
            <a:ext cx="74739" cy="71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F5D7BF-4959-0520-C2A2-39C3C86362B6}"/>
              </a:ext>
            </a:extLst>
          </p:cNvPr>
          <p:cNvCxnSpPr>
            <a:stCxn id="15" idx="2"/>
            <a:endCxn id="14" idx="2"/>
          </p:cNvCxnSpPr>
          <p:nvPr/>
        </p:nvCxnSpPr>
        <p:spPr>
          <a:xfrm flipH="1">
            <a:off x="3106995" y="2056663"/>
            <a:ext cx="105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981FFF-2426-470D-7E9A-8B135EE53035}"/>
              </a:ext>
            </a:extLst>
          </p:cNvPr>
          <p:cNvCxnSpPr>
            <a:cxnSpLocks/>
            <a:stCxn id="5" idx="3"/>
            <a:endCxn id="14" idx="2"/>
          </p:cNvCxnSpPr>
          <p:nvPr/>
        </p:nvCxnSpPr>
        <p:spPr>
          <a:xfrm>
            <a:off x="2784990" y="2056662"/>
            <a:ext cx="3220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888E16-CE17-73AB-9F22-D6C6C86BD83A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962400" y="2056663"/>
            <a:ext cx="3220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D243E0-D87D-FD49-03C1-1ED5B054C38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473680" y="2056661"/>
            <a:ext cx="712836" cy="1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695BA3-D35E-A245-1EF6-EEBEDA486D35}"/>
              </a:ext>
            </a:extLst>
          </p:cNvPr>
          <p:cNvCxnSpPr>
            <a:cxnSpLocks/>
          </p:cNvCxnSpPr>
          <p:nvPr/>
        </p:nvCxnSpPr>
        <p:spPr>
          <a:xfrm flipV="1">
            <a:off x="4284405" y="1943591"/>
            <a:ext cx="105699" cy="11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5F7614C-A547-4407-7B29-BA40BCCDC02C}"/>
              </a:ext>
            </a:extLst>
          </p:cNvPr>
          <p:cNvSpPr/>
          <p:nvPr/>
        </p:nvSpPr>
        <p:spPr>
          <a:xfrm>
            <a:off x="4630993" y="1498255"/>
            <a:ext cx="5518353" cy="92461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414A-5D9F-F282-5E8D-D36E54BC4F08}"/>
              </a:ext>
            </a:extLst>
          </p:cNvPr>
          <p:cNvSpPr txBox="1"/>
          <p:nvPr/>
        </p:nvSpPr>
        <p:spPr>
          <a:xfrm>
            <a:off x="6248405" y="1508191"/>
            <a:ext cx="25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 1: timing synchronization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E5926D-896C-CFD4-F2CA-F607F26B702C}"/>
              </a:ext>
            </a:extLst>
          </p:cNvPr>
          <p:cNvSpPr/>
          <p:nvPr/>
        </p:nvSpPr>
        <p:spPr>
          <a:xfrm>
            <a:off x="5186516" y="1906811"/>
            <a:ext cx="2062320" cy="303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CP-based synchronization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655123-8A40-00FE-BD2B-D10BFE84BE6B}"/>
              </a:ext>
            </a:extLst>
          </p:cNvPr>
          <p:cNvSpPr/>
          <p:nvPr/>
        </p:nvSpPr>
        <p:spPr>
          <a:xfrm>
            <a:off x="7618452" y="1906811"/>
            <a:ext cx="884907" cy="303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PSS sync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8E9818-92D9-1649-06F3-B89CE9A037D1}"/>
              </a:ext>
            </a:extLst>
          </p:cNvPr>
          <p:cNvSpPr/>
          <p:nvPr/>
        </p:nvSpPr>
        <p:spPr>
          <a:xfrm>
            <a:off x="8945722" y="1906811"/>
            <a:ext cx="884907" cy="303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SSS sync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5BE0A4-1056-C718-0C3F-D8AB501A416B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7248836" y="2058651"/>
            <a:ext cx="3696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EC85B5-5D41-9084-AEEF-489D4555FC76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8503359" y="2058651"/>
            <a:ext cx="442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E7D6AAF-8FB8-D458-3EDC-B36D8855AC3D}"/>
              </a:ext>
            </a:extLst>
          </p:cNvPr>
          <p:cNvSpPr/>
          <p:nvPr/>
        </p:nvSpPr>
        <p:spPr>
          <a:xfrm>
            <a:off x="10178842" y="672862"/>
            <a:ext cx="983228" cy="3595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6CC35EE-5498-9600-04DD-ED5116980F25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830629" y="1035159"/>
            <a:ext cx="688333" cy="102349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AEC013-39BF-ADA6-917B-0C70292C3939}"/>
              </a:ext>
            </a:extLst>
          </p:cNvPr>
          <p:cNvSpPr/>
          <p:nvPr/>
        </p:nvSpPr>
        <p:spPr>
          <a:xfrm>
            <a:off x="4630993" y="2619770"/>
            <a:ext cx="5518353" cy="92461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DC8740-21ED-74C5-4640-1D7002963A1A}"/>
              </a:ext>
            </a:extLst>
          </p:cNvPr>
          <p:cNvSpPr txBox="1"/>
          <p:nvPr/>
        </p:nvSpPr>
        <p:spPr>
          <a:xfrm>
            <a:off x="6125502" y="2616998"/>
            <a:ext cx="272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 2: extracting MIB information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A6230F-0828-A5CB-A5AF-E1E0E8337187}"/>
              </a:ext>
            </a:extLst>
          </p:cNvPr>
          <p:cNvSpPr/>
          <p:nvPr/>
        </p:nvSpPr>
        <p:spPr>
          <a:xfrm>
            <a:off x="5201267" y="3028326"/>
            <a:ext cx="2408901" cy="303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CRS-based channel estimation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E243B1-6143-AF21-752A-42966D25D82B}"/>
              </a:ext>
            </a:extLst>
          </p:cNvPr>
          <p:cNvSpPr/>
          <p:nvPr/>
        </p:nvSpPr>
        <p:spPr>
          <a:xfrm>
            <a:off x="8121437" y="3028326"/>
            <a:ext cx="1307699" cy="302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PBCH decoding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0F08D1-C68D-98CB-5CA4-77ADBF7EE02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473680" y="3179467"/>
            <a:ext cx="727587" cy="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2A4A9E-ECCE-ABE8-227E-1E7825CDAABE}"/>
              </a:ext>
            </a:extLst>
          </p:cNvPr>
          <p:cNvCxnSpPr/>
          <p:nvPr/>
        </p:nvCxnSpPr>
        <p:spPr>
          <a:xfrm>
            <a:off x="4123402" y="3179467"/>
            <a:ext cx="2138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3292DC-AC09-47ED-43A2-21FA55AA2135}"/>
              </a:ext>
            </a:extLst>
          </p:cNvPr>
          <p:cNvCxnSpPr>
            <a:cxnSpLocks/>
          </p:cNvCxnSpPr>
          <p:nvPr/>
        </p:nvCxnSpPr>
        <p:spPr>
          <a:xfrm flipV="1">
            <a:off x="4315436" y="3066397"/>
            <a:ext cx="105699" cy="11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C489C3-DF0A-4135-8356-82005CCA1939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7610168" y="3179467"/>
            <a:ext cx="511269" cy="69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7BA0A8F-8D09-25A7-DF20-AE62BD2A6617}"/>
              </a:ext>
            </a:extLst>
          </p:cNvPr>
          <p:cNvCxnSpPr>
            <a:cxnSpLocks/>
            <a:stCxn id="40" idx="3"/>
            <a:endCxn id="35" idx="2"/>
          </p:cNvCxnSpPr>
          <p:nvPr/>
        </p:nvCxnSpPr>
        <p:spPr>
          <a:xfrm flipV="1">
            <a:off x="9429136" y="1032387"/>
            <a:ext cx="1241320" cy="214708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4D871-AE26-AB29-D183-8B9D9CC172A0}"/>
              </a:ext>
            </a:extLst>
          </p:cNvPr>
          <p:cNvSpPr/>
          <p:nvPr/>
        </p:nvSpPr>
        <p:spPr>
          <a:xfrm>
            <a:off x="4630993" y="3739922"/>
            <a:ext cx="5518353" cy="92461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0C1-DE25-2E12-8213-7057AEF08CFE}"/>
              </a:ext>
            </a:extLst>
          </p:cNvPr>
          <p:cNvSpPr txBox="1"/>
          <p:nvPr/>
        </p:nvSpPr>
        <p:spPr>
          <a:xfrm>
            <a:off x="6587617" y="3736416"/>
            <a:ext cx="272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 3: locating SIB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BC3C26-5106-4D7C-63E5-353941B88ED4}"/>
              </a:ext>
            </a:extLst>
          </p:cNvPr>
          <p:cNvSpPr/>
          <p:nvPr/>
        </p:nvSpPr>
        <p:spPr>
          <a:xfrm>
            <a:off x="4739151" y="4147786"/>
            <a:ext cx="2045085" cy="303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CRS-based ch estimation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DEB439-0A04-68F9-BF3E-3213AE11FE7E}"/>
              </a:ext>
            </a:extLst>
          </p:cNvPr>
          <p:cNvSpPr/>
          <p:nvPr/>
        </p:nvSpPr>
        <p:spPr>
          <a:xfrm>
            <a:off x="7020208" y="4147786"/>
            <a:ext cx="1406021" cy="303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PCFICH decoding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0005CD-9D9F-E599-F05B-E2D7BD6D8106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784236" y="4299619"/>
            <a:ext cx="235972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FE5D840-2EA0-5482-5E5E-C66048BE8C2D}"/>
              </a:ext>
            </a:extLst>
          </p:cNvPr>
          <p:cNvSpPr/>
          <p:nvPr/>
        </p:nvSpPr>
        <p:spPr>
          <a:xfrm>
            <a:off x="8662201" y="4147786"/>
            <a:ext cx="1406021" cy="303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PDCCH decoding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1F6B63-8194-56C6-1005-BD064F1CDE81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8426229" y="4299619"/>
            <a:ext cx="235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7EF76-C747-70B0-634F-4D4AC302B5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473680" y="4299619"/>
            <a:ext cx="265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3178F9-0488-A499-6F27-C48502E31047}"/>
              </a:ext>
            </a:extLst>
          </p:cNvPr>
          <p:cNvCxnSpPr/>
          <p:nvPr/>
        </p:nvCxnSpPr>
        <p:spPr>
          <a:xfrm>
            <a:off x="4123102" y="4302268"/>
            <a:ext cx="2138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CF7CFC2-E6F0-E81B-D38C-EB19E4F1624B}"/>
              </a:ext>
            </a:extLst>
          </p:cNvPr>
          <p:cNvCxnSpPr>
            <a:cxnSpLocks/>
          </p:cNvCxnSpPr>
          <p:nvPr/>
        </p:nvCxnSpPr>
        <p:spPr>
          <a:xfrm flipV="1">
            <a:off x="4315136" y="4189198"/>
            <a:ext cx="105699" cy="11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F5F371-12B0-6689-9869-556FDAB13ACD}"/>
              </a:ext>
            </a:extLst>
          </p:cNvPr>
          <p:cNvCxnSpPr/>
          <p:nvPr/>
        </p:nvCxnSpPr>
        <p:spPr>
          <a:xfrm>
            <a:off x="4123102" y="3179467"/>
            <a:ext cx="0" cy="11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9A86423-6AC2-3DFA-7CC8-69F9674D2BE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0068222" y="1032387"/>
            <a:ext cx="734969" cy="326723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252CEC-5749-A79C-B9FB-D05975F3A57F}"/>
              </a:ext>
            </a:extLst>
          </p:cNvPr>
          <p:cNvSpPr/>
          <p:nvPr/>
        </p:nvSpPr>
        <p:spPr>
          <a:xfrm>
            <a:off x="4630993" y="4858025"/>
            <a:ext cx="5518353" cy="92461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3DC850-CFF4-D90E-6DA7-4BFD68FE26E7}"/>
              </a:ext>
            </a:extLst>
          </p:cNvPr>
          <p:cNvSpPr txBox="1"/>
          <p:nvPr/>
        </p:nvSpPr>
        <p:spPr>
          <a:xfrm>
            <a:off x="6125501" y="4855253"/>
            <a:ext cx="285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 4: extracting SIB1 information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A3F6E3-7A32-5C7B-E5D0-8613E91642FB}"/>
              </a:ext>
            </a:extLst>
          </p:cNvPr>
          <p:cNvSpPr/>
          <p:nvPr/>
        </p:nvSpPr>
        <p:spPr>
          <a:xfrm>
            <a:off x="5201267" y="5266581"/>
            <a:ext cx="2408901" cy="303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CRS-based channel estimation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346CD9-DD7B-ECD3-B19F-5380E4AB04BA}"/>
              </a:ext>
            </a:extLst>
          </p:cNvPr>
          <p:cNvSpPr/>
          <p:nvPr/>
        </p:nvSpPr>
        <p:spPr>
          <a:xfrm>
            <a:off x="8121437" y="5266581"/>
            <a:ext cx="1465015" cy="303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PDSCH decoding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92CB8E-E525-F0FD-DB3F-95F1C0DC648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473680" y="5417722"/>
            <a:ext cx="727587" cy="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3197F7-3FC8-ED8D-7242-08BD89EFFEEF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7610168" y="5418414"/>
            <a:ext cx="51126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3C59E0E-657B-3264-918B-61CB6E0AA2CE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962400" y="2056663"/>
            <a:ext cx="157313" cy="11201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CB1416-3D81-0D32-DF9B-73FBD5C1AFF8}"/>
              </a:ext>
            </a:extLst>
          </p:cNvPr>
          <p:cNvCxnSpPr/>
          <p:nvPr/>
        </p:nvCxnSpPr>
        <p:spPr>
          <a:xfrm>
            <a:off x="4123102" y="5417722"/>
            <a:ext cx="2138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351C335-911B-988C-80E8-BF374603FF4F}"/>
              </a:ext>
            </a:extLst>
          </p:cNvPr>
          <p:cNvCxnSpPr>
            <a:cxnSpLocks/>
          </p:cNvCxnSpPr>
          <p:nvPr/>
        </p:nvCxnSpPr>
        <p:spPr>
          <a:xfrm flipV="1">
            <a:off x="4315136" y="5304652"/>
            <a:ext cx="105699" cy="11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22A8464-EBA1-400B-FF25-DC9CDB807402}"/>
              </a:ext>
            </a:extLst>
          </p:cNvPr>
          <p:cNvCxnSpPr/>
          <p:nvPr/>
        </p:nvCxnSpPr>
        <p:spPr>
          <a:xfrm>
            <a:off x="4115422" y="4299619"/>
            <a:ext cx="0" cy="11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C7E6397-2180-D4F8-CC80-F5B1A346D36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9586452" y="1032387"/>
            <a:ext cx="1366677" cy="438602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35BF810-5F0B-E939-8CAD-814832590935}"/>
              </a:ext>
            </a:extLst>
          </p:cNvPr>
          <p:cNvCxnSpPr>
            <a:stCxn id="35" idx="1"/>
            <a:endCxn id="14" idx="0"/>
          </p:cNvCxnSpPr>
          <p:nvPr/>
        </p:nvCxnSpPr>
        <p:spPr>
          <a:xfrm rot="10800000" flipV="1">
            <a:off x="3534698" y="852624"/>
            <a:ext cx="6644144" cy="76159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6F39717-792F-F325-F463-FA27FFF5FD80}"/>
              </a:ext>
            </a:extLst>
          </p:cNvPr>
          <p:cNvSpPr txBox="1"/>
          <p:nvPr/>
        </p:nvSpPr>
        <p:spPr>
          <a:xfrm>
            <a:off x="3062931" y="2467852"/>
            <a:ext cx="1130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ring buffer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957584F-ED39-DAD5-DF89-766876AC4064}"/>
                  </a:ext>
                </a:extLst>
              </p:cNvPr>
              <p:cNvSpPr txBox="1"/>
              <p:nvPr/>
            </p:nvSpPr>
            <p:spPr>
              <a:xfrm>
                <a:off x="10139516" y="1316395"/>
                <a:ext cx="58857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ID</m:t>
                        </m:r>
                      </m:sub>
                    </m:sSub>
                  </m:oMath>
                </a14:m>
                <a:r>
                  <a:rPr lang="en-US" sz="14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fr</m:t>
                          </m:r>
                        </m:sub>
                      </m:sSub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  <a:p>
                <a:endParaRPr lang="en-US" sz="1400" b="0" dirty="0"/>
              </a:p>
              <a:p>
                <a:endParaRPr lang="en-US" sz="1400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957584F-ED39-DAD5-DF89-766876AC4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516" y="1316395"/>
                <a:ext cx="588570" cy="1723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E8F338E-30DB-6934-10AF-829627FB7663}"/>
              </a:ext>
            </a:extLst>
          </p:cNvPr>
          <p:cNvSpPr txBox="1"/>
          <p:nvPr/>
        </p:nvSpPr>
        <p:spPr>
          <a:xfrm>
            <a:off x="10145380" y="4035309"/>
            <a:ext cx="5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DCI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11A4CC-B2B6-D0C2-B6AC-A68ABBEFE087}"/>
              </a:ext>
            </a:extLst>
          </p:cNvPr>
          <p:cNvSpPr txBox="1"/>
          <p:nvPr/>
        </p:nvSpPr>
        <p:spPr>
          <a:xfrm>
            <a:off x="10134314" y="5145765"/>
            <a:ext cx="5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SIB1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BC0A56-6D91-C03E-EF52-622710B572A3}"/>
              </a:ext>
            </a:extLst>
          </p:cNvPr>
          <p:cNvSpPr txBox="1"/>
          <p:nvPr/>
        </p:nvSpPr>
        <p:spPr>
          <a:xfrm>
            <a:off x="10118102" y="2704283"/>
            <a:ext cx="5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MIBSFN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A568614-6403-2FEE-C558-44FA170B9571}"/>
              </a:ext>
            </a:extLst>
          </p:cNvPr>
          <p:cNvSpPr/>
          <p:nvPr/>
        </p:nvSpPr>
        <p:spPr>
          <a:xfrm>
            <a:off x="4209544" y="1815679"/>
            <a:ext cx="323127" cy="37545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F9A11-AA53-0E83-239F-89CE5EE61747}"/>
              </a:ext>
            </a:extLst>
          </p:cNvPr>
          <p:cNvSpPr txBox="1"/>
          <p:nvPr/>
        </p:nvSpPr>
        <p:spPr>
          <a:xfrm>
            <a:off x="4041056" y="5541669"/>
            <a:ext cx="1130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844531-E4E6-12F6-A35B-AB3E9B66F97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367985" y="852623"/>
            <a:ext cx="3123" cy="9630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30EBE2C-1583-4334-0185-2EABBA405AA2}"/>
              </a:ext>
            </a:extLst>
          </p:cNvPr>
          <p:cNvSpPr txBox="1"/>
          <p:nvPr/>
        </p:nvSpPr>
        <p:spPr>
          <a:xfrm>
            <a:off x="1554726" y="1662962"/>
            <a:ext cx="166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stream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DD4458-E6FA-D89E-92D6-60EE5C210D4E}"/>
              </a:ext>
            </a:extLst>
          </p:cNvPr>
          <p:cNvCxnSpPr/>
          <p:nvPr/>
        </p:nvCxnSpPr>
        <p:spPr>
          <a:xfrm>
            <a:off x="8775286" y="6098415"/>
            <a:ext cx="65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0ABE6B-92A6-E22A-3BD0-A527A6B1724E}"/>
              </a:ext>
            </a:extLst>
          </p:cNvPr>
          <p:cNvCxnSpPr/>
          <p:nvPr/>
        </p:nvCxnSpPr>
        <p:spPr>
          <a:xfrm>
            <a:off x="8775286" y="6395885"/>
            <a:ext cx="6538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E09945-DDA3-404A-BE22-B030BFA1EC28}"/>
              </a:ext>
            </a:extLst>
          </p:cNvPr>
          <p:cNvSpPr txBox="1"/>
          <p:nvPr/>
        </p:nvSpPr>
        <p:spPr>
          <a:xfrm>
            <a:off x="9502867" y="5944527"/>
            <a:ext cx="166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flow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4D85D7-2F7E-C3A3-2AF1-058A1FF538F4}"/>
              </a:ext>
            </a:extLst>
          </p:cNvPr>
          <p:cNvSpPr txBox="1"/>
          <p:nvPr/>
        </p:nvSpPr>
        <p:spPr>
          <a:xfrm>
            <a:off x="9493045" y="6234266"/>
            <a:ext cx="166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95252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E888432-A43E-DC9F-1EA8-2336260158E0}"/>
              </a:ext>
            </a:extLst>
          </p:cNvPr>
          <p:cNvGrpSpPr/>
          <p:nvPr/>
        </p:nvGrpSpPr>
        <p:grpSpPr>
          <a:xfrm>
            <a:off x="173972" y="1697981"/>
            <a:ext cx="1706449" cy="226142"/>
            <a:chOff x="773740" y="1589826"/>
            <a:chExt cx="1706449" cy="2261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2F91F2-8909-03A8-B814-DED0F1B4C45E}"/>
                </a:ext>
              </a:extLst>
            </p:cNvPr>
            <p:cNvSpPr/>
            <p:nvPr/>
          </p:nvSpPr>
          <p:spPr>
            <a:xfrm>
              <a:off x="1496963" y="1589826"/>
              <a:ext cx="983226" cy="226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2D7C3FA-C1DA-3FDA-757F-AA757785999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1133169" y="1815968"/>
              <a:ext cx="8554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33AE5B-BC57-6C90-5066-51DFE7E13841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1133169" y="1589826"/>
              <a:ext cx="8554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2AF4A2-4FC4-903F-5A45-41872D7ABA39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1988576" y="1589826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5A6792-B7DC-4C85-9123-9D47724459D2}"/>
                </a:ext>
              </a:extLst>
            </p:cNvPr>
            <p:cNvCxnSpPr/>
            <p:nvPr/>
          </p:nvCxnSpPr>
          <p:spPr>
            <a:xfrm>
              <a:off x="2234382" y="1589826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17919F-3795-C296-58CA-4D3CAE6975BA}"/>
                </a:ext>
              </a:extLst>
            </p:cNvPr>
            <p:cNvCxnSpPr/>
            <p:nvPr/>
          </p:nvCxnSpPr>
          <p:spPr>
            <a:xfrm>
              <a:off x="1737853" y="1589826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D022D9F-29BB-1A58-52B6-2AB46565FECA}"/>
                </a:ext>
              </a:extLst>
            </p:cNvPr>
            <p:cNvSpPr/>
            <p:nvPr/>
          </p:nvSpPr>
          <p:spPr>
            <a:xfrm flipH="1">
              <a:off x="773740" y="1680038"/>
              <a:ext cx="49161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4F2934-609C-EFDE-7FC0-364D7EEAAA64}"/>
                </a:ext>
              </a:extLst>
            </p:cNvPr>
            <p:cNvSpPr/>
            <p:nvPr/>
          </p:nvSpPr>
          <p:spPr>
            <a:xfrm flipH="1" flipV="1">
              <a:off x="923680" y="1680038"/>
              <a:ext cx="4915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4187D9-8E8E-21C1-F8E4-7D01F2B40015}"/>
                </a:ext>
              </a:extLst>
            </p:cNvPr>
            <p:cNvSpPr/>
            <p:nvPr/>
          </p:nvSpPr>
          <p:spPr>
            <a:xfrm flipH="1">
              <a:off x="1084008" y="1680037"/>
              <a:ext cx="49161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BD75ED66-0049-E33C-2766-FF324622E700}"/>
              </a:ext>
            </a:extLst>
          </p:cNvPr>
          <p:cNvSpPr/>
          <p:nvPr/>
        </p:nvSpPr>
        <p:spPr>
          <a:xfrm>
            <a:off x="2202426" y="1368606"/>
            <a:ext cx="855405" cy="884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48BA36-22E4-DC7E-6A15-76E4BFE0BE57}"/>
              </a:ext>
            </a:extLst>
          </p:cNvPr>
          <p:cNvSpPr/>
          <p:nvPr/>
        </p:nvSpPr>
        <p:spPr>
          <a:xfrm>
            <a:off x="2308123" y="1470251"/>
            <a:ext cx="644009" cy="6816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26C6CC-1639-52FE-A604-9D391424CD0B}"/>
              </a:ext>
            </a:extLst>
          </p:cNvPr>
          <p:cNvCxnSpPr>
            <a:stCxn id="15" idx="0"/>
            <a:endCxn id="14" idx="0"/>
          </p:cNvCxnSpPr>
          <p:nvPr/>
        </p:nvCxnSpPr>
        <p:spPr>
          <a:xfrm flipV="1">
            <a:off x="2630128" y="1368606"/>
            <a:ext cx="1" cy="101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10E769-25F3-7FD3-874F-E6572F21E446}"/>
              </a:ext>
            </a:extLst>
          </p:cNvPr>
          <p:cNvCxnSpPr>
            <a:stCxn id="15" idx="7"/>
            <a:endCxn id="14" idx="7"/>
          </p:cNvCxnSpPr>
          <p:nvPr/>
        </p:nvCxnSpPr>
        <p:spPr>
          <a:xfrm flipV="1">
            <a:off x="2857819" y="1498196"/>
            <a:ext cx="74741" cy="71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D57868-41F2-7010-88CB-A47C224C2C22}"/>
              </a:ext>
            </a:extLst>
          </p:cNvPr>
          <p:cNvCxnSpPr>
            <a:stCxn id="15" idx="6"/>
            <a:endCxn id="14" idx="6"/>
          </p:cNvCxnSpPr>
          <p:nvPr/>
        </p:nvCxnSpPr>
        <p:spPr>
          <a:xfrm>
            <a:off x="2952132" y="1811053"/>
            <a:ext cx="1056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D9FC0D-923E-A572-29A9-F228E43C9DB5}"/>
              </a:ext>
            </a:extLst>
          </p:cNvPr>
          <p:cNvCxnSpPr>
            <a:stCxn id="15" idx="5"/>
            <a:endCxn id="14" idx="5"/>
          </p:cNvCxnSpPr>
          <p:nvPr/>
        </p:nvCxnSpPr>
        <p:spPr>
          <a:xfrm>
            <a:off x="2857819" y="2052036"/>
            <a:ext cx="74741" cy="71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E8282F-4BDD-0D7D-D200-7397A0055945}"/>
              </a:ext>
            </a:extLst>
          </p:cNvPr>
          <p:cNvCxnSpPr>
            <a:stCxn id="15" idx="4"/>
            <a:endCxn id="14" idx="4"/>
          </p:cNvCxnSpPr>
          <p:nvPr/>
        </p:nvCxnSpPr>
        <p:spPr>
          <a:xfrm>
            <a:off x="2630128" y="2151854"/>
            <a:ext cx="1" cy="101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3C9A22-E8E4-8243-DCB1-9122D2966418}"/>
              </a:ext>
            </a:extLst>
          </p:cNvPr>
          <p:cNvCxnSpPr>
            <a:stCxn id="15" idx="3"/>
            <a:endCxn id="14" idx="3"/>
          </p:cNvCxnSpPr>
          <p:nvPr/>
        </p:nvCxnSpPr>
        <p:spPr>
          <a:xfrm flipH="1">
            <a:off x="2327697" y="2052036"/>
            <a:ext cx="74739" cy="71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BD9B0F-F195-DF78-95BA-43CD994C7527}"/>
              </a:ext>
            </a:extLst>
          </p:cNvPr>
          <p:cNvCxnSpPr>
            <a:stCxn id="15" idx="1"/>
            <a:endCxn id="14" idx="1"/>
          </p:cNvCxnSpPr>
          <p:nvPr/>
        </p:nvCxnSpPr>
        <p:spPr>
          <a:xfrm flipH="1" flipV="1">
            <a:off x="2327697" y="1498196"/>
            <a:ext cx="74739" cy="71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B3FCB3-5A66-98BE-15BD-9A80EE0A97A3}"/>
              </a:ext>
            </a:extLst>
          </p:cNvPr>
          <p:cNvCxnSpPr>
            <a:stCxn id="15" idx="2"/>
            <a:endCxn id="14" idx="2"/>
          </p:cNvCxnSpPr>
          <p:nvPr/>
        </p:nvCxnSpPr>
        <p:spPr>
          <a:xfrm flipH="1">
            <a:off x="2202426" y="1811053"/>
            <a:ext cx="105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2A27F3-0305-1019-67F1-2AF8B343F72E}"/>
              </a:ext>
            </a:extLst>
          </p:cNvPr>
          <p:cNvCxnSpPr>
            <a:cxnSpLocks/>
            <a:stCxn id="5" idx="3"/>
            <a:endCxn id="14" idx="2"/>
          </p:cNvCxnSpPr>
          <p:nvPr/>
        </p:nvCxnSpPr>
        <p:spPr>
          <a:xfrm>
            <a:off x="1880421" y="1811052"/>
            <a:ext cx="32200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9EF723-E71C-E92F-94FB-FCE512A1CFBE}"/>
              </a:ext>
            </a:extLst>
          </p:cNvPr>
          <p:cNvSpPr txBox="1"/>
          <p:nvPr/>
        </p:nvSpPr>
        <p:spPr>
          <a:xfrm>
            <a:off x="650157" y="1417352"/>
            <a:ext cx="166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stream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E30B27-E08A-F2EB-544D-FC4C0C236C62}"/>
              </a:ext>
            </a:extLst>
          </p:cNvPr>
          <p:cNvSpPr/>
          <p:nvPr/>
        </p:nvSpPr>
        <p:spPr>
          <a:xfrm>
            <a:off x="3701840" y="1242540"/>
            <a:ext cx="5518353" cy="80949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D643B-2066-C949-0DF5-653307689B87}"/>
              </a:ext>
            </a:extLst>
          </p:cNvPr>
          <p:cNvSpPr txBox="1"/>
          <p:nvPr/>
        </p:nvSpPr>
        <p:spPr>
          <a:xfrm>
            <a:off x="5319252" y="1252476"/>
            <a:ext cx="25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1: timing synchronization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495F2-2226-4A6E-B1E6-B9C0DB1C086F}"/>
              </a:ext>
            </a:extLst>
          </p:cNvPr>
          <p:cNvSpPr/>
          <p:nvPr/>
        </p:nvSpPr>
        <p:spPr>
          <a:xfrm>
            <a:off x="4257363" y="1651096"/>
            <a:ext cx="2062320" cy="303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CP-based synchronization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B62DD2-9A81-1FBF-BA63-7C8EE0F0ABEF}"/>
              </a:ext>
            </a:extLst>
          </p:cNvPr>
          <p:cNvSpPr/>
          <p:nvPr/>
        </p:nvSpPr>
        <p:spPr>
          <a:xfrm>
            <a:off x="6689299" y="1651096"/>
            <a:ext cx="884907" cy="303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PSS sync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6E7A2D-C90D-2E5A-A217-9BE2F7DD51A1}"/>
              </a:ext>
            </a:extLst>
          </p:cNvPr>
          <p:cNvSpPr/>
          <p:nvPr/>
        </p:nvSpPr>
        <p:spPr>
          <a:xfrm>
            <a:off x="8016569" y="1651096"/>
            <a:ext cx="884907" cy="303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SSS sync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FB247E-3683-F693-CBBC-A3E7D3A8E23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319683" y="1802936"/>
            <a:ext cx="3696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3B950C-17E5-79EF-49E9-9EE75571BA0F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7574206" y="1802936"/>
            <a:ext cx="4423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71D5526-5E37-60F6-FA9A-65A2D29C03EC}"/>
              </a:ext>
            </a:extLst>
          </p:cNvPr>
          <p:cNvSpPr/>
          <p:nvPr/>
        </p:nvSpPr>
        <p:spPr>
          <a:xfrm>
            <a:off x="3701840" y="2221122"/>
            <a:ext cx="5518353" cy="80890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84AB5E-B2E4-2F6F-0979-37DA07D7F27B}"/>
              </a:ext>
            </a:extLst>
          </p:cNvPr>
          <p:cNvSpPr txBox="1"/>
          <p:nvPr/>
        </p:nvSpPr>
        <p:spPr>
          <a:xfrm>
            <a:off x="5319252" y="2229068"/>
            <a:ext cx="2589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2: timing adjustment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1FD7D1-02A2-7C74-A1D0-BA7B8467966B}"/>
              </a:ext>
            </a:extLst>
          </p:cNvPr>
          <p:cNvSpPr/>
          <p:nvPr/>
        </p:nvSpPr>
        <p:spPr>
          <a:xfrm>
            <a:off x="5616171" y="2599211"/>
            <a:ext cx="1674084" cy="315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PSS synchronization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870AFD-020F-26F7-88C9-073F7BDBFF41}"/>
              </a:ext>
            </a:extLst>
          </p:cNvPr>
          <p:cNvCxnSpPr>
            <a:cxnSpLocks/>
          </p:cNvCxnSpPr>
          <p:nvPr/>
        </p:nvCxnSpPr>
        <p:spPr>
          <a:xfrm>
            <a:off x="3549360" y="1809060"/>
            <a:ext cx="712836" cy="1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F9EB78-6103-03C7-31F3-2E31D97AA008}"/>
              </a:ext>
            </a:extLst>
          </p:cNvPr>
          <p:cNvCxnSpPr>
            <a:cxnSpLocks/>
          </p:cNvCxnSpPr>
          <p:nvPr/>
        </p:nvCxnSpPr>
        <p:spPr>
          <a:xfrm flipV="1">
            <a:off x="3035711" y="1810055"/>
            <a:ext cx="365735" cy="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876F1E-CBF8-3D4F-470C-B1A9EE1AE6A4}"/>
              </a:ext>
            </a:extLst>
          </p:cNvPr>
          <p:cNvCxnSpPr>
            <a:cxnSpLocks/>
          </p:cNvCxnSpPr>
          <p:nvPr/>
        </p:nvCxnSpPr>
        <p:spPr>
          <a:xfrm flipV="1">
            <a:off x="3409978" y="1697981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E0D48E-0B86-B46D-26B4-1C7D65023FA9}"/>
              </a:ext>
            </a:extLst>
          </p:cNvPr>
          <p:cNvCxnSpPr>
            <a:cxnSpLocks/>
          </p:cNvCxnSpPr>
          <p:nvPr/>
        </p:nvCxnSpPr>
        <p:spPr>
          <a:xfrm>
            <a:off x="3559097" y="2788395"/>
            <a:ext cx="20570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8DA9EF-5F18-5E79-A092-024EB31AB3C9}"/>
              </a:ext>
            </a:extLst>
          </p:cNvPr>
          <p:cNvCxnSpPr>
            <a:cxnSpLocks/>
          </p:cNvCxnSpPr>
          <p:nvPr/>
        </p:nvCxnSpPr>
        <p:spPr>
          <a:xfrm flipV="1">
            <a:off x="3405033" y="2688577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A0AE959-BC96-DA0B-0DBC-A22F411BEC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99924" y="2199616"/>
            <a:ext cx="991590" cy="212472"/>
          </a:xfrm>
          <a:prstGeom prst="bentConnector3">
            <a:avLst>
              <a:gd name="adj1" fmla="val 995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790BABA-8DF4-7A66-DC7C-8DA4C80B8F1E}"/>
              </a:ext>
            </a:extLst>
          </p:cNvPr>
          <p:cNvSpPr/>
          <p:nvPr/>
        </p:nvSpPr>
        <p:spPr>
          <a:xfrm>
            <a:off x="3701840" y="3188596"/>
            <a:ext cx="5518353" cy="118373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B2BBD-A205-1040-5E26-53F21FE101B0}"/>
              </a:ext>
            </a:extLst>
          </p:cNvPr>
          <p:cNvSpPr txBox="1"/>
          <p:nvPr/>
        </p:nvSpPr>
        <p:spPr>
          <a:xfrm>
            <a:off x="5196349" y="3185824"/>
            <a:ext cx="272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3: extracting MIB information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04CF52D-E268-1888-C464-8C8E353223FB}"/>
              </a:ext>
            </a:extLst>
          </p:cNvPr>
          <p:cNvSpPr/>
          <p:nvPr/>
        </p:nvSpPr>
        <p:spPr>
          <a:xfrm>
            <a:off x="4294233" y="3508243"/>
            <a:ext cx="1225362" cy="4694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CRS-based ch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estimation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4B8B03-1E82-1C6B-EED2-1DC6E987763A}"/>
              </a:ext>
            </a:extLst>
          </p:cNvPr>
          <p:cNvSpPr/>
          <p:nvPr/>
        </p:nvSpPr>
        <p:spPr>
          <a:xfrm>
            <a:off x="7364609" y="3591830"/>
            <a:ext cx="1307699" cy="302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PBCH decoding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ACC28A-0458-2D14-A5C1-A3F2AC6BA587}"/>
              </a:ext>
            </a:extLst>
          </p:cNvPr>
          <p:cNvSpPr/>
          <p:nvPr/>
        </p:nvSpPr>
        <p:spPr>
          <a:xfrm>
            <a:off x="5924120" y="3568557"/>
            <a:ext cx="1026900" cy="682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46B3CC-61FB-D423-26E5-A74BBF42421A}"/>
              </a:ext>
            </a:extLst>
          </p:cNvPr>
          <p:cNvCxnSpPr>
            <a:cxnSpLocks/>
            <a:stCxn id="73" idx="1"/>
            <a:endCxn id="73" idx="3"/>
          </p:cNvCxnSpPr>
          <p:nvPr/>
        </p:nvCxnSpPr>
        <p:spPr>
          <a:xfrm>
            <a:off x="5924120" y="3909867"/>
            <a:ext cx="102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043EA3D-5E6B-6E68-3435-9A24904BA6A5}"/>
              </a:ext>
            </a:extLst>
          </p:cNvPr>
          <p:cNvSpPr/>
          <p:nvPr/>
        </p:nvSpPr>
        <p:spPr>
          <a:xfrm>
            <a:off x="6629401" y="3622383"/>
            <a:ext cx="230384" cy="226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BE447F2-8C42-C88F-3947-E1A085C645E8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6506497" y="3848525"/>
            <a:ext cx="238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66BA41D-8A6B-D090-93FE-8464BE46E7DA}"/>
              </a:ext>
            </a:extLst>
          </p:cNvPr>
          <p:cNvCxnSpPr>
            <a:cxnSpLocks/>
            <a:stCxn id="83" idx="0"/>
          </p:cNvCxnSpPr>
          <p:nvPr/>
        </p:nvCxnSpPr>
        <p:spPr>
          <a:xfrm flipH="1">
            <a:off x="6506497" y="3622383"/>
            <a:ext cx="238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91EF9F-C9DF-F042-61A4-CDDB74DC351D}"/>
              </a:ext>
            </a:extLst>
          </p:cNvPr>
          <p:cNvCxnSpPr>
            <a:cxnSpLocks/>
          </p:cNvCxnSpPr>
          <p:nvPr/>
        </p:nvCxnSpPr>
        <p:spPr>
          <a:xfrm>
            <a:off x="6734188" y="3622383"/>
            <a:ext cx="0" cy="226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9B0601E-78AF-59D3-2F40-8CBB507B8FDC}"/>
              </a:ext>
            </a:extLst>
          </p:cNvPr>
          <p:cNvCxnSpPr/>
          <p:nvPr/>
        </p:nvCxnSpPr>
        <p:spPr>
          <a:xfrm>
            <a:off x="6282713" y="3747717"/>
            <a:ext cx="2237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95948313-EF8F-0318-63B0-2F2478EB15AE}"/>
              </a:ext>
            </a:extLst>
          </p:cNvPr>
          <p:cNvSpPr/>
          <p:nvPr/>
        </p:nvSpPr>
        <p:spPr>
          <a:xfrm>
            <a:off x="6059225" y="3672748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D390617-B4D4-172E-2D6B-1881BE4BA2F2}"/>
              </a:ext>
            </a:extLst>
          </p:cNvPr>
          <p:cNvSpPr/>
          <p:nvPr/>
        </p:nvSpPr>
        <p:spPr>
          <a:xfrm>
            <a:off x="6038812" y="4014058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D847331-C42A-9354-E82F-5D4F0AD8A86C}"/>
              </a:ext>
            </a:extLst>
          </p:cNvPr>
          <p:cNvSpPr/>
          <p:nvPr/>
        </p:nvSpPr>
        <p:spPr>
          <a:xfrm>
            <a:off x="6262450" y="4014058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E7BBFFD-C5EB-9195-C256-1C62BCBC6D86}"/>
              </a:ext>
            </a:extLst>
          </p:cNvPr>
          <p:cNvSpPr/>
          <p:nvPr/>
        </p:nvSpPr>
        <p:spPr>
          <a:xfrm>
            <a:off x="6486936" y="4014058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05FB69B-F42E-375A-93AD-C61791BD8C55}"/>
              </a:ext>
            </a:extLst>
          </p:cNvPr>
          <p:cNvSpPr/>
          <p:nvPr/>
        </p:nvSpPr>
        <p:spPr>
          <a:xfrm>
            <a:off x="6727367" y="4010502"/>
            <a:ext cx="145024" cy="1574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B6209EA-FEE0-1D57-AF8C-216142363B2A}"/>
              </a:ext>
            </a:extLst>
          </p:cNvPr>
          <p:cNvCxnSpPr>
            <a:cxnSpLocks/>
          </p:cNvCxnSpPr>
          <p:nvPr/>
        </p:nvCxnSpPr>
        <p:spPr>
          <a:xfrm>
            <a:off x="5519595" y="3745494"/>
            <a:ext cx="41403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5C16F5F-E0A2-DC33-4C0F-14316D13345C}"/>
              </a:ext>
            </a:extLst>
          </p:cNvPr>
          <p:cNvCxnSpPr>
            <a:cxnSpLocks/>
          </p:cNvCxnSpPr>
          <p:nvPr/>
        </p:nvCxnSpPr>
        <p:spPr>
          <a:xfrm flipV="1">
            <a:off x="6964572" y="3742971"/>
            <a:ext cx="41358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F1C86EA-6A9F-1D3A-7396-5011F122427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545672" y="3742971"/>
            <a:ext cx="7485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A4167B7-9DC5-1FC1-F12A-44E57F81B38C}"/>
              </a:ext>
            </a:extLst>
          </p:cNvPr>
          <p:cNvCxnSpPr>
            <a:cxnSpLocks/>
          </p:cNvCxnSpPr>
          <p:nvPr/>
        </p:nvCxnSpPr>
        <p:spPr>
          <a:xfrm flipV="1">
            <a:off x="3387141" y="3632552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5382F47-E84D-457F-2DEF-AF4030567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9641" y="3067280"/>
            <a:ext cx="1151180" cy="200203"/>
          </a:xfrm>
          <a:prstGeom prst="bentConnector3">
            <a:avLst>
              <a:gd name="adj1" fmla="val 1003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D9AEBCB-8FAC-6EEC-429B-0AEB421F74DA}"/>
              </a:ext>
            </a:extLst>
          </p:cNvPr>
          <p:cNvSpPr/>
          <p:nvPr/>
        </p:nvSpPr>
        <p:spPr>
          <a:xfrm>
            <a:off x="3701840" y="4549265"/>
            <a:ext cx="5518353" cy="218583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089BCDA-7208-CF5F-1E8B-D5E213DAC70E}"/>
              </a:ext>
            </a:extLst>
          </p:cNvPr>
          <p:cNvSpPr txBox="1"/>
          <p:nvPr/>
        </p:nvSpPr>
        <p:spPr>
          <a:xfrm>
            <a:off x="5187760" y="4581880"/>
            <a:ext cx="2855788" cy="30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4: extracting SIB1 information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95AA2BA-5566-DDFD-309F-9D3FA70568DF}"/>
              </a:ext>
            </a:extLst>
          </p:cNvPr>
          <p:cNvSpPr/>
          <p:nvPr/>
        </p:nvSpPr>
        <p:spPr>
          <a:xfrm>
            <a:off x="8259097" y="5844572"/>
            <a:ext cx="857071" cy="5144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PDSCH decoding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19E0008-E7D8-644E-D18D-2BCE49B123D1}"/>
              </a:ext>
            </a:extLst>
          </p:cNvPr>
          <p:cNvSpPr/>
          <p:nvPr/>
        </p:nvSpPr>
        <p:spPr>
          <a:xfrm>
            <a:off x="5232094" y="4908885"/>
            <a:ext cx="863444" cy="5624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PCFICH decoding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6621297-F515-7227-4A38-6E5FCC091875}"/>
              </a:ext>
            </a:extLst>
          </p:cNvPr>
          <p:cNvSpPr/>
          <p:nvPr/>
        </p:nvSpPr>
        <p:spPr>
          <a:xfrm>
            <a:off x="7582934" y="4928937"/>
            <a:ext cx="857071" cy="5144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PDCCH decoding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B3EC73A-7DDA-8D19-4FB0-46716E77B3E2}"/>
              </a:ext>
            </a:extLst>
          </p:cNvPr>
          <p:cNvSpPr/>
          <p:nvPr/>
        </p:nvSpPr>
        <p:spPr>
          <a:xfrm>
            <a:off x="3825101" y="4952953"/>
            <a:ext cx="1227269" cy="467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CRS-based ch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estimation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0BBADE1-96B7-71CB-B3F6-7236D14E3B83}"/>
              </a:ext>
            </a:extLst>
          </p:cNvPr>
          <p:cNvSpPr/>
          <p:nvPr/>
        </p:nvSpPr>
        <p:spPr>
          <a:xfrm>
            <a:off x="3825101" y="5853505"/>
            <a:ext cx="1227269" cy="467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CRS-based ch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estimation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944FDDF-A5EC-CA8D-691C-082AD340D625}"/>
              </a:ext>
            </a:extLst>
          </p:cNvPr>
          <p:cNvGrpSpPr/>
          <p:nvPr/>
        </p:nvGrpSpPr>
        <p:grpSpPr>
          <a:xfrm>
            <a:off x="6350353" y="5017160"/>
            <a:ext cx="1028498" cy="679520"/>
            <a:chOff x="7351728" y="5232804"/>
            <a:chExt cx="1026900" cy="682619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C87D6DF-B48A-D61D-4B2D-FF47D5246BF5}"/>
                </a:ext>
              </a:extLst>
            </p:cNvPr>
            <p:cNvSpPr/>
            <p:nvPr/>
          </p:nvSpPr>
          <p:spPr>
            <a:xfrm>
              <a:off x="7351728" y="5232804"/>
              <a:ext cx="1026900" cy="682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84A8592-BF3A-8F14-CE06-320735B6980D}"/>
                </a:ext>
              </a:extLst>
            </p:cNvPr>
            <p:cNvCxnSpPr>
              <a:cxnSpLocks/>
              <a:stCxn id="146" idx="1"/>
              <a:endCxn id="146" idx="3"/>
            </p:cNvCxnSpPr>
            <p:nvPr/>
          </p:nvCxnSpPr>
          <p:spPr>
            <a:xfrm>
              <a:off x="7351728" y="5574114"/>
              <a:ext cx="10269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3395D9E-D848-AE98-05CF-4EEE6B122051}"/>
                </a:ext>
              </a:extLst>
            </p:cNvPr>
            <p:cNvSpPr/>
            <p:nvPr/>
          </p:nvSpPr>
          <p:spPr>
            <a:xfrm>
              <a:off x="8057009" y="5286630"/>
              <a:ext cx="230384" cy="226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94B85E5-78C0-6DA6-ED5E-3F2DCF7A7373}"/>
                </a:ext>
              </a:extLst>
            </p:cNvPr>
            <p:cNvCxnSpPr>
              <a:cxnSpLocks/>
              <a:stCxn id="148" idx="2"/>
            </p:cNvCxnSpPr>
            <p:nvPr/>
          </p:nvCxnSpPr>
          <p:spPr>
            <a:xfrm flipH="1">
              <a:off x="7934105" y="5512772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D4C4F77-D9A6-F161-FB55-E17AB814562C}"/>
                </a:ext>
              </a:extLst>
            </p:cNvPr>
            <p:cNvCxnSpPr>
              <a:cxnSpLocks/>
              <a:stCxn id="148" idx="0"/>
            </p:cNvCxnSpPr>
            <p:nvPr/>
          </p:nvCxnSpPr>
          <p:spPr>
            <a:xfrm flipH="1">
              <a:off x="7934105" y="5286630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3256E67-0566-FBAD-D971-9E349E6FE76C}"/>
                </a:ext>
              </a:extLst>
            </p:cNvPr>
            <p:cNvCxnSpPr>
              <a:cxnSpLocks/>
            </p:cNvCxnSpPr>
            <p:nvPr/>
          </p:nvCxnSpPr>
          <p:spPr>
            <a:xfrm>
              <a:off x="8161796" y="5286630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B5A851C4-7211-5296-C2E0-B42E62303274}"/>
                </a:ext>
              </a:extLst>
            </p:cNvPr>
            <p:cNvCxnSpPr/>
            <p:nvPr/>
          </p:nvCxnSpPr>
          <p:spPr>
            <a:xfrm>
              <a:off x="7710321" y="5411964"/>
              <a:ext cx="2237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4F6E498-68FD-FD06-C6D9-A9F7CAE4DB99}"/>
                </a:ext>
              </a:extLst>
            </p:cNvPr>
            <p:cNvSpPr/>
            <p:nvPr/>
          </p:nvSpPr>
          <p:spPr>
            <a:xfrm>
              <a:off x="7486833" y="5336995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4DCC604-5747-5A78-487F-4AB0CD9FD95E}"/>
                </a:ext>
              </a:extLst>
            </p:cNvPr>
            <p:cNvSpPr/>
            <p:nvPr/>
          </p:nvSpPr>
          <p:spPr>
            <a:xfrm>
              <a:off x="7690058" y="5678305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78F3B3C-D837-BF13-74A6-5DDE7F930187}"/>
                </a:ext>
              </a:extLst>
            </p:cNvPr>
            <p:cNvSpPr/>
            <p:nvPr/>
          </p:nvSpPr>
          <p:spPr>
            <a:xfrm>
              <a:off x="7914544" y="5678305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0B91A8C-9746-01AF-3B29-729B89F1B6C5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6095538" y="5190100"/>
            <a:ext cx="241946" cy="1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F36C323-16B4-6190-2E1B-B50E9966F144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7376265" y="5186173"/>
            <a:ext cx="206669" cy="1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E119FF4-ECF7-90FE-9E15-AE15F95995D2}"/>
              </a:ext>
            </a:extLst>
          </p:cNvPr>
          <p:cNvCxnSpPr>
            <a:cxnSpLocks/>
            <a:stCxn id="144" idx="3"/>
            <a:endCxn id="139" idx="1"/>
          </p:cNvCxnSpPr>
          <p:nvPr/>
        </p:nvCxnSpPr>
        <p:spPr>
          <a:xfrm>
            <a:off x="5052370" y="5186616"/>
            <a:ext cx="179724" cy="3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18921FB-CE2C-2129-4DE1-169BA5075091}"/>
              </a:ext>
            </a:extLst>
          </p:cNvPr>
          <p:cNvSpPr/>
          <p:nvPr/>
        </p:nvSpPr>
        <p:spPr>
          <a:xfrm>
            <a:off x="5248292" y="5906057"/>
            <a:ext cx="1026900" cy="682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3F5047D-3615-DB49-6E52-805E4F129290}"/>
              </a:ext>
            </a:extLst>
          </p:cNvPr>
          <p:cNvCxnSpPr>
            <a:cxnSpLocks/>
            <a:stCxn id="195" idx="1"/>
            <a:endCxn id="195" idx="3"/>
          </p:cNvCxnSpPr>
          <p:nvPr/>
        </p:nvCxnSpPr>
        <p:spPr>
          <a:xfrm>
            <a:off x="5248292" y="6247367"/>
            <a:ext cx="102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6DBC024-66D0-5BDB-7F69-9E491EDAB2B9}"/>
              </a:ext>
            </a:extLst>
          </p:cNvPr>
          <p:cNvSpPr/>
          <p:nvPr/>
        </p:nvSpPr>
        <p:spPr>
          <a:xfrm>
            <a:off x="5953573" y="5959883"/>
            <a:ext cx="230384" cy="226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62DEB06-C997-26C7-C5CA-7A5908E0F3A9}"/>
              </a:ext>
            </a:extLst>
          </p:cNvPr>
          <p:cNvCxnSpPr>
            <a:cxnSpLocks/>
            <a:stCxn id="197" idx="2"/>
          </p:cNvCxnSpPr>
          <p:nvPr/>
        </p:nvCxnSpPr>
        <p:spPr>
          <a:xfrm flipH="1">
            <a:off x="5830669" y="6186025"/>
            <a:ext cx="238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D92075C-8C1F-4641-C142-A29818A313B1}"/>
              </a:ext>
            </a:extLst>
          </p:cNvPr>
          <p:cNvCxnSpPr>
            <a:cxnSpLocks/>
            <a:stCxn id="197" idx="0"/>
          </p:cNvCxnSpPr>
          <p:nvPr/>
        </p:nvCxnSpPr>
        <p:spPr>
          <a:xfrm flipH="1">
            <a:off x="5830669" y="5959883"/>
            <a:ext cx="238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C0D4D99-1329-087C-F7D3-270539DD0A53}"/>
              </a:ext>
            </a:extLst>
          </p:cNvPr>
          <p:cNvCxnSpPr>
            <a:cxnSpLocks/>
          </p:cNvCxnSpPr>
          <p:nvPr/>
        </p:nvCxnSpPr>
        <p:spPr>
          <a:xfrm>
            <a:off x="6058360" y="5959883"/>
            <a:ext cx="0" cy="226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487C3537-C669-A9F9-4578-ECB692CBAD50}"/>
              </a:ext>
            </a:extLst>
          </p:cNvPr>
          <p:cNvCxnSpPr/>
          <p:nvPr/>
        </p:nvCxnSpPr>
        <p:spPr>
          <a:xfrm>
            <a:off x="5606885" y="6085217"/>
            <a:ext cx="2237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38B7864-9A9C-1BB7-A414-FCC6C6C9DE83}"/>
              </a:ext>
            </a:extLst>
          </p:cNvPr>
          <p:cNvSpPr/>
          <p:nvPr/>
        </p:nvSpPr>
        <p:spPr>
          <a:xfrm>
            <a:off x="5383397" y="6010248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8ACB719-DD00-74C6-9376-665FC368E7F2}"/>
              </a:ext>
            </a:extLst>
          </p:cNvPr>
          <p:cNvSpPr/>
          <p:nvPr/>
        </p:nvSpPr>
        <p:spPr>
          <a:xfrm>
            <a:off x="5807854" y="6351558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B52DC53-582B-8FA7-7816-3D6B1C6C1E77}"/>
              </a:ext>
            </a:extLst>
          </p:cNvPr>
          <p:cNvSpPr/>
          <p:nvPr/>
        </p:nvSpPr>
        <p:spPr>
          <a:xfrm>
            <a:off x="6032340" y="6351558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CBA9A0E9-0A5A-851F-3C7C-D7F6C3B5FEBC}"/>
              </a:ext>
            </a:extLst>
          </p:cNvPr>
          <p:cNvSpPr/>
          <p:nvPr/>
        </p:nvSpPr>
        <p:spPr>
          <a:xfrm flipH="1">
            <a:off x="5368963" y="6404099"/>
            <a:ext cx="49161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6CACC3C-E29E-0D08-DB61-EE133EF749C2}"/>
              </a:ext>
            </a:extLst>
          </p:cNvPr>
          <p:cNvSpPr/>
          <p:nvPr/>
        </p:nvSpPr>
        <p:spPr>
          <a:xfrm flipH="1" flipV="1">
            <a:off x="5518903" y="6404099"/>
            <a:ext cx="4915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E81C3A0-4050-2663-29AD-F19391BD0394}"/>
              </a:ext>
            </a:extLst>
          </p:cNvPr>
          <p:cNvSpPr/>
          <p:nvPr/>
        </p:nvSpPr>
        <p:spPr>
          <a:xfrm flipH="1">
            <a:off x="5679231" y="6404098"/>
            <a:ext cx="49161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96F37E8-A325-F70F-7A72-C1C47D5733EC}"/>
              </a:ext>
            </a:extLst>
          </p:cNvPr>
          <p:cNvCxnSpPr>
            <a:cxnSpLocks/>
          </p:cNvCxnSpPr>
          <p:nvPr/>
        </p:nvCxnSpPr>
        <p:spPr>
          <a:xfrm flipV="1">
            <a:off x="3401446" y="5065468"/>
            <a:ext cx="105699" cy="11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1BE29B4-5326-4AB1-3034-5AD9B4A7CD20}"/>
              </a:ext>
            </a:extLst>
          </p:cNvPr>
          <p:cNvCxnSpPr>
            <a:cxnSpLocks/>
          </p:cNvCxnSpPr>
          <p:nvPr/>
        </p:nvCxnSpPr>
        <p:spPr>
          <a:xfrm>
            <a:off x="3545672" y="5184014"/>
            <a:ext cx="2793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BA03F4DC-C1BF-2A65-8B25-60AC1A5812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11899" y="4296678"/>
            <a:ext cx="1563787" cy="215200"/>
          </a:xfrm>
          <a:prstGeom prst="bentConnector3">
            <a:avLst>
              <a:gd name="adj1" fmla="val 996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3AC318F-35B4-328D-4328-2B9BA27A355E}"/>
              </a:ext>
            </a:extLst>
          </p:cNvPr>
          <p:cNvCxnSpPr>
            <a:cxnSpLocks/>
          </p:cNvCxnSpPr>
          <p:nvPr/>
        </p:nvCxnSpPr>
        <p:spPr>
          <a:xfrm>
            <a:off x="5056302" y="6097105"/>
            <a:ext cx="179724" cy="3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94D7E0DE-2754-8F67-860C-A4F458F206C6}"/>
              </a:ext>
            </a:extLst>
          </p:cNvPr>
          <p:cNvCxnSpPr>
            <a:cxnSpLocks/>
          </p:cNvCxnSpPr>
          <p:nvPr/>
        </p:nvCxnSpPr>
        <p:spPr>
          <a:xfrm>
            <a:off x="6266635" y="6097105"/>
            <a:ext cx="1992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0F0CD2C-D78B-DC17-F72E-44490ED792FF}"/>
              </a:ext>
            </a:extLst>
          </p:cNvPr>
          <p:cNvCxnSpPr>
            <a:cxnSpLocks/>
          </p:cNvCxnSpPr>
          <p:nvPr/>
        </p:nvCxnSpPr>
        <p:spPr>
          <a:xfrm flipH="1">
            <a:off x="8026469" y="5443409"/>
            <a:ext cx="1" cy="653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BEDD1310-3800-F3F5-6289-C2A04B65CE80}"/>
              </a:ext>
            </a:extLst>
          </p:cNvPr>
          <p:cNvCxnSpPr>
            <a:cxnSpLocks/>
          </p:cNvCxnSpPr>
          <p:nvPr/>
        </p:nvCxnSpPr>
        <p:spPr>
          <a:xfrm flipV="1">
            <a:off x="3396758" y="5970454"/>
            <a:ext cx="105699" cy="11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CD9DBDAD-72E9-A7CE-5CAC-FA6741C38031}"/>
              </a:ext>
            </a:extLst>
          </p:cNvPr>
          <p:cNvCxnSpPr>
            <a:cxnSpLocks/>
          </p:cNvCxnSpPr>
          <p:nvPr/>
        </p:nvCxnSpPr>
        <p:spPr>
          <a:xfrm>
            <a:off x="3540984" y="6089000"/>
            <a:ext cx="2793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1F546772-9000-80D9-8F25-3C30734489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33336" y="5538476"/>
            <a:ext cx="910933" cy="206323"/>
          </a:xfrm>
          <a:prstGeom prst="bentConnector3">
            <a:avLst>
              <a:gd name="adj1" fmla="val 996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A4F985DC-5D3C-C94E-D633-06E5090DA632}"/>
              </a:ext>
            </a:extLst>
          </p:cNvPr>
          <p:cNvSpPr txBox="1"/>
          <p:nvPr/>
        </p:nvSpPr>
        <p:spPr>
          <a:xfrm>
            <a:off x="7999496" y="5451865"/>
            <a:ext cx="5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DCI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CB17369-4C5A-F957-C8F3-6773DDE4DA3C}"/>
              </a:ext>
            </a:extLst>
          </p:cNvPr>
          <p:cNvSpPr/>
          <p:nvPr/>
        </p:nvSpPr>
        <p:spPr>
          <a:xfrm>
            <a:off x="5319252" y="199478"/>
            <a:ext cx="1515208" cy="8169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27597F0-10DC-5A47-E9D9-D626A60A5145}"/>
              </a:ext>
            </a:extLst>
          </p:cNvPr>
          <p:cNvSpPr txBox="1"/>
          <p:nvPr/>
        </p:nvSpPr>
        <p:spPr>
          <a:xfrm>
            <a:off x="2194403" y="2231585"/>
            <a:ext cx="1130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ring buffer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0368ECF-1197-71A0-65DA-5411C836B855}"/>
              </a:ext>
            </a:extLst>
          </p:cNvPr>
          <p:cNvSpPr txBox="1"/>
          <p:nvPr/>
        </p:nvSpPr>
        <p:spPr>
          <a:xfrm>
            <a:off x="5345081" y="219109"/>
            <a:ext cx="1031060" cy="30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controller</a:t>
            </a:r>
            <a:endParaRPr lang="en-US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85E6A2F-4FA8-4A83-E56B-01984D7AAB53}"/>
                  </a:ext>
                </a:extLst>
              </p:cNvPr>
              <p:cNvSpPr txBox="1"/>
              <p:nvPr/>
            </p:nvSpPr>
            <p:spPr>
              <a:xfrm>
                <a:off x="6177364" y="226011"/>
                <a:ext cx="72930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fr</m:t>
                        </m:r>
                      </m:sub>
                    </m:sSub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85E6A2F-4FA8-4A83-E56B-01984D7AA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64" y="226011"/>
                <a:ext cx="729308" cy="1015663"/>
              </a:xfrm>
              <a:prstGeom prst="rect">
                <a:avLst/>
              </a:prstGeo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2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3AF529A9-8D71-2448-DBDF-1401D2C7B7DD}"/>
              </a:ext>
            </a:extLst>
          </p:cNvPr>
          <p:cNvSpPr/>
          <p:nvPr/>
        </p:nvSpPr>
        <p:spPr>
          <a:xfrm>
            <a:off x="3323748" y="1003814"/>
            <a:ext cx="855405" cy="884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CEE36E-618E-4F8B-ACFF-62BB2F9FE77C}"/>
              </a:ext>
            </a:extLst>
          </p:cNvPr>
          <p:cNvSpPr/>
          <p:nvPr/>
        </p:nvSpPr>
        <p:spPr>
          <a:xfrm>
            <a:off x="3429445" y="1105459"/>
            <a:ext cx="644009" cy="6816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99C8C9-BD5D-34BA-E575-40C8026052B2}"/>
              </a:ext>
            </a:extLst>
          </p:cNvPr>
          <p:cNvCxnSpPr>
            <a:stCxn id="15" idx="0"/>
            <a:endCxn id="14" idx="0"/>
          </p:cNvCxnSpPr>
          <p:nvPr/>
        </p:nvCxnSpPr>
        <p:spPr>
          <a:xfrm flipV="1">
            <a:off x="3751450" y="1003814"/>
            <a:ext cx="1" cy="101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32A3E9-55CF-5D24-4D61-BE3D3CFE0BE8}"/>
              </a:ext>
            </a:extLst>
          </p:cNvPr>
          <p:cNvCxnSpPr>
            <a:stCxn id="15" idx="7"/>
            <a:endCxn id="14" idx="7"/>
          </p:cNvCxnSpPr>
          <p:nvPr/>
        </p:nvCxnSpPr>
        <p:spPr>
          <a:xfrm flipV="1">
            <a:off x="3979141" y="1133404"/>
            <a:ext cx="74741" cy="71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172FA9-1503-6812-7A9B-AE2091A8AD98}"/>
              </a:ext>
            </a:extLst>
          </p:cNvPr>
          <p:cNvCxnSpPr>
            <a:stCxn id="15" idx="6"/>
            <a:endCxn id="14" idx="6"/>
          </p:cNvCxnSpPr>
          <p:nvPr/>
        </p:nvCxnSpPr>
        <p:spPr>
          <a:xfrm>
            <a:off x="4073454" y="1446261"/>
            <a:ext cx="1056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EE4427-99DC-2532-7F8E-E349AD6A8325}"/>
              </a:ext>
            </a:extLst>
          </p:cNvPr>
          <p:cNvCxnSpPr>
            <a:stCxn id="15" idx="5"/>
            <a:endCxn id="14" idx="5"/>
          </p:cNvCxnSpPr>
          <p:nvPr/>
        </p:nvCxnSpPr>
        <p:spPr>
          <a:xfrm>
            <a:off x="3979141" y="1687244"/>
            <a:ext cx="74741" cy="71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96CBC7-8F76-1C0B-DD05-C7E977D0B2E1}"/>
              </a:ext>
            </a:extLst>
          </p:cNvPr>
          <p:cNvCxnSpPr>
            <a:stCxn id="15" idx="4"/>
            <a:endCxn id="14" idx="4"/>
          </p:cNvCxnSpPr>
          <p:nvPr/>
        </p:nvCxnSpPr>
        <p:spPr>
          <a:xfrm>
            <a:off x="3751450" y="1787062"/>
            <a:ext cx="1" cy="101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F17560-AFAF-6F37-2FD7-36C5F99F7D99}"/>
              </a:ext>
            </a:extLst>
          </p:cNvPr>
          <p:cNvCxnSpPr>
            <a:stCxn id="15" idx="3"/>
            <a:endCxn id="14" idx="3"/>
          </p:cNvCxnSpPr>
          <p:nvPr/>
        </p:nvCxnSpPr>
        <p:spPr>
          <a:xfrm flipH="1">
            <a:off x="3449019" y="1687244"/>
            <a:ext cx="74739" cy="71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1DDE5F-FD05-26B6-333D-78113D5DA568}"/>
              </a:ext>
            </a:extLst>
          </p:cNvPr>
          <p:cNvCxnSpPr>
            <a:stCxn id="15" idx="1"/>
            <a:endCxn id="14" idx="1"/>
          </p:cNvCxnSpPr>
          <p:nvPr/>
        </p:nvCxnSpPr>
        <p:spPr>
          <a:xfrm flipH="1" flipV="1">
            <a:off x="3449019" y="1133404"/>
            <a:ext cx="74739" cy="71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1BD2EC-E008-7AA6-48B5-F44E6654A303}"/>
              </a:ext>
            </a:extLst>
          </p:cNvPr>
          <p:cNvCxnSpPr>
            <a:stCxn id="15" idx="2"/>
            <a:endCxn id="14" idx="2"/>
          </p:cNvCxnSpPr>
          <p:nvPr/>
        </p:nvCxnSpPr>
        <p:spPr>
          <a:xfrm flipH="1">
            <a:off x="3323748" y="1446261"/>
            <a:ext cx="105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7F2040-A512-AA5B-3DF0-C2FAD2A95BB4}"/>
              </a:ext>
            </a:extLst>
          </p:cNvPr>
          <p:cNvCxnSpPr>
            <a:cxnSpLocks/>
            <a:stCxn id="5" idx="3"/>
            <a:endCxn id="14" idx="2"/>
          </p:cNvCxnSpPr>
          <p:nvPr/>
        </p:nvCxnSpPr>
        <p:spPr>
          <a:xfrm>
            <a:off x="2909093" y="1445244"/>
            <a:ext cx="414655" cy="10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0242010-C119-7198-7FCD-A60593415DD8}"/>
              </a:ext>
            </a:extLst>
          </p:cNvPr>
          <p:cNvSpPr txBox="1"/>
          <p:nvPr/>
        </p:nvSpPr>
        <p:spPr>
          <a:xfrm>
            <a:off x="2022659" y="1070221"/>
            <a:ext cx="166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stream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C829B-0FE8-6191-3335-3CE696BCCFAB}"/>
              </a:ext>
            </a:extLst>
          </p:cNvPr>
          <p:cNvSpPr/>
          <p:nvPr/>
        </p:nvSpPr>
        <p:spPr>
          <a:xfrm>
            <a:off x="5231653" y="899580"/>
            <a:ext cx="4429840" cy="80949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E30D60-C7E0-025E-65C4-403FC515150A}"/>
              </a:ext>
            </a:extLst>
          </p:cNvPr>
          <p:cNvSpPr txBox="1"/>
          <p:nvPr/>
        </p:nvSpPr>
        <p:spPr>
          <a:xfrm>
            <a:off x="6285904" y="919554"/>
            <a:ext cx="25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1: timing synchronization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BCB753-65F5-610F-E924-A3351F7820C6}"/>
              </a:ext>
            </a:extLst>
          </p:cNvPr>
          <p:cNvSpPr/>
          <p:nvPr/>
        </p:nvSpPr>
        <p:spPr>
          <a:xfrm>
            <a:off x="5471309" y="1279326"/>
            <a:ext cx="1221686" cy="307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CP-based sync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56D572-3310-7069-C67D-94D8AC6A3CF0}"/>
              </a:ext>
            </a:extLst>
          </p:cNvPr>
          <p:cNvSpPr/>
          <p:nvPr/>
        </p:nvSpPr>
        <p:spPr>
          <a:xfrm>
            <a:off x="7077829" y="1279139"/>
            <a:ext cx="884907" cy="303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PSS sync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3A000E-86A7-3FD9-DF6C-6FC3983B661B}"/>
              </a:ext>
            </a:extLst>
          </p:cNvPr>
          <p:cNvSpPr/>
          <p:nvPr/>
        </p:nvSpPr>
        <p:spPr>
          <a:xfrm>
            <a:off x="8405099" y="1279139"/>
            <a:ext cx="884907" cy="303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SSS sync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899D6F-35BB-A874-AB5C-A6ABE1832999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6692995" y="1430979"/>
            <a:ext cx="384834" cy="1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EC1A62-A648-65CC-C9CD-701B19678C82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7962736" y="1430979"/>
            <a:ext cx="4423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28110F8-ED24-119C-CF1A-ABD227207EB4}"/>
              </a:ext>
            </a:extLst>
          </p:cNvPr>
          <p:cNvSpPr/>
          <p:nvPr/>
        </p:nvSpPr>
        <p:spPr>
          <a:xfrm>
            <a:off x="5231653" y="1859338"/>
            <a:ext cx="4429842" cy="80890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69C7E-69D6-01DD-C4CA-112C1D3DEA7E}"/>
              </a:ext>
            </a:extLst>
          </p:cNvPr>
          <p:cNvSpPr txBox="1"/>
          <p:nvPr/>
        </p:nvSpPr>
        <p:spPr>
          <a:xfrm>
            <a:off x="6383755" y="1848677"/>
            <a:ext cx="2589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2: timing adjustment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767F55-7E25-24B4-6A71-429975E15FAB}"/>
              </a:ext>
            </a:extLst>
          </p:cNvPr>
          <p:cNvSpPr/>
          <p:nvPr/>
        </p:nvSpPr>
        <p:spPr>
          <a:xfrm>
            <a:off x="6450259" y="2237872"/>
            <a:ext cx="1674084" cy="315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PSS synchronization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FB5D3-9307-D6F9-63A4-6BF1EF5695FA}"/>
              </a:ext>
            </a:extLst>
          </p:cNvPr>
          <p:cNvCxnSpPr>
            <a:cxnSpLocks/>
          </p:cNvCxnSpPr>
          <p:nvPr/>
        </p:nvCxnSpPr>
        <p:spPr>
          <a:xfrm flipV="1">
            <a:off x="4157033" y="1445263"/>
            <a:ext cx="365735" cy="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9C7946-5D0B-4C23-6127-9315B0394328}"/>
              </a:ext>
            </a:extLst>
          </p:cNvPr>
          <p:cNvCxnSpPr>
            <a:cxnSpLocks/>
          </p:cNvCxnSpPr>
          <p:nvPr/>
        </p:nvCxnSpPr>
        <p:spPr>
          <a:xfrm flipV="1">
            <a:off x="4531300" y="1333189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622765-65DD-5849-1E90-18C710CA5D11}"/>
              </a:ext>
            </a:extLst>
          </p:cNvPr>
          <p:cNvCxnSpPr>
            <a:cxnSpLocks/>
          </p:cNvCxnSpPr>
          <p:nvPr/>
        </p:nvCxnSpPr>
        <p:spPr>
          <a:xfrm>
            <a:off x="4670682" y="2397416"/>
            <a:ext cx="1779577" cy="8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3C8072-6570-1966-CA9A-C9014922EC9D}"/>
              </a:ext>
            </a:extLst>
          </p:cNvPr>
          <p:cNvCxnSpPr>
            <a:cxnSpLocks/>
          </p:cNvCxnSpPr>
          <p:nvPr/>
        </p:nvCxnSpPr>
        <p:spPr>
          <a:xfrm flipV="1">
            <a:off x="4528603" y="2300425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311822F-ABD2-E299-C7C2-F81487FC85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9979" y="1829415"/>
            <a:ext cx="935210" cy="224110"/>
          </a:xfrm>
          <a:prstGeom prst="bentConnector3">
            <a:avLst>
              <a:gd name="adj1" fmla="val 1008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6FAF44A-15ED-EA16-AA44-706A652CD3BB}"/>
              </a:ext>
            </a:extLst>
          </p:cNvPr>
          <p:cNvSpPr/>
          <p:nvPr/>
        </p:nvSpPr>
        <p:spPr>
          <a:xfrm>
            <a:off x="5227684" y="3102588"/>
            <a:ext cx="4433811" cy="118373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78ED97-FE7B-84EC-A465-191950F1045E}"/>
              </a:ext>
            </a:extLst>
          </p:cNvPr>
          <p:cNvSpPr txBox="1"/>
          <p:nvPr/>
        </p:nvSpPr>
        <p:spPr>
          <a:xfrm>
            <a:off x="6132246" y="3100294"/>
            <a:ext cx="272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3: extracting MIB information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FF0978-B130-CD95-02CF-A3EA958023F9}"/>
              </a:ext>
            </a:extLst>
          </p:cNvPr>
          <p:cNvSpPr/>
          <p:nvPr/>
        </p:nvSpPr>
        <p:spPr>
          <a:xfrm>
            <a:off x="7407394" y="3504954"/>
            <a:ext cx="1307699" cy="302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PBCH decoding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ADC6FA-91F7-5583-641F-796C954CE14F}"/>
              </a:ext>
            </a:extLst>
          </p:cNvPr>
          <p:cNvSpPr/>
          <p:nvPr/>
        </p:nvSpPr>
        <p:spPr>
          <a:xfrm>
            <a:off x="5966905" y="3481681"/>
            <a:ext cx="1026900" cy="682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C05FBF-4053-E039-54C3-F728AC8A120C}"/>
              </a:ext>
            </a:extLst>
          </p:cNvPr>
          <p:cNvCxnSpPr>
            <a:cxnSpLocks/>
            <a:stCxn id="46" idx="1"/>
            <a:endCxn id="46" idx="3"/>
          </p:cNvCxnSpPr>
          <p:nvPr/>
        </p:nvCxnSpPr>
        <p:spPr>
          <a:xfrm>
            <a:off x="5966905" y="3822991"/>
            <a:ext cx="102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59620F4-5571-4089-9787-17C7DB587BE6}"/>
              </a:ext>
            </a:extLst>
          </p:cNvPr>
          <p:cNvSpPr/>
          <p:nvPr/>
        </p:nvSpPr>
        <p:spPr>
          <a:xfrm>
            <a:off x="6672186" y="3535507"/>
            <a:ext cx="230384" cy="226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022522-2A07-BE48-4051-9314AD9B345B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6549282" y="3761649"/>
            <a:ext cx="238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1B2F62-4E0D-F514-A9F9-123A6504B861}"/>
              </a:ext>
            </a:extLst>
          </p:cNvPr>
          <p:cNvCxnSpPr>
            <a:cxnSpLocks/>
            <a:stCxn id="48" idx="0"/>
          </p:cNvCxnSpPr>
          <p:nvPr/>
        </p:nvCxnSpPr>
        <p:spPr>
          <a:xfrm flipH="1">
            <a:off x="6549282" y="3535507"/>
            <a:ext cx="238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1900E9-543F-E995-FB7A-C981435C63F4}"/>
              </a:ext>
            </a:extLst>
          </p:cNvPr>
          <p:cNvCxnSpPr>
            <a:cxnSpLocks/>
          </p:cNvCxnSpPr>
          <p:nvPr/>
        </p:nvCxnSpPr>
        <p:spPr>
          <a:xfrm>
            <a:off x="6776973" y="3535507"/>
            <a:ext cx="0" cy="226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14E23E-7860-26C6-3A57-2EEB0614A6DB}"/>
              </a:ext>
            </a:extLst>
          </p:cNvPr>
          <p:cNvCxnSpPr/>
          <p:nvPr/>
        </p:nvCxnSpPr>
        <p:spPr>
          <a:xfrm>
            <a:off x="6325498" y="3660841"/>
            <a:ext cx="2237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FF78F02-9C19-DFBA-2E66-0DB1FEF2F9C8}"/>
              </a:ext>
            </a:extLst>
          </p:cNvPr>
          <p:cNvSpPr/>
          <p:nvPr/>
        </p:nvSpPr>
        <p:spPr>
          <a:xfrm>
            <a:off x="6102010" y="3585872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C1C527-8802-01F2-2E2D-C420FA127AE5}"/>
              </a:ext>
            </a:extLst>
          </p:cNvPr>
          <p:cNvSpPr/>
          <p:nvPr/>
        </p:nvSpPr>
        <p:spPr>
          <a:xfrm>
            <a:off x="6081597" y="3927182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417255-ADDD-9CB2-6D35-174E1F08E093}"/>
              </a:ext>
            </a:extLst>
          </p:cNvPr>
          <p:cNvSpPr/>
          <p:nvPr/>
        </p:nvSpPr>
        <p:spPr>
          <a:xfrm>
            <a:off x="6305235" y="3927182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557999-F72C-31A4-4622-3440512FE431}"/>
              </a:ext>
            </a:extLst>
          </p:cNvPr>
          <p:cNvSpPr/>
          <p:nvPr/>
        </p:nvSpPr>
        <p:spPr>
          <a:xfrm>
            <a:off x="6529721" y="3927182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00CCA4-1488-BF9F-32D1-8A25EEFA2099}"/>
              </a:ext>
            </a:extLst>
          </p:cNvPr>
          <p:cNvSpPr/>
          <p:nvPr/>
        </p:nvSpPr>
        <p:spPr>
          <a:xfrm>
            <a:off x="6770152" y="3923626"/>
            <a:ext cx="145024" cy="1574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43BC5C-810A-5715-EEE0-0F523A33896C}"/>
              </a:ext>
            </a:extLst>
          </p:cNvPr>
          <p:cNvCxnSpPr>
            <a:cxnSpLocks/>
          </p:cNvCxnSpPr>
          <p:nvPr/>
        </p:nvCxnSpPr>
        <p:spPr>
          <a:xfrm flipV="1">
            <a:off x="7007357" y="3656095"/>
            <a:ext cx="41358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276597-D272-F29A-6AA6-1FD30BD4AA08}"/>
              </a:ext>
            </a:extLst>
          </p:cNvPr>
          <p:cNvCxnSpPr>
            <a:cxnSpLocks/>
          </p:cNvCxnSpPr>
          <p:nvPr/>
        </p:nvCxnSpPr>
        <p:spPr>
          <a:xfrm>
            <a:off x="4670682" y="3656963"/>
            <a:ext cx="12962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3CD85A2-F474-EF33-3F03-00C51E1BA6E5}"/>
              </a:ext>
            </a:extLst>
          </p:cNvPr>
          <p:cNvCxnSpPr>
            <a:cxnSpLocks/>
          </p:cNvCxnSpPr>
          <p:nvPr/>
        </p:nvCxnSpPr>
        <p:spPr>
          <a:xfrm flipV="1">
            <a:off x="4500280" y="3543940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AEFD0-BA6E-7651-9656-08C93542E516}"/>
              </a:ext>
            </a:extLst>
          </p:cNvPr>
          <p:cNvSpPr/>
          <p:nvPr/>
        </p:nvSpPr>
        <p:spPr>
          <a:xfrm>
            <a:off x="5245768" y="4453411"/>
            <a:ext cx="4415727" cy="218583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3E9ADE-4F00-CD51-F055-DE6BF8C17C4F}"/>
              </a:ext>
            </a:extLst>
          </p:cNvPr>
          <p:cNvSpPr txBox="1"/>
          <p:nvPr/>
        </p:nvSpPr>
        <p:spPr>
          <a:xfrm>
            <a:off x="6147188" y="4457187"/>
            <a:ext cx="2855788" cy="30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4: extracting SIB1 information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CED3CE-FD0F-B874-60A6-96D02B7C470C}"/>
              </a:ext>
            </a:extLst>
          </p:cNvPr>
          <p:cNvSpPr/>
          <p:nvPr/>
        </p:nvSpPr>
        <p:spPr>
          <a:xfrm>
            <a:off x="8635362" y="5763733"/>
            <a:ext cx="857071" cy="5144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PDSCH decoding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DF5CE1-BAA6-833F-5189-3D03835AB3AA}"/>
              </a:ext>
            </a:extLst>
          </p:cNvPr>
          <p:cNvSpPr/>
          <p:nvPr/>
        </p:nvSpPr>
        <p:spPr>
          <a:xfrm>
            <a:off x="5406413" y="4833171"/>
            <a:ext cx="863444" cy="5624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PCFICH decoding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886BBEB-8731-0DF9-AC0B-EA843A28B95D}"/>
              </a:ext>
            </a:extLst>
          </p:cNvPr>
          <p:cNvSpPr/>
          <p:nvPr/>
        </p:nvSpPr>
        <p:spPr>
          <a:xfrm>
            <a:off x="7698190" y="4852803"/>
            <a:ext cx="857071" cy="5144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PDCCH decoding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C0757B6-EB5D-198D-0E3F-8E26407F4F55}"/>
              </a:ext>
            </a:extLst>
          </p:cNvPr>
          <p:cNvGrpSpPr/>
          <p:nvPr/>
        </p:nvGrpSpPr>
        <p:grpSpPr>
          <a:xfrm>
            <a:off x="6465609" y="4941026"/>
            <a:ext cx="1028498" cy="679520"/>
            <a:chOff x="7351728" y="5232804"/>
            <a:chExt cx="1026900" cy="68261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8EAFA9-F93D-CA0F-B780-B4AE80852D90}"/>
                </a:ext>
              </a:extLst>
            </p:cNvPr>
            <p:cNvSpPr/>
            <p:nvPr/>
          </p:nvSpPr>
          <p:spPr>
            <a:xfrm>
              <a:off x="7351728" y="5232804"/>
              <a:ext cx="1026900" cy="682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C1A0FDF-8BBA-44AA-96C2-78F2EAA780F5}"/>
                </a:ext>
              </a:extLst>
            </p:cNvPr>
            <p:cNvCxnSpPr>
              <a:cxnSpLocks/>
              <a:stCxn id="71" idx="1"/>
              <a:endCxn id="71" idx="3"/>
            </p:cNvCxnSpPr>
            <p:nvPr/>
          </p:nvCxnSpPr>
          <p:spPr>
            <a:xfrm>
              <a:off x="7351728" y="5574114"/>
              <a:ext cx="10269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BE61B9-62F4-6753-A840-5247FF4F4BF1}"/>
                </a:ext>
              </a:extLst>
            </p:cNvPr>
            <p:cNvSpPr/>
            <p:nvPr/>
          </p:nvSpPr>
          <p:spPr>
            <a:xfrm>
              <a:off x="8057009" y="5286630"/>
              <a:ext cx="230384" cy="226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3FCB357-9FD5-6423-45C0-A3585DED5095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 flipH="1">
              <a:off x="7934105" y="5512772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1DC5D45-0474-CE82-23C6-DB9D84CC3356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>
              <a:off x="7934105" y="5286630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B7A315B-1A87-B1CD-CCF5-0575CB7CD5CC}"/>
                </a:ext>
              </a:extLst>
            </p:cNvPr>
            <p:cNvCxnSpPr>
              <a:cxnSpLocks/>
            </p:cNvCxnSpPr>
            <p:nvPr/>
          </p:nvCxnSpPr>
          <p:spPr>
            <a:xfrm>
              <a:off x="8161796" y="5286630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EB910E-6E4E-9FEE-685B-9D12E95DEA59}"/>
                </a:ext>
              </a:extLst>
            </p:cNvPr>
            <p:cNvCxnSpPr/>
            <p:nvPr/>
          </p:nvCxnSpPr>
          <p:spPr>
            <a:xfrm>
              <a:off x="7710321" y="5411964"/>
              <a:ext cx="2237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24B860D-F267-BF61-DEDB-0749ED235C5A}"/>
                </a:ext>
              </a:extLst>
            </p:cNvPr>
            <p:cNvSpPr/>
            <p:nvPr/>
          </p:nvSpPr>
          <p:spPr>
            <a:xfrm>
              <a:off x="7486833" y="5336995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45DC816-69E6-DE4D-E859-2DFC95D9FA65}"/>
                </a:ext>
              </a:extLst>
            </p:cNvPr>
            <p:cNvSpPr/>
            <p:nvPr/>
          </p:nvSpPr>
          <p:spPr>
            <a:xfrm>
              <a:off x="7690058" y="5678305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067C3E1-CE5A-D788-E2AD-CE0C1623123C}"/>
                </a:ext>
              </a:extLst>
            </p:cNvPr>
            <p:cNvSpPr/>
            <p:nvPr/>
          </p:nvSpPr>
          <p:spPr>
            <a:xfrm>
              <a:off x="7914544" y="5678305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DEBFE3D-D2D3-ECAC-0DA4-D7363CD237A1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6269857" y="5114386"/>
            <a:ext cx="1957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8022424-5394-3D3C-21B3-827CA4F786A4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7491521" y="5110039"/>
            <a:ext cx="206669" cy="1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C61E4FD-236D-E895-1A90-A43B47FF6709}"/>
              </a:ext>
            </a:extLst>
          </p:cNvPr>
          <p:cNvSpPr/>
          <p:nvPr/>
        </p:nvSpPr>
        <p:spPr>
          <a:xfrm>
            <a:off x="5411727" y="5821650"/>
            <a:ext cx="1026900" cy="682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3827FD-F365-6E8F-C28F-B7A65FD737C9}"/>
              </a:ext>
            </a:extLst>
          </p:cNvPr>
          <p:cNvCxnSpPr>
            <a:cxnSpLocks/>
            <a:stCxn id="84" idx="1"/>
            <a:endCxn id="84" idx="3"/>
          </p:cNvCxnSpPr>
          <p:nvPr/>
        </p:nvCxnSpPr>
        <p:spPr>
          <a:xfrm>
            <a:off x="5411727" y="6162960"/>
            <a:ext cx="102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BE59225-70BB-977E-965C-21841DD27935}"/>
              </a:ext>
            </a:extLst>
          </p:cNvPr>
          <p:cNvSpPr/>
          <p:nvPr/>
        </p:nvSpPr>
        <p:spPr>
          <a:xfrm>
            <a:off x="6117008" y="5875476"/>
            <a:ext cx="230384" cy="226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D257006-A06B-579B-9AA6-85B6003818AA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5994104" y="6101618"/>
            <a:ext cx="238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E9271A4-526D-EA98-1262-5465EFCA7295}"/>
              </a:ext>
            </a:extLst>
          </p:cNvPr>
          <p:cNvCxnSpPr>
            <a:cxnSpLocks/>
            <a:stCxn id="86" idx="0"/>
          </p:cNvCxnSpPr>
          <p:nvPr/>
        </p:nvCxnSpPr>
        <p:spPr>
          <a:xfrm flipH="1">
            <a:off x="5994104" y="5875476"/>
            <a:ext cx="238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DF8300A-193B-F59D-4180-764AE6940F1A}"/>
              </a:ext>
            </a:extLst>
          </p:cNvPr>
          <p:cNvCxnSpPr>
            <a:cxnSpLocks/>
          </p:cNvCxnSpPr>
          <p:nvPr/>
        </p:nvCxnSpPr>
        <p:spPr>
          <a:xfrm>
            <a:off x="6221795" y="5875476"/>
            <a:ext cx="0" cy="226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5DCF044-8659-A14F-5602-D9540642C992}"/>
              </a:ext>
            </a:extLst>
          </p:cNvPr>
          <p:cNvCxnSpPr/>
          <p:nvPr/>
        </p:nvCxnSpPr>
        <p:spPr>
          <a:xfrm>
            <a:off x="5770320" y="6000810"/>
            <a:ext cx="2237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5697DC5-36E2-7125-5F98-397987E26958}"/>
              </a:ext>
            </a:extLst>
          </p:cNvPr>
          <p:cNvSpPr/>
          <p:nvPr/>
        </p:nvSpPr>
        <p:spPr>
          <a:xfrm>
            <a:off x="5546832" y="5925841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FE8DBE7-2B56-C8F3-C109-D55FF8E1BA27}"/>
              </a:ext>
            </a:extLst>
          </p:cNvPr>
          <p:cNvSpPr/>
          <p:nvPr/>
        </p:nvSpPr>
        <p:spPr>
          <a:xfrm>
            <a:off x="5971289" y="6267151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4C21E93-1633-6A71-D738-6BAEAAE5897F}"/>
              </a:ext>
            </a:extLst>
          </p:cNvPr>
          <p:cNvSpPr/>
          <p:nvPr/>
        </p:nvSpPr>
        <p:spPr>
          <a:xfrm>
            <a:off x="6195775" y="6267151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33C0CDC-5999-99BE-C9DB-84951968E245}"/>
              </a:ext>
            </a:extLst>
          </p:cNvPr>
          <p:cNvSpPr/>
          <p:nvPr/>
        </p:nvSpPr>
        <p:spPr>
          <a:xfrm flipH="1">
            <a:off x="5532398" y="6319692"/>
            <a:ext cx="49161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9CC72BF-EA16-BB6B-51F4-6A3C8452F899}"/>
              </a:ext>
            </a:extLst>
          </p:cNvPr>
          <p:cNvSpPr/>
          <p:nvPr/>
        </p:nvSpPr>
        <p:spPr>
          <a:xfrm flipH="1" flipV="1">
            <a:off x="5682338" y="6319692"/>
            <a:ext cx="4915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CC1203-818E-FD31-FD6B-DF41B55143E1}"/>
              </a:ext>
            </a:extLst>
          </p:cNvPr>
          <p:cNvSpPr/>
          <p:nvPr/>
        </p:nvSpPr>
        <p:spPr>
          <a:xfrm flipH="1">
            <a:off x="5842666" y="6319691"/>
            <a:ext cx="49161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C4C4CCD-6F3A-4F4F-3D3B-EC509637499A}"/>
              </a:ext>
            </a:extLst>
          </p:cNvPr>
          <p:cNvCxnSpPr>
            <a:cxnSpLocks/>
          </p:cNvCxnSpPr>
          <p:nvPr/>
        </p:nvCxnSpPr>
        <p:spPr>
          <a:xfrm flipV="1">
            <a:off x="4523547" y="4967573"/>
            <a:ext cx="105699" cy="11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3A9E1C-E8E1-8F50-7C1F-92BFAB72A274}"/>
              </a:ext>
            </a:extLst>
          </p:cNvPr>
          <p:cNvCxnSpPr>
            <a:cxnSpLocks/>
          </p:cNvCxnSpPr>
          <p:nvPr/>
        </p:nvCxnSpPr>
        <p:spPr>
          <a:xfrm>
            <a:off x="4660937" y="5110039"/>
            <a:ext cx="7454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3A24340-5775-6754-4BCF-EC1EEC011816}"/>
              </a:ext>
            </a:extLst>
          </p:cNvPr>
          <p:cNvCxnSpPr>
            <a:cxnSpLocks/>
          </p:cNvCxnSpPr>
          <p:nvPr/>
        </p:nvCxnSpPr>
        <p:spPr>
          <a:xfrm>
            <a:off x="6438627" y="6020969"/>
            <a:ext cx="21965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E34668-04D4-E280-4BD6-9DFB32BDF6A4}"/>
              </a:ext>
            </a:extLst>
          </p:cNvPr>
          <p:cNvCxnSpPr>
            <a:cxnSpLocks/>
          </p:cNvCxnSpPr>
          <p:nvPr/>
        </p:nvCxnSpPr>
        <p:spPr>
          <a:xfrm flipH="1">
            <a:off x="8141725" y="5367275"/>
            <a:ext cx="1" cy="653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68886A8-9239-3AE4-61B0-B9CB9539AEEC}"/>
              </a:ext>
            </a:extLst>
          </p:cNvPr>
          <p:cNvCxnSpPr>
            <a:cxnSpLocks/>
          </p:cNvCxnSpPr>
          <p:nvPr/>
        </p:nvCxnSpPr>
        <p:spPr>
          <a:xfrm flipV="1">
            <a:off x="4498758" y="5884361"/>
            <a:ext cx="105699" cy="11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49EFF3A-362F-8484-17B9-8F8B0AA79C12}"/>
              </a:ext>
            </a:extLst>
          </p:cNvPr>
          <p:cNvCxnSpPr>
            <a:cxnSpLocks/>
          </p:cNvCxnSpPr>
          <p:nvPr/>
        </p:nvCxnSpPr>
        <p:spPr>
          <a:xfrm flipV="1">
            <a:off x="4662306" y="5997431"/>
            <a:ext cx="744107" cy="2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F541917-CDD9-D55E-3EF1-AFD5FA19C9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5455" y="5450561"/>
            <a:ext cx="922821" cy="198249"/>
          </a:xfrm>
          <a:prstGeom prst="bentConnector3">
            <a:avLst>
              <a:gd name="adj1" fmla="val 990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C6C7CB5-47EF-92E4-D077-E7E317A9822B}"/>
              </a:ext>
            </a:extLst>
          </p:cNvPr>
          <p:cNvSpPr txBox="1"/>
          <p:nvPr/>
        </p:nvSpPr>
        <p:spPr>
          <a:xfrm>
            <a:off x="8114752" y="5375731"/>
            <a:ext cx="5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DCI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47D24C5-F12E-D1D1-4D38-C7DBDE5EDCC9}"/>
              </a:ext>
            </a:extLst>
          </p:cNvPr>
          <p:cNvSpPr/>
          <p:nvPr/>
        </p:nvSpPr>
        <p:spPr>
          <a:xfrm>
            <a:off x="9970736" y="139934"/>
            <a:ext cx="1515208" cy="917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D88E8FF-9914-1621-22A3-B2204DC7D52A}"/>
              </a:ext>
            </a:extLst>
          </p:cNvPr>
          <p:cNvSpPr txBox="1"/>
          <p:nvPr/>
        </p:nvSpPr>
        <p:spPr>
          <a:xfrm>
            <a:off x="3206889" y="1878247"/>
            <a:ext cx="1130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ring buffer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6C25B1-35A1-8591-C66A-9EFA8972F31F}"/>
              </a:ext>
            </a:extLst>
          </p:cNvPr>
          <p:cNvSpPr txBox="1"/>
          <p:nvPr/>
        </p:nvSpPr>
        <p:spPr>
          <a:xfrm>
            <a:off x="10291817" y="116112"/>
            <a:ext cx="1031060" cy="30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controller</a:t>
            </a:r>
            <a:endParaRPr lang="en-US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DB27177-A976-7E29-DB72-AF24DF44E939}"/>
                  </a:ext>
                </a:extLst>
              </p:cNvPr>
              <p:cNvSpPr txBox="1"/>
              <p:nvPr/>
            </p:nvSpPr>
            <p:spPr>
              <a:xfrm>
                <a:off x="10054876" y="373697"/>
                <a:ext cx="7897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fr</m:t>
                        </m:r>
                      </m:sub>
                    </m:sSub>
                  </m:oMath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DB27177-A976-7E29-DB72-AF24DF44E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876" y="373697"/>
                <a:ext cx="789745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DC2ABBD-4A38-3B1A-CA5B-BFA919BD6A77}"/>
              </a:ext>
            </a:extLst>
          </p:cNvPr>
          <p:cNvCxnSpPr>
            <a:cxnSpLocks/>
            <a:stCxn id="112" idx="2"/>
            <a:endCxn id="111" idx="0"/>
          </p:cNvCxnSpPr>
          <p:nvPr/>
        </p:nvCxnSpPr>
        <p:spPr>
          <a:xfrm>
            <a:off x="4305527" y="2874964"/>
            <a:ext cx="2820" cy="170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211EEF7-C88D-7EB9-1EA3-550D68D271DC}"/>
              </a:ext>
            </a:extLst>
          </p:cNvPr>
          <p:cNvGrpSpPr/>
          <p:nvPr/>
        </p:nvGrpSpPr>
        <p:grpSpPr>
          <a:xfrm>
            <a:off x="1876921" y="1370994"/>
            <a:ext cx="1032172" cy="148500"/>
            <a:chOff x="1254270" y="1333189"/>
            <a:chExt cx="1747473" cy="2261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86650B-0860-0E53-78BE-9AD43DAD94E3}"/>
                </a:ext>
              </a:extLst>
            </p:cNvPr>
            <p:cNvSpPr/>
            <p:nvPr/>
          </p:nvSpPr>
          <p:spPr>
            <a:xfrm>
              <a:off x="2018517" y="1333189"/>
              <a:ext cx="983226" cy="2261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B79987-8F24-64B0-8E34-51BEEBEDA482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1654723" y="1559331"/>
              <a:ext cx="8554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5A1D6E-2CB0-79ED-4A59-2C34487268A5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1654723" y="1333189"/>
              <a:ext cx="8554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0FCF8F6-8F0A-80A0-3C4D-4E3FB945027E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2510130" y="1333189"/>
              <a:ext cx="0" cy="2261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4B0C74-7801-71A5-6106-77D10BF3E339}"/>
                </a:ext>
              </a:extLst>
            </p:cNvPr>
            <p:cNvCxnSpPr/>
            <p:nvPr/>
          </p:nvCxnSpPr>
          <p:spPr>
            <a:xfrm>
              <a:off x="2755936" y="1333189"/>
              <a:ext cx="0" cy="2261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0735FC1-A846-FDDC-7FF5-097008D9CC62}"/>
                </a:ext>
              </a:extLst>
            </p:cNvPr>
            <p:cNvCxnSpPr/>
            <p:nvPr/>
          </p:nvCxnSpPr>
          <p:spPr>
            <a:xfrm>
              <a:off x="2259407" y="1333189"/>
              <a:ext cx="0" cy="2261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85A7246-DC6C-9A39-D5F8-9B8FCA20BD78}"/>
                </a:ext>
              </a:extLst>
            </p:cNvPr>
            <p:cNvSpPr/>
            <p:nvPr/>
          </p:nvSpPr>
          <p:spPr>
            <a:xfrm flipH="1">
              <a:off x="1254270" y="1438145"/>
              <a:ext cx="49161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EBFD68C-1D25-5C93-FA9F-1802B103A16E}"/>
                </a:ext>
              </a:extLst>
            </p:cNvPr>
            <p:cNvSpPr/>
            <p:nvPr/>
          </p:nvSpPr>
          <p:spPr>
            <a:xfrm flipH="1" flipV="1">
              <a:off x="1404210" y="1438145"/>
              <a:ext cx="4915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1735D06-2281-260E-5174-9C9CCDE4BE6F}"/>
                </a:ext>
              </a:extLst>
            </p:cNvPr>
            <p:cNvSpPr/>
            <p:nvPr/>
          </p:nvSpPr>
          <p:spPr>
            <a:xfrm flipH="1">
              <a:off x="1564538" y="1438144"/>
              <a:ext cx="49161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66F5291-20B7-2D42-EB94-A17B645BACD3}"/>
              </a:ext>
            </a:extLst>
          </p:cNvPr>
          <p:cNvCxnSpPr>
            <a:endCxn id="112" idx="0"/>
          </p:cNvCxnSpPr>
          <p:nvPr/>
        </p:nvCxnSpPr>
        <p:spPr>
          <a:xfrm>
            <a:off x="4305527" y="2246844"/>
            <a:ext cx="0" cy="328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C2C5DA8-78D7-A627-AE94-D4D99803C9D1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4319619" y="3458032"/>
            <a:ext cx="184560" cy="2071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E8E4E4AE-90D2-F961-E78F-AAAF4C789886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3618696" y="4158954"/>
            <a:ext cx="1599274" cy="219973"/>
          </a:xfrm>
          <a:prstGeom prst="bentConnector3">
            <a:avLst>
              <a:gd name="adj1" fmla="val 1010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33D0DBE-B64B-AF6A-EA3F-8014715D513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679474" y="1432899"/>
            <a:ext cx="791835" cy="2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936B4FA3-7CF7-2C9C-09BE-836381D7CCFA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9290006" y="1068344"/>
            <a:ext cx="1031041" cy="362635"/>
          </a:xfrm>
          <a:prstGeom prst="bentConnector3">
            <a:avLst>
              <a:gd name="adj1" fmla="val 10000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D317F750-4B01-92AC-BB9C-80621CEB8FF8}"/>
                  </a:ext>
                </a:extLst>
              </p:cNvPr>
              <p:cNvSpPr txBox="1"/>
              <p:nvPr/>
            </p:nvSpPr>
            <p:spPr>
              <a:xfrm>
                <a:off x="9616649" y="787304"/>
                <a:ext cx="4030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fr</m:t>
                          </m:r>
                        </m:sub>
                      </m:sSub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ID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D317F750-4B01-92AC-BB9C-80621CEB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649" y="787304"/>
                <a:ext cx="40305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3A4BDCFE-24FC-2E58-66D8-5830E5BCF7B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124343" y="1068344"/>
            <a:ext cx="2412790" cy="1327525"/>
          </a:xfrm>
          <a:prstGeom prst="bentConnector3">
            <a:avLst>
              <a:gd name="adj1" fmla="val 9999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14803D9-AC52-8E8B-48EC-F70CAF8AE023}"/>
                  </a:ext>
                </a:extLst>
              </p:cNvPr>
              <p:cNvSpPr txBox="1"/>
              <p:nvPr/>
            </p:nvSpPr>
            <p:spPr>
              <a:xfrm>
                <a:off x="9616649" y="1940624"/>
                <a:ext cx="403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fr</m:t>
                          </m:r>
                        </m:sub>
                      </m:sSub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14803D9-AC52-8E8B-48EC-F70CAF8AE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649" y="1940624"/>
                <a:ext cx="403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097C89FC-AC79-4842-2749-F22D0824C0AB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4840595" y="2870549"/>
            <a:ext cx="188717" cy="38689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5745C6B1-408A-68A6-034C-067D85A5EBEA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5052197" y="1057263"/>
            <a:ext cx="5676143" cy="181532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5C18859F-3992-7532-39F6-8DCE76F8FBF9}"/>
                  </a:ext>
                </a:extLst>
              </p:cNvPr>
              <p:cNvSpPr txBox="1"/>
              <p:nvPr/>
            </p:nvSpPr>
            <p:spPr>
              <a:xfrm>
                <a:off x="4785958" y="2981605"/>
                <a:ext cx="28387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5C18859F-3992-7532-39F6-8DCE76F8F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958" y="2981605"/>
                <a:ext cx="28387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0AA5772B-7EFB-C82F-BC06-BB90EE5DC290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8715093" y="1057263"/>
            <a:ext cx="2209426" cy="2598832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57BB0000-602A-E9D0-F0F4-5935E8CCC549}"/>
                  </a:ext>
                </a:extLst>
              </p:cNvPr>
              <p:cNvSpPr txBox="1"/>
              <p:nvPr/>
            </p:nvSpPr>
            <p:spPr>
              <a:xfrm>
                <a:off x="9628363" y="3228909"/>
                <a:ext cx="5949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SFN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57BB0000-602A-E9D0-F0F4-5935E8CCC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363" y="3228909"/>
                <a:ext cx="5949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1EAF4811-53C5-FE1C-04C9-4C7386399D94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9492433" y="1068344"/>
            <a:ext cx="1600408" cy="495262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or: Elbow 297">
            <a:extLst>
              <a:ext uri="{FF2B5EF4-FFF2-40B4-BE49-F238E27FC236}">
                <a16:creationId xmlns:a16="http://schemas.microsoft.com/office/drawing/2014/main" id="{58E82F85-7548-AA6D-F815-27D86FFDFFC8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6570866" y="-2391947"/>
            <a:ext cx="576347" cy="621517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CC5C882C-AD70-A798-3C0F-B4AB3D05DEDE}"/>
              </a:ext>
            </a:extLst>
          </p:cNvPr>
          <p:cNvCxnSpPr>
            <a:stCxn id="65" idx="3"/>
          </p:cNvCxnSpPr>
          <p:nvPr/>
        </p:nvCxnSpPr>
        <p:spPr>
          <a:xfrm>
            <a:off x="9492433" y="6020969"/>
            <a:ext cx="468731" cy="306994"/>
          </a:xfrm>
          <a:prstGeom prst="bentConnector3">
            <a:avLst>
              <a:gd name="adj1" fmla="val 998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5A04DAD3-45B3-2458-1967-8272AF4FD6F2}"/>
              </a:ext>
            </a:extLst>
          </p:cNvPr>
          <p:cNvCxnSpPr/>
          <p:nvPr/>
        </p:nvCxnSpPr>
        <p:spPr>
          <a:xfrm>
            <a:off x="8724093" y="3656095"/>
            <a:ext cx="468731" cy="306994"/>
          </a:xfrm>
          <a:prstGeom prst="bentConnector3">
            <a:avLst>
              <a:gd name="adj1" fmla="val 998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7FA7E1FC-010D-0C35-6DFC-317F28A5C21F}"/>
              </a:ext>
            </a:extLst>
          </p:cNvPr>
          <p:cNvSpPr txBox="1"/>
          <p:nvPr/>
        </p:nvSpPr>
        <p:spPr>
          <a:xfrm>
            <a:off x="9173300" y="375551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MIB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1C899E-30E1-054B-B684-5205E5AE0657}"/>
              </a:ext>
            </a:extLst>
          </p:cNvPr>
          <p:cNvSpPr txBox="1"/>
          <p:nvPr/>
        </p:nvSpPr>
        <p:spPr>
          <a:xfrm>
            <a:off x="9966627" y="611380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SIB1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70799135-A6FD-B598-12F0-A2FF50B628A1}"/>
              </a:ext>
            </a:extLst>
          </p:cNvPr>
          <p:cNvSpPr/>
          <p:nvPr/>
        </p:nvSpPr>
        <p:spPr>
          <a:xfrm>
            <a:off x="4442669" y="1271227"/>
            <a:ext cx="323127" cy="480509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565A2AAC-A0F8-A4C7-C747-2207E94EA402}"/>
              </a:ext>
            </a:extLst>
          </p:cNvPr>
          <p:cNvCxnSpPr>
            <a:cxnSpLocks/>
            <a:stCxn id="107" idx="1"/>
            <a:endCxn id="307" idx="0"/>
          </p:cNvCxnSpPr>
          <p:nvPr/>
        </p:nvCxnSpPr>
        <p:spPr>
          <a:xfrm rot="10800000" flipV="1">
            <a:off x="4604234" y="598599"/>
            <a:ext cx="5366503" cy="67262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17D02CA7-1A59-7AC3-DF7F-9A1E3DB69B45}"/>
              </a:ext>
            </a:extLst>
          </p:cNvPr>
          <p:cNvSpPr txBox="1"/>
          <p:nvPr/>
        </p:nvSpPr>
        <p:spPr>
          <a:xfrm>
            <a:off x="4295943" y="6084713"/>
            <a:ext cx="1130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</a:t>
            </a:r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42DF75A-58D3-4923-69CD-4F2A3A7170E1}"/>
              </a:ext>
            </a:extLst>
          </p:cNvPr>
          <p:cNvCxnSpPr/>
          <p:nvPr/>
        </p:nvCxnSpPr>
        <p:spPr>
          <a:xfrm>
            <a:off x="2199812" y="5462044"/>
            <a:ext cx="65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AB8B392D-DA01-D618-D7F2-DD2717C373A5}"/>
              </a:ext>
            </a:extLst>
          </p:cNvPr>
          <p:cNvCxnSpPr/>
          <p:nvPr/>
        </p:nvCxnSpPr>
        <p:spPr>
          <a:xfrm>
            <a:off x="2199812" y="5759514"/>
            <a:ext cx="6538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6FE1100D-3C97-0A8F-853D-76F7688D67B1}"/>
              </a:ext>
            </a:extLst>
          </p:cNvPr>
          <p:cNvSpPr txBox="1"/>
          <p:nvPr/>
        </p:nvSpPr>
        <p:spPr>
          <a:xfrm>
            <a:off x="2927393" y="5308156"/>
            <a:ext cx="166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flow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E820051-B627-D5C1-1939-40FA32F74E6C}"/>
              </a:ext>
            </a:extLst>
          </p:cNvPr>
          <p:cNvSpPr txBox="1"/>
          <p:nvPr/>
        </p:nvSpPr>
        <p:spPr>
          <a:xfrm>
            <a:off x="2917571" y="5597895"/>
            <a:ext cx="166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 flow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BD0783A-7ED5-C07A-2E7A-599415256CF0}"/>
              </a:ext>
            </a:extLst>
          </p:cNvPr>
          <p:cNvSpPr/>
          <p:nvPr/>
        </p:nvSpPr>
        <p:spPr>
          <a:xfrm>
            <a:off x="3776098" y="3045580"/>
            <a:ext cx="1064497" cy="4237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CRS-based ch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estimation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BD6D92-7DF5-3ED1-FFE4-962B8A10A5D2}"/>
              </a:ext>
            </a:extLst>
          </p:cNvPr>
          <p:cNvSpPr/>
          <p:nvPr/>
        </p:nvSpPr>
        <p:spPr>
          <a:xfrm>
            <a:off x="4037037" y="2575835"/>
            <a:ext cx="536980" cy="299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FFT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6EF794BF-F202-257B-BC32-9CF60F5ACBBD}"/>
              </a:ext>
            </a:extLst>
          </p:cNvPr>
          <p:cNvGrpSpPr/>
          <p:nvPr/>
        </p:nvGrpSpPr>
        <p:grpSpPr>
          <a:xfrm>
            <a:off x="4871241" y="1003813"/>
            <a:ext cx="535972" cy="352299"/>
            <a:chOff x="1767132" y="2344518"/>
            <a:chExt cx="586081" cy="50825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BDD3371-7175-4DB5-2425-9D9FF6ACAD7C}"/>
                </a:ext>
              </a:extLst>
            </p:cNvPr>
            <p:cNvSpPr/>
            <p:nvPr/>
          </p:nvSpPr>
          <p:spPr>
            <a:xfrm>
              <a:off x="2238213" y="2345098"/>
              <a:ext cx="115000" cy="12737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C5CDCF0-1845-5BC8-5FBA-9164EFB41399}"/>
                </a:ext>
              </a:extLst>
            </p:cNvPr>
            <p:cNvSpPr/>
            <p:nvPr/>
          </p:nvSpPr>
          <p:spPr>
            <a:xfrm>
              <a:off x="2121839" y="2344808"/>
              <a:ext cx="115000" cy="12737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16DB197E-02B9-B817-C3DF-07C3500B74EF}"/>
                </a:ext>
              </a:extLst>
            </p:cNvPr>
            <p:cNvSpPr/>
            <p:nvPr/>
          </p:nvSpPr>
          <p:spPr>
            <a:xfrm>
              <a:off x="2003451" y="2344518"/>
              <a:ext cx="115000" cy="127371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7BA8EEE-2F46-3DB3-5C3F-5FF8CC0697D8}"/>
                </a:ext>
              </a:extLst>
            </p:cNvPr>
            <p:cNvSpPr/>
            <p:nvPr/>
          </p:nvSpPr>
          <p:spPr>
            <a:xfrm>
              <a:off x="2118268" y="2540875"/>
              <a:ext cx="115000" cy="12737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016737D-15F8-D529-5D0C-9AB83C066951}"/>
                </a:ext>
              </a:extLst>
            </p:cNvPr>
            <p:cNvSpPr/>
            <p:nvPr/>
          </p:nvSpPr>
          <p:spPr>
            <a:xfrm>
              <a:off x="2001894" y="2540585"/>
              <a:ext cx="115000" cy="127371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DE4B6FC-CB87-7F43-17B4-263A45372C47}"/>
                </a:ext>
              </a:extLst>
            </p:cNvPr>
            <p:cNvSpPr/>
            <p:nvPr/>
          </p:nvSpPr>
          <p:spPr>
            <a:xfrm>
              <a:off x="1884982" y="2540585"/>
              <a:ext cx="123064" cy="12661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7A87CFA-30E4-E2E5-09B2-020FE2645330}"/>
                </a:ext>
              </a:extLst>
            </p:cNvPr>
            <p:cNvSpPr/>
            <p:nvPr/>
          </p:nvSpPr>
          <p:spPr>
            <a:xfrm>
              <a:off x="2001894" y="2725399"/>
              <a:ext cx="115000" cy="127371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38E1927-4A3B-649F-AAE2-B62E8D7E196B}"/>
                </a:ext>
              </a:extLst>
            </p:cNvPr>
            <p:cNvSpPr/>
            <p:nvPr/>
          </p:nvSpPr>
          <p:spPr>
            <a:xfrm>
              <a:off x="1885520" y="2725109"/>
              <a:ext cx="115000" cy="12737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8BCAD78-A167-C43F-406C-8AEA780C7960}"/>
                </a:ext>
              </a:extLst>
            </p:cNvPr>
            <p:cNvSpPr/>
            <p:nvPr/>
          </p:nvSpPr>
          <p:spPr>
            <a:xfrm>
              <a:off x="1767132" y="2725110"/>
              <a:ext cx="117850" cy="1266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2F84E82-813A-1D36-BE88-D8B7811AA622}"/>
              </a:ext>
            </a:extLst>
          </p:cNvPr>
          <p:cNvSpPr/>
          <p:nvPr/>
        </p:nvSpPr>
        <p:spPr>
          <a:xfrm>
            <a:off x="4148039" y="2137306"/>
            <a:ext cx="105168" cy="8828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642E97A-3A81-3A40-8D6F-5FA52C58BF43}"/>
              </a:ext>
            </a:extLst>
          </p:cNvPr>
          <p:cNvSpPr/>
          <p:nvPr/>
        </p:nvSpPr>
        <p:spPr>
          <a:xfrm>
            <a:off x="4148039" y="2268352"/>
            <a:ext cx="105168" cy="8828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C2713212-0BE9-DFF8-21D5-9D14D02EC3C6}"/>
                  </a:ext>
                </a:extLst>
              </p:cNvPr>
              <p:cNvSpPr txBox="1"/>
              <p:nvPr/>
            </p:nvSpPr>
            <p:spPr>
              <a:xfrm>
                <a:off x="10646236" y="372222"/>
                <a:ext cx="789745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Cambria Math" panose="02040503050406030204" pitchFamily="18" charset="0"/>
                  </a:rPr>
                  <a:t>SFN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ID</m:t>
                        </m:r>
                      </m:sub>
                    </m:sSub>
                  </m:oMath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200" b="0" dirty="0"/>
              </a:p>
              <a:p>
                <a:endParaRPr lang="en-US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C2713212-0BE9-DFF8-21D5-9D14D02EC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236" y="372222"/>
                <a:ext cx="789745" cy="1292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4B59C14-0AA3-0692-A494-14FF1A65E9F3}"/>
              </a:ext>
            </a:extLst>
          </p:cNvPr>
          <p:cNvSpPr/>
          <p:nvPr/>
        </p:nvSpPr>
        <p:spPr>
          <a:xfrm>
            <a:off x="4145357" y="2002565"/>
            <a:ext cx="105168" cy="88288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3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5C53B1A-E365-DCA3-2156-A9E5241AD63B}"/>
              </a:ext>
            </a:extLst>
          </p:cNvPr>
          <p:cNvSpPr/>
          <p:nvPr/>
        </p:nvSpPr>
        <p:spPr>
          <a:xfrm>
            <a:off x="3323748" y="1003814"/>
            <a:ext cx="855405" cy="884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0C7EDC-7767-D232-D167-2F2AEA50CCDC}"/>
              </a:ext>
            </a:extLst>
          </p:cNvPr>
          <p:cNvSpPr/>
          <p:nvPr/>
        </p:nvSpPr>
        <p:spPr>
          <a:xfrm>
            <a:off x="3429445" y="1105459"/>
            <a:ext cx="644009" cy="6816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7B5C57-9E1F-BD36-4611-7C56F1CE907C}"/>
              </a:ext>
            </a:extLst>
          </p:cNvPr>
          <p:cNvCxnSpPr>
            <a:stCxn id="5" idx="0"/>
            <a:endCxn id="4" idx="0"/>
          </p:cNvCxnSpPr>
          <p:nvPr/>
        </p:nvCxnSpPr>
        <p:spPr>
          <a:xfrm flipV="1">
            <a:off x="3751450" y="1003814"/>
            <a:ext cx="1" cy="101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98FB8E-38EC-B0DD-D368-37BF99796F50}"/>
              </a:ext>
            </a:extLst>
          </p:cNvPr>
          <p:cNvCxnSpPr>
            <a:stCxn id="5" idx="7"/>
            <a:endCxn id="4" idx="7"/>
          </p:cNvCxnSpPr>
          <p:nvPr/>
        </p:nvCxnSpPr>
        <p:spPr>
          <a:xfrm flipV="1">
            <a:off x="3979141" y="1133404"/>
            <a:ext cx="74741" cy="71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5D8C1C-FE98-CBF2-9ACD-54280FC7482A}"/>
              </a:ext>
            </a:extLst>
          </p:cNvPr>
          <p:cNvCxnSpPr>
            <a:stCxn id="5" idx="6"/>
            <a:endCxn id="4" idx="6"/>
          </p:cNvCxnSpPr>
          <p:nvPr/>
        </p:nvCxnSpPr>
        <p:spPr>
          <a:xfrm>
            <a:off x="4073454" y="1446261"/>
            <a:ext cx="1056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58A6A9-1F8C-07FB-B19C-A02C12AFDDD5}"/>
              </a:ext>
            </a:extLst>
          </p:cNvPr>
          <p:cNvCxnSpPr>
            <a:stCxn id="5" idx="5"/>
            <a:endCxn id="4" idx="5"/>
          </p:cNvCxnSpPr>
          <p:nvPr/>
        </p:nvCxnSpPr>
        <p:spPr>
          <a:xfrm>
            <a:off x="3979141" y="1687244"/>
            <a:ext cx="74741" cy="71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1BFD4B-FB34-3D2A-CAA0-88B667085B51}"/>
              </a:ext>
            </a:extLst>
          </p:cNvPr>
          <p:cNvCxnSpPr>
            <a:stCxn id="5" idx="4"/>
            <a:endCxn id="4" idx="4"/>
          </p:cNvCxnSpPr>
          <p:nvPr/>
        </p:nvCxnSpPr>
        <p:spPr>
          <a:xfrm>
            <a:off x="3751450" y="1787062"/>
            <a:ext cx="1" cy="101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33648-2CD0-C2CF-0B40-4B7E650084B7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H="1">
            <a:off x="3449019" y="1687244"/>
            <a:ext cx="74739" cy="71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4F1DFE-5A86-6E23-34CD-C05BA49B8C89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H="1" flipV="1">
            <a:off x="3449019" y="1133404"/>
            <a:ext cx="74739" cy="71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1844A3-0DFC-1AAC-6F0E-DC92A1347328}"/>
              </a:ext>
            </a:extLst>
          </p:cNvPr>
          <p:cNvCxnSpPr>
            <a:stCxn id="5" idx="2"/>
            <a:endCxn id="4" idx="2"/>
          </p:cNvCxnSpPr>
          <p:nvPr/>
        </p:nvCxnSpPr>
        <p:spPr>
          <a:xfrm flipH="1">
            <a:off x="3323748" y="1446261"/>
            <a:ext cx="105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C470E-FC7B-0BCF-A9DB-E61E83E63ED0}"/>
              </a:ext>
            </a:extLst>
          </p:cNvPr>
          <p:cNvCxnSpPr>
            <a:cxnSpLocks/>
            <a:stCxn id="94" idx="3"/>
            <a:endCxn id="4" idx="2"/>
          </p:cNvCxnSpPr>
          <p:nvPr/>
        </p:nvCxnSpPr>
        <p:spPr>
          <a:xfrm>
            <a:off x="2909093" y="1445244"/>
            <a:ext cx="414655" cy="10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4E82CE-42FB-44FA-EE87-68F3412825C4}"/>
              </a:ext>
            </a:extLst>
          </p:cNvPr>
          <p:cNvSpPr txBox="1"/>
          <p:nvPr/>
        </p:nvSpPr>
        <p:spPr>
          <a:xfrm>
            <a:off x="2022659" y="1070221"/>
            <a:ext cx="166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stream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BB40B-9265-BE07-4BE2-A6810971EAFF}"/>
              </a:ext>
            </a:extLst>
          </p:cNvPr>
          <p:cNvSpPr/>
          <p:nvPr/>
        </p:nvSpPr>
        <p:spPr>
          <a:xfrm>
            <a:off x="5231653" y="899580"/>
            <a:ext cx="4429840" cy="80949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96F35B-9BB7-D9DA-842A-315762199511}"/>
              </a:ext>
            </a:extLst>
          </p:cNvPr>
          <p:cNvSpPr txBox="1"/>
          <p:nvPr/>
        </p:nvSpPr>
        <p:spPr>
          <a:xfrm>
            <a:off x="6285904" y="919554"/>
            <a:ext cx="25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1: timing synchronization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3BF2E8-2855-4059-1FD2-A1078DAFEDFC}"/>
              </a:ext>
            </a:extLst>
          </p:cNvPr>
          <p:cNvSpPr/>
          <p:nvPr/>
        </p:nvSpPr>
        <p:spPr>
          <a:xfrm>
            <a:off x="5471309" y="1279326"/>
            <a:ext cx="1221686" cy="307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CP-based sync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224424-469C-F919-0712-5950509FA3A4}"/>
              </a:ext>
            </a:extLst>
          </p:cNvPr>
          <p:cNvSpPr/>
          <p:nvPr/>
        </p:nvSpPr>
        <p:spPr>
          <a:xfrm>
            <a:off x="7077829" y="1279139"/>
            <a:ext cx="884907" cy="303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PSS sync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C3F8BE-5FC5-FF89-E4DD-8F8096039A54}"/>
              </a:ext>
            </a:extLst>
          </p:cNvPr>
          <p:cNvSpPr/>
          <p:nvPr/>
        </p:nvSpPr>
        <p:spPr>
          <a:xfrm>
            <a:off x="8405099" y="1279139"/>
            <a:ext cx="884907" cy="303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SSS sync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1A5A43-BEEA-84FA-CDA2-F4B1FD4F3F1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692995" y="1430979"/>
            <a:ext cx="384834" cy="1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A5BBDC-083B-5EAE-6959-08555507806A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7962736" y="1430979"/>
            <a:ext cx="4423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740D7C-FEF6-34BC-4597-75AA29A0894C}"/>
              </a:ext>
            </a:extLst>
          </p:cNvPr>
          <p:cNvSpPr/>
          <p:nvPr/>
        </p:nvSpPr>
        <p:spPr>
          <a:xfrm>
            <a:off x="5231653" y="1859338"/>
            <a:ext cx="4429842" cy="80890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C3F0E0-F112-3615-CA37-DF64CE89B84C}"/>
              </a:ext>
            </a:extLst>
          </p:cNvPr>
          <p:cNvSpPr txBox="1"/>
          <p:nvPr/>
        </p:nvSpPr>
        <p:spPr>
          <a:xfrm>
            <a:off x="6383755" y="1848677"/>
            <a:ext cx="2589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2: timing adjustment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F45CBE-5976-6D35-7BC8-AB7AEC14666D}"/>
              </a:ext>
            </a:extLst>
          </p:cNvPr>
          <p:cNvSpPr/>
          <p:nvPr/>
        </p:nvSpPr>
        <p:spPr>
          <a:xfrm>
            <a:off x="6450259" y="2237872"/>
            <a:ext cx="1674084" cy="315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PSS synchronization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ADD90F-1B81-1B22-A756-1B76A09AC197}"/>
              </a:ext>
            </a:extLst>
          </p:cNvPr>
          <p:cNvCxnSpPr>
            <a:cxnSpLocks/>
          </p:cNvCxnSpPr>
          <p:nvPr/>
        </p:nvCxnSpPr>
        <p:spPr>
          <a:xfrm flipV="1">
            <a:off x="4157033" y="1445263"/>
            <a:ext cx="365735" cy="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177C4E-ED2A-F668-F519-4415EB217376}"/>
              </a:ext>
            </a:extLst>
          </p:cNvPr>
          <p:cNvCxnSpPr>
            <a:cxnSpLocks/>
          </p:cNvCxnSpPr>
          <p:nvPr/>
        </p:nvCxnSpPr>
        <p:spPr>
          <a:xfrm flipV="1">
            <a:off x="4531300" y="1333189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76C6C4-731C-DE51-E1BF-7F03A585FD00}"/>
              </a:ext>
            </a:extLst>
          </p:cNvPr>
          <p:cNvCxnSpPr>
            <a:cxnSpLocks/>
          </p:cNvCxnSpPr>
          <p:nvPr/>
        </p:nvCxnSpPr>
        <p:spPr>
          <a:xfrm>
            <a:off x="4670682" y="2397416"/>
            <a:ext cx="1779577" cy="8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CA3636-A7D5-5736-CA92-74A1F112A8A7}"/>
              </a:ext>
            </a:extLst>
          </p:cNvPr>
          <p:cNvCxnSpPr>
            <a:cxnSpLocks/>
          </p:cNvCxnSpPr>
          <p:nvPr/>
        </p:nvCxnSpPr>
        <p:spPr>
          <a:xfrm flipV="1">
            <a:off x="4528603" y="2300425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511340-9A81-927C-0AA1-7EA9883E2B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9979" y="1829415"/>
            <a:ext cx="935210" cy="224110"/>
          </a:xfrm>
          <a:prstGeom prst="bentConnector3">
            <a:avLst>
              <a:gd name="adj1" fmla="val 1008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AF89803-3959-F990-A287-717829E0E40F}"/>
              </a:ext>
            </a:extLst>
          </p:cNvPr>
          <p:cNvSpPr/>
          <p:nvPr/>
        </p:nvSpPr>
        <p:spPr>
          <a:xfrm>
            <a:off x="5227684" y="3102588"/>
            <a:ext cx="4433811" cy="118373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382C41-8D2B-4E67-21D6-6F64A69DA684}"/>
              </a:ext>
            </a:extLst>
          </p:cNvPr>
          <p:cNvSpPr txBox="1"/>
          <p:nvPr/>
        </p:nvSpPr>
        <p:spPr>
          <a:xfrm>
            <a:off x="6132246" y="3100294"/>
            <a:ext cx="272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4: extracting MIB information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35FC03-B72A-03D7-E68B-257A29AEF550}"/>
              </a:ext>
            </a:extLst>
          </p:cNvPr>
          <p:cNvSpPr/>
          <p:nvPr/>
        </p:nvSpPr>
        <p:spPr>
          <a:xfrm>
            <a:off x="7407394" y="3504954"/>
            <a:ext cx="1307699" cy="302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PBCH decoding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3CDF87-D88D-583E-308E-94A581FD3325}"/>
              </a:ext>
            </a:extLst>
          </p:cNvPr>
          <p:cNvSpPr/>
          <p:nvPr/>
        </p:nvSpPr>
        <p:spPr>
          <a:xfrm>
            <a:off x="5966905" y="3481681"/>
            <a:ext cx="1026900" cy="682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A43E47-6A44-D2B6-ABE7-305A3F1C70CA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5966905" y="3822991"/>
            <a:ext cx="102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B96E11-A09F-2D95-87C0-DD6FE151A84F}"/>
              </a:ext>
            </a:extLst>
          </p:cNvPr>
          <p:cNvSpPr/>
          <p:nvPr/>
        </p:nvSpPr>
        <p:spPr>
          <a:xfrm>
            <a:off x="6672186" y="3535507"/>
            <a:ext cx="230384" cy="226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9F0E39-D985-4777-4361-E5793F0E00E2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6549282" y="3761649"/>
            <a:ext cx="238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EC38A2-17A9-8945-CE6D-6E6B38A2D056}"/>
              </a:ext>
            </a:extLst>
          </p:cNvPr>
          <p:cNvCxnSpPr>
            <a:cxnSpLocks/>
            <a:stCxn id="36" idx="0"/>
          </p:cNvCxnSpPr>
          <p:nvPr/>
        </p:nvCxnSpPr>
        <p:spPr>
          <a:xfrm flipH="1">
            <a:off x="6549282" y="3535507"/>
            <a:ext cx="238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436E69-DE0A-74CB-173E-F2BB3DE1F849}"/>
              </a:ext>
            </a:extLst>
          </p:cNvPr>
          <p:cNvCxnSpPr>
            <a:cxnSpLocks/>
          </p:cNvCxnSpPr>
          <p:nvPr/>
        </p:nvCxnSpPr>
        <p:spPr>
          <a:xfrm>
            <a:off x="6776973" y="3535507"/>
            <a:ext cx="0" cy="226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C3D729-9ECB-0A22-579C-7629A2BDEEF8}"/>
              </a:ext>
            </a:extLst>
          </p:cNvPr>
          <p:cNvCxnSpPr/>
          <p:nvPr/>
        </p:nvCxnSpPr>
        <p:spPr>
          <a:xfrm>
            <a:off x="6325498" y="3660841"/>
            <a:ext cx="2237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C4D6A18-DB3C-BB4C-E186-DAD5F1AB39E7}"/>
              </a:ext>
            </a:extLst>
          </p:cNvPr>
          <p:cNvSpPr/>
          <p:nvPr/>
        </p:nvSpPr>
        <p:spPr>
          <a:xfrm>
            <a:off x="6102010" y="3585872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256AA-D127-89AD-DD51-3ED5F15F241F}"/>
              </a:ext>
            </a:extLst>
          </p:cNvPr>
          <p:cNvSpPr/>
          <p:nvPr/>
        </p:nvSpPr>
        <p:spPr>
          <a:xfrm>
            <a:off x="6081597" y="3927182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80678F-8CE1-D2F6-CE77-9B2088296D72}"/>
              </a:ext>
            </a:extLst>
          </p:cNvPr>
          <p:cNvSpPr/>
          <p:nvPr/>
        </p:nvSpPr>
        <p:spPr>
          <a:xfrm>
            <a:off x="6305235" y="3927182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84846C-42A9-78B8-FCFC-B3A182377034}"/>
              </a:ext>
            </a:extLst>
          </p:cNvPr>
          <p:cNvSpPr/>
          <p:nvPr/>
        </p:nvSpPr>
        <p:spPr>
          <a:xfrm>
            <a:off x="6529721" y="3927182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CE1A13-1554-6676-B59A-17174EECA38C}"/>
              </a:ext>
            </a:extLst>
          </p:cNvPr>
          <p:cNvSpPr/>
          <p:nvPr/>
        </p:nvSpPr>
        <p:spPr>
          <a:xfrm>
            <a:off x="6770152" y="3923626"/>
            <a:ext cx="145024" cy="1574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184924-CAB8-2999-E3C8-71DE39C8EF6A}"/>
              </a:ext>
            </a:extLst>
          </p:cNvPr>
          <p:cNvCxnSpPr>
            <a:cxnSpLocks/>
          </p:cNvCxnSpPr>
          <p:nvPr/>
        </p:nvCxnSpPr>
        <p:spPr>
          <a:xfrm flipV="1">
            <a:off x="7007357" y="3656095"/>
            <a:ext cx="41358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0A540F-0523-AEA2-31DF-16FF6DEA9AB5}"/>
              </a:ext>
            </a:extLst>
          </p:cNvPr>
          <p:cNvCxnSpPr>
            <a:cxnSpLocks/>
          </p:cNvCxnSpPr>
          <p:nvPr/>
        </p:nvCxnSpPr>
        <p:spPr>
          <a:xfrm>
            <a:off x="4670682" y="3656963"/>
            <a:ext cx="12962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70E1AB-DB6C-29C5-5485-37558F58183F}"/>
              </a:ext>
            </a:extLst>
          </p:cNvPr>
          <p:cNvCxnSpPr>
            <a:cxnSpLocks/>
          </p:cNvCxnSpPr>
          <p:nvPr/>
        </p:nvCxnSpPr>
        <p:spPr>
          <a:xfrm flipV="1">
            <a:off x="4500280" y="3543940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A0090BD-79F4-64C4-5AF3-FA66A1C9D68E}"/>
              </a:ext>
            </a:extLst>
          </p:cNvPr>
          <p:cNvSpPr/>
          <p:nvPr/>
        </p:nvSpPr>
        <p:spPr>
          <a:xfrm>
            <a:off x="5245768" y="4453411"/>
            <a:ext cx="4415727" cy="218583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4C142C-C233-E256-0126-2C7F2B585617}"/>
              </a:ext>
            </a:extLst>
          </p:cNvPr>
          <p:cNvSpPr txBox="1"/>
          <p:nvPr/>
        </p:nvSpPr>
        <p:spPr>
          <a:xfrm>
            <a:off x="6147188" y="4457187"/>
            <a:ext cx="2855788" cy="30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5: extracting SIB1 information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9ADBE4-5646-72DB-BF16-8A342A136B7A}"/>
              </a:ext>
            </a:extLst>
          </p:cNvPr>
          <p:cNvSpPr/>
          <p:nvPr/>
        </p:nvSpPr>
        <p:spPr>
          <a:xfrm>
            <a:off x="8635362" y="5763733"/>
            <a:ext cx="857071" cy="5144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PDSCH decoding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FA3181-CC39-7D2C-9F57-D2E463232B98}"/>
              </a:ext>
            </a:extLst>
          </p:cNvPr>
          <p:cNvSpPr/>
          <p:nvPr/>
        </p:nvSpPr>
        <p:spPr>
          <a:xfrm>
            <a:off x="5406413" y="4833171"/>
            <a:ext cx="863444" cy="5624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PCFICH decoding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0720100-C0C9-9FD0-1DD0-065139B03B9F}"/>
              </a:ext>
            </a:extLst>
          </p:cNvPr>
          <p:cNvSpPr/>
          <p:nvPr/>
        </p:nvSpPr>
        <p:spPr>
          <a:xfrm>
            <a:off x="7698190" y="4852803"/>
            <a:ext cx="857071" cy="5144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PDCCH decoding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ACD3713-A4F0-25B7-0006-A7B6BD1AF2BA}"/>
              </a:ext>
            </a:extLst>
          </p:cNvPr>
          <p:cNvGrpSpPr/>
          <p:nvPr/>
        </p:nvGrpSpPr>
        <p:grpSpPr>
          <a:xfrm>
            <a:off x="6465609" y="4941026"/>
            <a:ext cx="1028498" cy="679520"/>
            <a:chOff x="7351728" y="5232804"/>
            <a:chExt cx="1026900" cy="68261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1B2A23E-9330-F301-BB23-54489AC4A1A7}"/>
                </a:ext>
              </a:extLst>
            </p:cNvPr>
            <p:cNvSpPr/>
            <p:nvPr/>
          </p:nvSpPr>
          <p:spPr>
            <a:xfrm>
              <a:off x="7351728" y="5232804"/>
              <a:ext cx="1026900" cy="682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EAB2A26-56D1-277E-D40E-E3A56ED68596}"/>
                </a:ext>
              </a:extLst>
            </p:cNvPr>
            <p:cNvCxnSpPr>
              <a:cxnSpLocks/>
              <a:stCxn id="55" idx="1"/>
              <a:endCxn id="55" idx="3"/>
            </p:cNvCxnSpPr>
            <p:nvPr/>
          </p:nvCxnSpPr>
          <p:spPr>
            <a:xfrm>
              <a:off x="7351728" y="5574114"/>
              <a:ext cx="10269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5BA64A9-10DB-24C8-CDB6-BF6225C02862}"/>
                </a:ext>
              </a:extLst>
            </p:cNvPr>
            <p:cNvSpPr/>
            <p:nvPr/>
          </p:nvSpPr>
          <p:spPr>
            <a:xfrm>
              <a:off x="8057009" y="5286630"/>
              <a:ext cx="230384" cy="226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77222B2-A8E4-E1EF-29DD-E9F560DD6A57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7934105" y="5512772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027B250-4820-6FE6-1257-14C3939830E7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flipH="1">
              <a:off x="7934105" y="5286630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285A195-66DF-4461-5544-1ABEF93EE2F3}"/>
                </a:ext>
              </a:extLst>
            </p:cNvPr>
            <p:cNvCxnSpPr>
              <a:cxnSpLocks/>
            </p:cNvCxnSpPr>
            <p:nvPr/>
          </p:nvCxnSpPr>
          <p:spPr>
            <a:xfrm>
              <a:off x="8161796" y="5286630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486ADE-595D-E16E-A2F1-456D741A70CD}"/>
                </a:ext>
              </a:extLst>
            </p:cNvPr>
            <p:cNvCxnSpPr/>
            <p:nvPr/>
          </p:nvCxnSpPr>
          <p:spPr>
            <a:xfrm>
              <a:off x="7710321" y="5411964"/>
              <a:ext cx="2237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85C0725-2C53-78C7-E570-6C180B2268B7}"/>
                </a:ext>
              </a:extLst>
            </p:cNvPr>
            <p:cNvSpPr/>
            <p:nvPr/>
          </p:nvSpPr>
          <p:spPr>
            <a:xfrm>
              <a:off x="7486833" y="5336995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2754B37-541E-98EA-B0FF-3A715BF5FDDD}"/>
                </a:ext>
              </a:extLst>
            </p:cNvPr>
            <p:cNvSpPr/>
            <p:nvPr/>
          </p:nvSpPr>
          <p:spPr>
            <a:xfrm>
              <a:off x="7690058" y="5678305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FA9A966-684B-BD16-ACCE-33EE4EF4A161}"/>
                </a:ext>
              </a:extLst>
            </p:cNvPr>
            <p:cNvSpPr/>
            <p:nvPr/>
          </p:nvSpPr>
          <p:spPr>
            <a:xfrm>
              <a:off x="7914544" y="5678305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4D8A2F-605A-1334-3519-830E9F327133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6269857" y="5114386"/>
            <a:ext cx="1957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2125DA-22F2-5C45-2DF2-8496EB697FF1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7491521" y="5110039"/>
            <a:ext cx="206669" cy="1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4F69ADA-F88C-2376-6344-34F34EB40AEA}"/>
              </a:ext>
            </a:extLst>
          </p:cNvPr>
          <p:cNvSpPr/>
          <p:nvPr/>
        </p:nvSpPr>
        <p:spPr>
          <a:xfrm>
            <a:off x="5411727" y="5821650"/>
            <a:ext cx="1026900" cy="682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7CE842-63B2-4721-56D2-B70EB75E9D61}"/>
              </a:ext>
            </a:extLst>
          </p:cNvPr>
          <p:cNvCxnSpPr>
            <a:cxnSpLocks/>
            <a:stCxn id="67" idx="1"/>
            <a:endCxn id="67" idx="3"/>
          </p:cNvCxnSpPr>
          <p:nvPr/>
        </p:nvCxnSpPr>
        <p:spPr>
          <a:xfrm>
            <a:off x="5411727" y="6162960"/>
            <a:ext cx="102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25BD1AA-8E25-73CD-2E53-95DC942CDEA8}"/>
              </a:ext>
            </a:extLst>
          </p:cNvPr>
          <p:cNvSpPr/>
          <p:nvPr/>
        </p:nvSpPr>
        <p:spPr>
          <a:xfrm>
            <a:off x="6117008" y="5875476"/>
            <a:ext cx="230384" cy="226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300AD07-01F0-00EE-FE57-4C48D4E68B50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5994104" y="6101618"/>
            <a:ext cx="238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2201A6-CF42-9C3D-13D9-2A345BEAFDF6}"/>
              </a:ext>
            </a:extLst>
          </p:cNvPr>
          <p:cNvCxnSpPr>
            <a:cxnSpLocks/>
            <a:stCxn id="69" idx="0"/>
          </p:cNvCxnSpPr>
          <p:nvPr/>
        </p:nvCxnSpPr>
        <p:spPr>
          <a:xfrm flipH="1">
            <a:off x="5994104" y="5875476"/>
            <a:ext cx="238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E94A58F-24D7-DEFD-E1AA-FB965F845F5D}"/>
              </a:ext>
            </a:extLst>
          </p:cNvPr>
          <p:cNvCxnSpPr>
            <a:cxnSpLocks/>
          </p:cNvCxnSpPr>
          <p:nvPr/>
        </p:nvCxnSpPr>
        <p:spPr>
          <a:xfrm>
            <a:off x="6221795" y="5875476"/>
            <a:ext cx="0" cy="226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B57A88-76D3-98BF-C3DF-9600E66743B2}"/>
              </a:ext>
            </a:extLst>
          </p:cNvPr>
          <p:cNvCxnSpPr/>
          <p:nvPr/>
        </p:nvCxnSpPr>
        <p:spPr>
          <a:xfrm>
            <a:off x="5770320" y="6000810"/>
            <a:ext cx="2237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B251033-B4D8-2D1F-31BC-522994A92219}"/>
              </a:ext>
            </a:extLst>
          </p:cNvPr>
          <p:cNvSpPr/>
          <p:nvPr/>
        </p:nvSpPr>
        <p:spPr>
          <a:xfrm>
            <a:off x="5546832" y="5925841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55C619-B433-33AF-13E3-E5C9DA3BC1FA}"/>
              </a:ext>
            </a:extLst>
          </p:cNvPr>
          <p:cNvSpPr/>
          <p:nvPr/>
        </p:nvSpPr>
        <p:spPr>
          <a:xfrm>
            <a:off x="5971289" y="6267151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B2EC1ED-2E17-6BDC-68B1-3A7F5EE5D9EA}"/>
              </a:ext>
            </a:extLst>
          </p:cNvPr>
          <p:cNvSpPr/>
          <p:nvPr/>
        </p:nvSpPr>
        <p:spPr>
          <a:xfrm>
            <a:off x="6195775" y="6267151"/>
            <a:ext cx="145024" cy="149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44FA22B-9D8D-3127-A22D-BA98C1569F74}"/>
              </a:ext>
            </a:extLst>
          </p:cNvPr>
          <p:cNvSpPr/>
          <p:nvPr/>
        </p:nvSpPr>
        <p:spPr>
          <a:xfrm flipH="1">
            <a:off x="5532398" y="6319692"/>
            <a:ext cx="49161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A0EADE3-7CE9-24A5-BFCA-442E032873F4}"/>
              </a:ext>
            </a:extLst>
          </p:cNvPr>
          <p:cNvSpPr/>
          <p:nvPr/>
        </p:nvSpPr>
        <p:spPr>
          <a:xfrm flipH="1" flipV="1">
            <a:off x="5682338" y="6319692"/>
            <a:ext cx="4915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35CA3E8-3E43-7D59-DA80-D9518FB9C96A}"/>
              </a:ext>
            </a:extLst>
          </p:cNvPr>
          <p:cNvSpPr/>
          <p:nvPr/>
        </p:nvSpPr>
        <p:spPr>
          <a:xfrm flipH="1">
            <a:off x="5842666" y="6319691"/>
            <a:ext cx="49161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F6CBA2-18E3-04F9-D114-088D0D622A77}"/>
              </a:ext>
            </a:extLst>
          </p:cNvPr>
          <p:cNvCxnSpPr>
            <a:cxnSpLocks/>
          </p:cNvCxnSpPr>
          <p:nvPr/>
        </p:nvCxnSpPr>
        <p:spPr>
          <a:xfrm flipV="1">
            <a:off x="4523547" y="4967573"/>
            <a:ext cx="105699" cy="11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A849AF-1C42-79F2-9B47-3ED998412A63}"/>
              </a:ext>
            </a:extLst>
          </p:cNvPr>
          <p:cNvCxnSpPr>
            <a:cxnSpLocks/>
          </p:cNvCxnSpPr>
          <p:nvPr/>
        </p:nvCxnSpPr>
        <p:spPr>
          <a:xfrm>
            <a:off x="4660937" y="5110039"/>
            <a:ext cx="7454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3F961CE-4D88-EF4A-AC63-D56294F432AD}"/>
              </a:ext>
            </a:extLst>
          </p:cNvPr>
          <p:cNvCxnSpPr>
            <a:cxnSpLocks/>
          </p:cNvCxnSpPr>
          <p:nvPr/>
        </p:nvCxnSpPr>
        <p:spPr>
          <a:xfrm>
            <a:off x="6438627" y="6020969"/>
            <a:ext cx="21965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F6621C7-E864-AD31-1E88-5A552799DF45}"/>
              </a:ext>
            </a:extLst>
          </p:cNvPr>
          <p:cNvCxnSpPr>
            <a:cxnSpLocks/>
          </p:cNvCxnSpPr>
          <p:nvPr/>
        </p:nvCxnSpPr>
        <p:spPr>
          <a:xfrm flipH="1">
            <a:off x="8141725" y="5367275"/>
            <a:ext cx="1" cy="653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49796F-527B-40D1-1DEB-017D4792D4E8}"/>
              </a:ext>
            </a:extLst>
          </p:cNvPr>
          <p:cNvCxnSpPr>
            <a:cxnSpLocks/>
          </p:cNvCxnSpPr>
          <p:nvPr/>
        </p:nvCxnSpPr>
        <p:spPr>
          <a:xfrm flipV="1">
            <a:off x="4498758" y="5884361"/>
            <a:ext cx="105699" cy="11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0CDBEFA-E039-EDD3-E89D-2B11BC4FDDDF}"/>
              </a:ext>
            </a:extLst>
          </p:cNvPr>
          <p:cNvCxnSpPr>
            <a:cxnSpLocks/>
          </p:cNvCxnSpPr>
          <p:nvPr/>
        </p:nvCxnSpPr>
        <p:spPr>
          <a:xfrm flipV="1">
            <a:off x="4662306" y="5997431"/>
            <a:ext cx="744107" cy="2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9F41DB4-47EF-0812-1EAF-997EB0DF67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5455" y="5450561"/>
            <a:ext cx="922821" cy="198249"/>
          </a:xfrm>
          <a:prstGeom prst="bentConnector3">
            <a:avLst>
              <a:gd name="adj1" fmla="val 990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4173EF8-B72C-3BB5-B414-41B101E445B2}"/>
              </a:ext>
            </a:extLst>
          </p:cNvPr>
          <p:cNvSpPr txBox="1"/>
          <p:nvPr/>
        </p:nvSpPr>
        <p:spPr>
          <a:xfrm>
            <a:off x="8114752" y="5375731"/>
            <a:ext cx="5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DCI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B282958-9EB7-C74F-DA89-3B49C6E1701B}"/>
              </a:ext>
            </a:extLst>
          </p:cNvPr>
          <p:cNvSpPr/>
          <p:nvPr/>
        </p:nvSpPr>
        <p:spPr>
          <a:xfrm>
            <a:off x="9970736" y="139934"/>
            <a:ext cx="1515208" cy="917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5D1478-2FE7-C9F1-07E4-CCE058EA3755}"/>
              </a:ext>
            </a:extLst>
          </p:cNvPr>
          <p:cNvSpPr txBox="1"/>
          <p:nvPr/>
        </p:nvSpPr>
        <p:spPr>
          <a:xfrm>
            <a:off x="3206889" y="1878247"/>
            <a:ext cx="1130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ring buffer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0AA7D83-B1C8-2D6E-C7BA-39602F1904B9}"/>
              </a:ext>
            </a:extLst>
          </p:cNvPr>
          <p:cNvSpPr txBox="1"/>
          <p:nvPr/>
        </p:nvSpPr>
        <p:spPr>
          <a:xfrm>
            <a:off x="10291817" y="116112"/>
            <a:ext cx="1031060" cy="30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controller</a:t>
            </a:r>
            <a:endParaRPr lang="en-US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75E5134-CFD0-3A2A-D56E-B78F6666C05E}"/>
                  </a:ext>
                </a:extLst>
              </p:cNvPr>
              <p:cNvSpPr txBox="1"/>
              <p:nvPr/>
            </p:nvSpPr>
            <p:spPr>
              <a:xfrm>
                <a:off x="10054876" y="373697"/>
                <a:ext cx="7897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fr</m:t>
                        </m:r>
                      </m:sub>
                    </m:sSub>
                  </m:oMath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75E5134-CFD0-3A2A-D56E-B78F6666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876" y="373697"/>
                <a:ext cx="789745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F3F9AFC3-025C-F0B1-4ACC-114C28407673}"/>
              </a:ext>
            </a:extLst>
          </p:cNvPr>
          <p:cNvGrpSpPr/>
          <p:nvPr/>
        </p:nvGrpSpPr>
        <p:grpSpPr>
          <a:xfrm>
            <a:off x="1876921" y="1370994"/>
            <a:ext cx="1032172" cy="148500"/>
            <a:chOff x="1254270" y="1333189"/>
            <a:chExt cx="1747473" cy="22614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0F26EC7-B24B-2768-0191-1DA88E85684E}"/>
                </a:ext>
              </a:extLst>
            </p:cNvPr>
            <p:cNvSpPr/>
            <p:nvPr/>
          </p:nvSpPr>
          <p:spPr>
            <a:xfrm>
              <a:off x="2018517" y="1333189"/>
              <a:ext cx="983226" cy="2261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3D702CB-D597-E692-76CF-4C9BE71DC553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flipH="1">
              <a:off x="1654723" y="1559331"/>
              <a:ext cx="8554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C58260F-EF77-D83D-0EA0-23194558D6DC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H="1">
              <a:off x="1654723" y="1333189"/>
              <a:ext cx="8554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A35F40-2F43-E87A-1ACF-5928DA0F4C49}"/>
                </a:ext>
              </a:extLst>
            </p:cNvPr>
            <p:cNvCxnSpPr>
              <a:stCxn id="94" idx="0"/>
              <a:endCxn id="94" idx="2"/>
            </p:cNvCxnSpPr>
            <p:nvPr/>
          </p:nvCxnSpPr>
          <p:spPr>
            <a:xfrm>
              <a:off x="2510130" y="1333189"/>
              <a:ext cx="0" cy="2261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8C031B5-21E5-6A16-D833-4657E47DEAB3}"/>
                </a:ext>
              </a:extLst>
            </p:cNvPr>
            <p:cNvCxnSpPr/>
            <p:nvPr/>
          </p:nvCxnSpPr>
          <p:spPr>
            <a:xfrm>
              <a:off x="2755936" y="1333189"/>
              <a:ext cx="0" cy="2261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B321E4B-A849-85F7-9782-9FFF35D14A17}"/>
                </a:ext>
              </a:extLst>
            </p:cNvPr>
            <p:cNvCxnSpPr/>
            <p:nvPr/>
          </p:nvCxnSpPr>
          <p:spPr>
            <a:xfrm>
              <a:off x="2259407" y="1333189"/>
              <a:ext cx="0" cy="2261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0A233E8-7FAE-5CC6-6446-71FE42730F0C}"/>
                </a:ext>
              </a:extLst>
            </p:cNvPr>
            <p:cNvSpPr/>
            <p:nvPr/>
          </p:nvSpPr>
          <p:spPr>
            <a:xfrm flipH="1">
              <a:off x="1254270" y="1438145"/>
              <a:ext cx="49161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D9721BF-84D3-DAB3-B1F3-A7A50212777D}"/>
                </a:ext>
              </a:extLst>
            </p:cNvPr>
            <p:cNvSpPr/>
            <p:nvPr/>
          </p:nvSpPr>
          <p:spPr>
            <a:xfrm flipH="1" flipV="1">
              <a:off x="1404210" y="1438145"/>
              <a:ext cx="4915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7DE4758-8312-1F5C-B2A2-D827D79E58A8}"/>
                </a:ext>
              </a:extLst>
            </p:cNvPr>
            <p:cNvSpPr/>
            <p:nvPr/>
          </p:nvSpPr>
          <p:spPr>
            <a:xfrm flipH="1">
              <a:off x="1564538" y="1438144"/>
              <a:ext cx="49161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3B882680-3FD5-14C1-2B81-676F0B264E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19619" y="3458032"/>
            <a:ext cx="184560" cy="2071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8A0DC71-C23A-777E-9D5B-A590D43167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18696" y="4158954"/>
            <a:ext cx="1599274" cy="219973"/>
          </a:xfrm>
          <a:prstGeom prst="bentConnector3">
            <a:avLst>
              <a:gd name="adj1" fmla="val 1010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629D844-FE91-AD4A-597C-E9B83EBE0AA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679474" y="1432899"/>
            <a:ext cx="791835" cy="2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4C25076-17E3-CF94-25ED-C9D2FA38FDE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9290006" y="1068344"/>
            <a:ext cx="1031041" cy="362635"/>
          </a:xfrm>
          <a:prstGeom prst="bentConnector3">
            <a:avLst>
              <a:gd name="adj1" fmla="val 10000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5BA8709-8C5A-BD78-CAD5-6836E7293BBE}"/>
                  </a:ext>
                </a:extLst>
              </p:cNvPr>
              <p:cNvSpPr txBox="1"/>
              <p:nvPr/>
            </p:nvSpPr>
            <p:spPr>
              <a:xfrm>
                <a:off x="9616649" y="787304"/>
                <a:ext cx="4030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fr</m:t>
                          </m:r>
                        </m:sub>
                      </m:sSub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ID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5BA8709-8C5A-BD78-CAD5-6836E729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649" y="787304"/>
                <a:ext cx="40305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DA83BB8-E4A9-EDC4-55F6-B0D73A1DF23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124343" y="1068344"/>
            <a:ext cx="2412790" cy="1327525"/>
          </a:xfrm>
          <a:prstGeom prst="bentConnector3">
            <a:avLst>
              <a:gd name="adj1" fmla="val 9999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FA0E7C8-DB59-527E-6AFF-56DB02D63A4E}"/>
                  </a:ext>
                </a:extLst>
              </p:cNvPr>
              <p:cNvSpPr txBox="1"/>
              <p:nvPr/>
            </p:nvSpPr>
            <p:spPr>
              <a:xfrm>
                <a:off x="9616649" y="1940624"/>
                <a:ext cx="403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fr</m:t>
                          </m:r>
                        </m:sub>
                      </m:sSub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FA0E7C8-DB59-527E-6AFF-56DB02D63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649" y="1940624"/>
                <a:ext cx="403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06210D55-6886-C853-73AA-84307D355F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8231" y="2911236"/>
            <a:ext cx="368570" cy="323842"/>
          </a:xfrm>
          <a:prstGeom prst="bentConnector3">
            <a:avLst>
              <a:gd name="adj1" fmla="val -147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14038AFF-FDEA-806F-6554-7A0C6DE86498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5171640" y="1057263"/>
            <a:ext cx="5556700" cy="1840444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51DF426-91AB-55AB-15F7-725E3A0A838A}"/>
                  </a:ext>
                </a:extLst>
              </p:cNvPr>
              <p:cNvSpPr txBox="1"/>
              <p:nvPr/>
            </p:nvSpPr>
            <p:spPr>
              <a:xfrm>
                <a:off x="4901879" y="2987834"/>
                <a:ext cx="28387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51DF426-91AB-55AB-15F7-725E3A0A8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79" y="2987834"/>
                <a:ext cx="28387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4B69571-690C-4CDF-BFFF-B589A4A5028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715093" y="1057263"/>
            <a:ext cx="2209426" cy="2598832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1C9016-D8DB-0DAC-9E0F-394E08CD0BCC}"/>
                  </a:ext>
                </a:extLst>
              </p:cNvPr>
              <p:cNvSpPr txBox="1"/>
              <p:nvPr/>
            </p:nvSpPr>
            <p:spPr>
              <a:xfrm>
                <a:off x="9628363" y="3228909"/>
                <a:ext cx="5949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SFN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1C9016-D8DB-0DAC-9E0F-394E08CD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363" y="3228909"/>
                <a:ext cx="5949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E173726-07DD-B7CA-E371-3BE25E5A9BB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9492433" y="1068344"/>
            <a:ext cx="1600408" cy="495262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61F3598-CA00-6679-F558-28889B074E5B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6570866" y="-2391947"/>
            <a:ext cx="576347" cy="621517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B2B1933B-5273-8944-AD18-74EB9BB3D224}"/>
              </a:ext>
            </a:extLst>
          </p:cNvPr>
          <p:cNvCxnSpPr>
            <a:stCxn id="51" idx="3"/>
          </p:cNvCxnSpPr>
          <p:nvPr/>
        </p:nvCxnSpPr>
        <p:spPr>
          <a:xfrm>
            <a:off x="9492433" y="6020969"/>
            <a:ext cx="468731" cy="306994"/>
          </a:xfrm>
          <a:prstGeom prst="bentConnector3">
            <a:avLst>
              <a:gd name="adj1" fmla="val 998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49DEF77-08BC-22C9-A505-F629AFE37189}"/>
              </a:ext>
            </a:extLst>
          </p:cNvPr>
          <p:cNvCxnSpPr/>
          <p:nvPr/>
        </p:nvCxnSpPr>
        <p:spPr>
          <a:xfrm>
            <a:off x="8724093" y="3656095"/>
            <a:ext cx="468731" cy="306994"/>
          </a:xfrm>
          <a:prstGeom prst="bentConnector3">
            <a:avLst>
              <a:gd name="adj1" fmla="val 998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DED843D-CB9F-2B47-72D7-F79DEC1A33AD}"/>
              </a:ext>
            </a:extLst>
          </p:cNvPr>
          <p:cNvSpPr txBox="1"/>
          <p:nvPr/>
        </p:nvSpPr>
        <p:spPr>
          <a:xfrm>
            <a:off x="9173300" y="375551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MIB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A3F77E3-2FCD-6D25-40A1-B8987C92A955}"/>
              </a:ext>
            </a:extLst>
          </p:cNvPr>
          <p:cNvSpPr txBox="1"/>
          <p:nvPr/>
        </p:nvSpPr>
        <p:spPr>
          <a:xfrm>
            <a:off x="9966627" y="611380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SIB1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CB9F00-267E-6E11-6119-522ECF40D188}"/>
              </a:ext>
            </a:extLst>
          </p:cNvPr>
          <p:cNvSpPr/>
          <p:nvPr/>
        </p:nvSpPr>
        <p:spPr>
          <a:xfrm>
            <a:off x="4442669" y="1271227"/>
            <a:ext cx="323127" cy="480509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AF48518F-1CA4-F31F-BAD7-D1EFDB11F1EE}"/>
              </a:ext>
            </a:extLst>
          </p:cNvPr>
          <p:cNvCxnSpPr>
            <a:cxnSpLocks/>
            <a:stCxn id="88" idx="1"/>
            <a:endCxn id="122" idx="0"/>
          </p:cNvCxnSpPr>
          <p:nvPr/>
        </p:nvCxnSpPr>
        <p:spPr>
          <a:xfrm rot="10800000" flipV="1">
            <a:off x="4604234" y="598599"/>
            <a:ext cx="5366503" cy="67262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67F64D7-113A-5CB9-2621-2A9605038B92}"/>
              </a:ext>
            </a:extLst>
          </p:cNvPr>
          <p:cNvSpPr txBox="1"/>
          <p:nvPr/>
        </p:nvSpPr>
        <p:spPr>
          <a:xfrm>
            <a:off x="4295943" y="6084713"/>
            <a:ext cx="1130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88CFE14-1BC3-82E1-31FB-248C2BF0069F}"/>
              </a:ext>
            </a:extLst>
          </p:cNvPr>
          <p:cNvCxnSpPr/>
          <p:nvPr/>
        </p:nvCxnSpPr>
        <p:spPr>
          <a:xfrm>
            <a:off x="2199812" y="5462044"/>
            <a:ext cx="65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C58C80E-D598-D3F7-9B14-0937E250D15A}"/>
              </a:ext>
            </a:extLst>
          </p:cNvPr>
          <p:cNvCxnSpPr/>
          <p:nvPr/>
        </p:nvCxnSpPr>
        <p:spPr>
          <a:xfrm>
            <a:off x="2199812" y="5759514"/>
            <a:ext cx="6538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DF13DC6-F492-DE59-7C06-8455A4147C88}"/>
              </a:ext>
            </a:extLst>
          </p:cNvPr>
          <p:cNvSpPr txBox="1"/>
          <p:nvPr/>
        </p:nvSpPr>
        <p:spPr>
          <a:xfrm>
            <a:off x="2927393" y="5308156"/>
            <a:ext cx="166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flow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61060B6-567E-6C20-EBD2-6DF02ADC2C51}"/>
              </a:ext>
            </a:extLst>
          </p:cNvPr>
          <p:cNvSpPr txBox="1"/>
          <p:nvPr/>
        </p:nvSpPr>
        <p:spPr>
          <a:xfrm>
            <a:off x="2917571" y="5597895"/>
            <a:ext cx="166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 flow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5819BE8-58DE-06C8-9DE6-888B0783E167}"/>
              </a:ext>
            </a:extLst>
          </p:cNvPr>
          <p:cNvGrpSpPr/>
          <p:nvPr/>
        </p:nvGrpSpPr>
        <p:grpSpPr>
          <a:xfrm>
            <a:off x="4871241" y="1003813"/>
            <a:ext cx="535972" cy="352299"/>
            <a:chOff x="1767132" y="2344518"/>
            <a:chExt cx="586081" cy="50825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9779FC3-06CB-8ED3-D8A8-B7BA1E3FD6FE}"/>
                </a:ext>
              </a:extLst>
            </p:cNvPr>
            <p:cNvSpPr/>
            <p:nvPr/>
          </p:nvSpPr>
          <p:spPr>
            <a:xfrm>
              <a:off x="2238213" y="2345098"/>
              <a:ext cx="115000" cy="12737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8D91CC-1B3C-6A85-347A-91283323243B}"/>
                </a:ext>
              </a:extLst>
            </p:cNvPr>
            <p:cNvSpPr/>
            <p:nvPr/>
          </p:nvSpPr>
          <p:spPr>
            <a:xfrm>
              <a:off x="2121839" y="2344808"/>
              <a:ext cx="115000" cy="12737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765E2A2-E621-C69F-79D2-DAE13140D178}"/>
                </a:ext>
              </a:extLst>
            </p:cNvPr>
            <p:cNvSpPr/>
            <p:nvPr/>
          </p:nvSpPr>
          <p:spPr>
            <a:xfrm>
              <a:off x="2003451" y="2344518"/>
              <a:ext cx="115000" cy="127371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B6238FE-E465-D024-7CE1-7313086B28EE}"/>
                </a:ext>
              </a:extLst>
            </p:cNvPr>
            <p:cNvSpPr/>
            <p:nvPr/>
          </p:nvSpPr>
          <p:spPr>
            <a:xfrm>
              <a:off x="2118268" y="2540875"/>
              <a:ext cx="115000" cy="12737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1DC2ABF-F1CA-78E2-DA55-E12AF4A658D9}"/>
                </a:ext>
              </a:extLst>
            </p:cNvPr>
            <p:cNvSpPr/>
            <p:nvPr/>
          </p:nvSpPr>
          <p:spPr>
            <a:xfrm>
              <a:off x="2001894" y="2540585"/>
              <a:ext cx="115000" cy="127371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5807F49-EA7D-0B78-51BD-28B6BF6FFE79}"/>
                </a:ext>
              </a:extLst>
            </p:cNvPr>
            <p:cNvSpPr/>
            <p:nvPr/>
          </p:nvSpPr>
          <p:spPr>
            <a:xfrm>
              <a:off x="1884982" y="2540585"/>
              <a:ext cx="123064" cy="12661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3FCBD67-4D07-0B20-03BC-C54D59B31B3F}"/>
                </a:ext>
              </a:extLst>
            </p:cNvPr>
            <p:cNvSpPr/>
            <p:nvPr/>
          </p:nvSpPr>
          <p:spPr>
            <a:xfrm>
              <a:off x="2001894" y="2725399"/>
              <a:ext cx="115000" cy="127371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2142D31-7929-A8BB-0A53-2DF9BF56AB0E}"/>
                </a:ext>
              </a:extLst>
            </p:cNvPr>
            <p:cNvSpPr/>
            <p:nvPr/>
          </p:nvSpPr>
          <p:spPr>
            <a:xfrm>
              <a:off x="1885520" y="2725109"/>
              <a:ext cx="115000" cy="12737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B3B924A-5D81-F3EC-3ADD-5E06A2C6892F}"/>
                </a:ext>
              </a:extLst>
            </p:cNvPr>
            <p:cNvSpPr/>
            <p:nvPr/>
          </p:nvSpPr>
          <p:spPr>
            <a:xfrm>
              <a:off x="1767132" y="2725110"/>
              <a:ext cx="117850" cy="1266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4594407-CB2B-06D3-48DB-AD38142EAC08}"/>
              </a:ext>
            </a:extLst>
          </p:cNvPr>
          <p:cNvSpPr/>
          <p:nvPr/>
        </p:nvSpPr>
        <p:spPr>
          <a:xfrm>
            <a:off x="4148039" y="2137306"/>
            <a:ext cx="105168" cy="8828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A83003F-2639-970F-D860-4B12746C060C}"/>
              </a:ext>
            </a:extLst>
          </p:cNvPr>
          <p:cNvSpPr/>
          <p:nvPr/>
        </p:nvSpPr>
        <p:spPr>
          <a:xfrm>
            <a:off x="4148039" y="2268352"/>
            <a:ext cx="105168" cy="8828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29253AF-E848-7AD9-7868-EE94B6A1EE66}"/>
                  </a:ext>
                </a:extLst>
              </p:cNvPr>
              <p:cNvSpPr txBox="1"/>
              <p:nvPr/>
            </p:nvSpPr>
            <p:spPr>
              <a:xfrm>
                <a:off x="10646236" y="372222"/>
                <a:ext cx="789745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Cambria Math" panose="02040503050406030204" pitchFamily="18" charset="0"/>
                  </a:rPr>
                  <a:t>SFN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ID</m:t>
                        </m:r>
                      </m:sub>
                    </m:sSub>
                  </m:oMath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200" b="0" dirty="0"/>
              </a:p>
              <a:p>
                <a:endParaRPr lang="en-US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29253AF-E848-7AD9-7868-EE94B6A1E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236" y="372222"/>
                <a:ext cx="789745" cy="1292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4B700091-791D-D5A6-AC8E-61D508467962}"/>
              </a:ext>
            </a:extLst>
          </p:cNvPr>
          <p:cNvSpPr/>
          <p:nvPr/>
        </p:nvSpPr>
        <p:spPr>
          <a:xfrm>
            <a:off x="4145357" y="2002565"/>
            <a:ext cx="105168" cy="88288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CAB858A-16B5-0161-99D7-314D05E7776B}"/>
              </a:ext>
            </a:extLst>
          </p:cNvPr>
          <p:cNvGrpSpPr/>
          <p:nvPr/>
        </p:nvGrpSpPr>
        <p:grpSpPr>
          <a:xfrm>
            <a:off x="2707093" y="2516775"/>
            <a:ext cx="2187151" cy="1011506"/>
            <a:chOff x="1755030" y="2652725"/>
            <a:chExt cx="2187151" cy="1011506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94E35D3-1377-3833-6B60-4064CF00F3ED}"/>
                </a:ext>
              </a:extLst>
            </p:cNvPr>
            <p:cNvSpPr/>
            <p:nvPr/>
          </p:nvSpPr>
          <p:spPr>
            <a:xfrm>
              <a:off x="1755030" y="2665235"/>
              <a:ext cx="2187151" cy="998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A71579F-7B8B-763C-DF4C-6DDC182B71AB}"/>
                </a:ext>
              </a:extLst>
            </p:cNvPr>
            <p:cNvSpPr/>
            <p:nvPr/>
          </p:nvSpPr>
          <p:spPr>
            <a:xfrm>
              <a:off x="3091965" y="2786287"/>
              <a:ext cx="536980" cy="256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FFT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F31CF8B-4B85-E302-18C3-66741CD9A399}"/>
                </a:ext>
              </a:extLst>
            </p:cNvPr>
            <p:cNvSpPr/>
            <p:nvPr/>
          </p:nvSpPr>
          <p:spPr>
            <a:xfrm>
              <a:off x="2848605" y="3192004"/>
              <a:ext cx="1032963" cy="421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CRS-based ch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estimation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7242A20-4201-3BBF-CD69-15EFD21EB9DE}"/>
                </a:ext>
              </a:extLst>
            </p:cNvPr>
            <p:cNvSpPr txBox="1"/>
            <p:nvPr/>
          </p:nvSpPr>
          <p:spPr>
            <a:xfrm>
              <a:off x="1755030" y="2652725"/>
              <a:ext cx="1314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task 3: channel </a:t>
              </a:r>
            </a:p>
            <a:p>
              <a:r>
                <a:rPr lang="en-US" sz="1400" dirty="0"/>
                <a:t>estimation</a:t>
              </a: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3BD0C93-E064-FE06-7FF3-95D5CAF93DE6}"/>
                </a:ext>
              </a:extLst>
            </p:cNvPr>
            <p:cNvCxnSpPr>
              <a:stCxn id="148" idx="2"/>
              <a:endCxn id="149" idx="0"/>
            </p:cNvCxnSpPr>
            <p:nvPr/>
          </p:nvCxnSpPr>
          <p:spPr>
            <a:xfrm>
              <a:off x="3360455" y="3042382"/>
              <a:ext cx="4632" cy="1496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FC7F9DA-8D28-8A5F-7147-2745E8F36730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4312478" y="1616762"/>
            <a:ext cx="40" cy="1033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60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val 147">
            <a:extLst>
              <a:ext uri="{FF2B5EF4-FFF2-40B4-BE49-F238E27FC236}">
                <a16:creationId xmlns:a16="http://schemas.microsoft.com/office/drawing/2014/main" id="{42D9EFDD-F4C2-9FA1-BADD-E08E320D6D55}"/>
              </a:ext>
            </a:extLst>
          </p:cNvPr>
          <p:cNvSpPr/>
          <p:nvPr/>
        </p:nvSpPr>
        <p:spPr>
          <a:xfrm>
            <a:off x="2285469" y="769558"/>
            <a:ext cx="855405" cy="884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10C01FA-D327-808D-C408-F92961E60A0C}"/>
              </a:ext>
            </a:extLst>
          </p:cNvPr>
          <p:cNvSpPr/>
          <p:nvPr/>
        </p:nvSpPr>
        <p:spPr>
          <a:xfrm>
            <a:off x="2391166" y="871203"/>
            <a:ext cx="644009" cy="6816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CC43B0D-2955-939F-4979-C4197B04381A}"/>
              </a:ext>
            </a:extLst>
          </p:cNvPr>
          <p:cNvCxnSpPr>
            <a:stCxn id="149" idx="0"/>
            <a:endCxn id="148" idx="0"/>
          </p:cNvCxnSpPr>
          <p:nvPr/>
        </p:nvCxnSpPr>
        <p:spPr>
          <a:xfrm flipV="1">
            <a:off x="2713171" y="769558"/>
            <a:ext cx="1" cy="101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DB662B1-C60A-A33F-D949-D15CE4702F53}"/>
              </a:ext>
            </a:extLst>
          </p:cNvPr>
          <p:cNvCxnSpPr>
            <a:stCxn id="149" idx="7"/>
            <a:endCxn id="148" idx="7"/>
          </p:cNvCxnSpPr>
          <p:nvPr/>
        </p:nvCxnSpPr>
        <p:spPr>
          <a:xfrm flipV="1">
            <a:off x="2940862" y="899148"/>
            <a:ext cx="74741" cy="71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1DEE78-4D9F-EFA0-2E9D-F52E2C020BF9}"/>
              </a:ext>
            </a:extLst>
          </p:cNvPr>
          <p:cNvCxnSpPr>
            <a:stCxn id="149" idx="6"/>
            <a:endCxn id="148" idx="6"/>
          </p:cNvCxnSpPr>
          <p:nvPr/>
        </p:nvCxnSpPr>
        <p:spPr>
          <a:xfrm>
            <a:off x="3035175" y="1212005"/>
            <a:ext cx="1056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498285B-51CC-6A6F-DA4F-78FD6493E61C}"/>
              </a:ext>
            </a:extLst>
          </p:cNvPr>
          <p:cNvCxnSpPr>
            <a:stCxn id="149" idx="5"/>
            <a:endCxn id="148" idx="5"/>
          </p:cNvCxnSpPr>
          <p:nvPr/>
        </p:nvCxnSpPr>
        <p:spPr>
          <a:xfrm>
            <a:off x="2940862" y="1452988"/>
            <a:ext cx="74741" cy="71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B6AEBBA-912F-52FC-073E-40EF50E8B21A}"/>
              </a:ext>
            </a:extLst>
          </p:cNvPr>
          <p:cNvCxnSpPr>
            <a:stCxn id="149" idx="4"/>
            <a:endCxn id="148" idx="4"/>
          </p:cNvCxnSpPr>
          <p:nvPr/>
        </p:nvCxnSpPr>
        <p:spPr>
          <a:xfrm>
            <a:off x="2713171" y="1552806"/>
            <a:ext cx="1" cy="101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8FA33B8-46E7-FB51-7663-2B3532ACFA60}"/>
              </a:ext>
            </a:extLst>
          </p:cNvPr>
          <p:cNvCxnSpPr>
            <a:stCxn id="149" idx="3"/>
            <a:endCxn id="148" idx="3"/>
          </p:cNvCxnSpPr>
          <p:nvPr/>
        </p:nvCxnSpPr>
        <p:spPr>
          <a:xfrm flipH="1">
            <a:off x="2410740" y="1452988"/>
            <a:ext cx="74739" cy="71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4002497-0A01-ECF2-60CB-3F6EB795CCF8}"/>
              </a:ext>
            </a:extLst>
          </p:cNvPr>
          <p:cNvCxnSpPr>
            <a:stCxn id="149" idx="1"/>
            <a:endCxn id="148" idx="1"/>
          </p:cNvCxnSpPr>
          <p:nvPr/>
        </p:nvCxnSpPr>
        <p:spPr>
          <a:xfrm flipH="1" flipV="1">
            <a:off x="2410740" y="899148"/>
            <a:ext cx="74739" cy="71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2698BF3-EEDC-4503-0AF3-88A6D1D88847}"/>
              </a:ext>
            </a:extLst>
          </p:cNvPr>
          <p:cNvCxnSpPr>
            <a:stCxn id="149" idx="2"/>
            <a:endCxn id="148" idx="2"/>
          </p:cNvCxnSpPr>
          <p:nvPr/>
        </p:nvCxnSpPr>
        <p:spPr>
          <a:xfrm flipH="1">
            <a:off x="2285469" y="1212005"/>
            <a:ext cx="105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5A73FB0-27F4-B6DE-7C66-6A1451B8A12A}"/>
              </a:ext>
            </a:extLst>
          </p:cNvPr>
          <p:cNvCxnSpPr>
            <a:cxnSpLocks/>
            <a:stCxn id="161" idx="3"/>
            <a:endCxn id="148" idx="2"/>
          </p:cNvCxnSpPr>
          <p:nvPr/>
        </p:nvCxnSpPr>
        <p:spPr>
          <a:xfrm>
            <a:off x="1870814" y="1210988"/>
            <a:ext cx="414655" cy="10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A153EA8-9B88-8320-3898-4A49D281C948}"/>
              </a:ext>
            </a:extLst>
          </p:cNvPr>
          <p:cNvSpPr txBox="1"/>
          <p:nvPr/>
        </p:nvSpPr>
        <p:spPr>
          <a:xfrm>
            <a:off x="1013812" y="854316"/>
            <a:ext cx="975264" cy="2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stream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9AFAEF6-D231-4C0A-AF18-383CECDADDD4}"/>
              </a:ext>
            </a:extLst>
          </p:cNvPr>
          <p:cNvGrpSpPr/>
          <p:nvPr/>
        </p:nvGrpSpPr>
        <p:grpSpPr>
          <a:xfrm>
            <a:off x="838642" y="1136738"/>
            <a:ext cx="1032172" cy="148500"/>
            <a:chOff x="1254270" y="1333189"/>
            <a:chExt cx="1747473" cy="226142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87F75A6-BB1B-8C34-55CA-70C0DA760BF1}"/>
                </a:ext>
              </a:extLst>
            </p:cNvPr>
            <p:cNvSpPr/>
            <p:nvPr/>
          </p:nvSpPr>
          <p:spPr>
            <a:xfrm>
              <a:off x="2018517" y="1333189"/>
              <a:ext cx="983226" cy="2261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DC38A8B-5810-BB95-E5D4-1CF17C7EE008}"/>
                </a:ext>
              </a:extLst>
            </p:cNvPr>
            <p:cNvCxnSpPr>
              <a:cxnSpLocks/>
              <a:stCxn id="161" idx="2"/>
            </p:cNvCxnSpPr>
            <p:nvPr/>
          </p:nvCxnSpPr>
          <p:spPr>
            <a:xfrm flipH="1">
              <a:off x="1654723" y="1559331"/>
              <a:ext cx="8554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45BC8BD-2A48-B388-944F-26B2704F5775}"/>
                </a:ext>
              </a:extLst>
            </p:cNvPr>
            <p:cNvCxnSpPr>
              <a:cxnSpLocks/>
              <a:stCxn id="161" idx="0"/>
            </p:cNvCxnSpPr>
            <p:nvPr/>
          </p:nvCxnSpPr>
          <p:spPr>
            <a:xfrm flipH="1">
              <a:off x="1654723" y="1333189"/>
              <a:ext cx="8554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10EE84D-6DB8-C018-F6D3-005E701179E7}"/>
                </a:ext>
              </a:extLst>
            </p:cNvPr>
            <p:cNvCxnSpPr>
              <a:stCxn id="161" idx="0"/>
              <a:endCxn id="161" idx="2"/>
            </p:cNvCxnSpPr>
            <p:nvPr/>
          </p:nvCxnSpPr>
          <p:spPr>
            <a:xfrm>
              <a:off x="2510130" y="1333189"/>
              <a:ext cx="0" cy="2261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E2D1A6B-BB72-8264-A2C7-80D22F989580}"/>
                </a:ext>
              </a:extLst>
            </p:cNvPr>
            <p:cNvCxnSpPr/>
            <p:nvPr/>
          </p:nvCxnSpPr>
          <p:spPr>
            <a:xfrm>
              <a:off x="2755936" y="1333189"/>
              <a:ext cx="0" cy="2261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A482712-809C-5722-23DC-5BBE4E3A03A1}"/>
                </a:ext>
              </a:extLst>
            </p:cNvPr>
            <p:cNvCxnSpPr/>
            <p:nvPr/>
          </p:nvCxnSpPr>
          <p:spPr>
            <a:xfrm>
              <a:off x="2259407" y="1333189"/>
              <a:ext cx="0" cy="2261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361DC50-9FD9-7C54-5F7B-C8955588FE7C}"/>
                </a:ext>
              </a:extLst>
            </p:cNvPr>
            <p:cNvSpPr/>
            <p:nvPr/>
          </p:nvSpPr>
          <p:spPr>
            <a:xfrm flipH="1">
              <a:off x="1254270" y="1438145"/>
              <a:ext cx="49161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795EF3E-BB69-1204-889F-8856D40C719A}"/>
                </a:ext>
              </a:extLst>
            </p:cNvPr>
            <p:cNvSpPr/>
            <p:nvPr/>
          </p:nvSpPr>
          <p:spPr>
            <a:xfrm flipH="1" flipV="1">
              <a:off x="1404210" y="1438145"/>
              <a:ext cx="4915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865F2A9-7F71-7C97-C443-C614F226A1F2}"/>
                </a:ext>
              </a:extLst>
            </p:cNvPr>
            <p:cNvSpPr/>
            <p:nvPr/>
          </p:nvSpPr>
          <p:spPr>
            <a:xfrm flipH="1">
              <a:off x="1564538" y="1438144"/>
              <a:ext cx="49161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0334DF6-BB5F-B86F-4A1A-BEDFEA4A16FF}"/>
              </a:ext>
            </a:extLst>
          </p:cNvPr>
          <p:cNvCxnSpPr>
            <a:cxnSpLocks/>
          </p:cNvCxnSpPr>
          <p:nvPr/>
        </p:nvCxnSpPr>
        <p:spPr>
          <a:xfrm>
            <a:off x="3140872" y="1216121"/>
            <a:ext cx="2143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D4DC906-912D-D5E1-9501-3028AF52E124}"/>
              </a:ext>
            </a:extLst>
          </p:cNvPr>
          <p:cNvCxnSpPr>
            <a:cxnSpLocks/>
          </p:cNvCxnSpPr>
          <p:nvPr/>
        </p:nvCxnSpPr>
        <p:spPr>
          <a:xfrm flipV="1">
            <a:off x="3353172" y="1105042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477A3A9-41D2-F3D4-54C5-796D2A282988}"/>
              </a:ext>
            </a:extLst>
          </p:cNvPr>
          <p:cNvSpPr/>
          <p:nvPr/>
        </p:nvSpPr>
        <p:spPr>
          <a:xfrm>
            <a:off x="4894450" y="1108995"/>
            <a:ext cx="776259" cy="2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PSS sync.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F4ECD54-7CF7-BA98-DD9F-C772B04C813C}"/>
              </a:ext>
            </a:extLst>
          </p:cNvPr>
          <p:cNvSpPr/>
          <p:nvPr/>
        </p:nvSpPr>
        <p:spPr>
          <a:xfrm>
            <a:off x="3933413" y="997952"/>
            <a:ext cx="505838" cy="4863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73F6C9D-8381-83BE-E690-C060D3494A9F}"/>
              </a:ext>
            </a:extLst>
          </p:cNvPr>
          <p:cNvCxnSpPr>
            <a:cxnSpLocks/>
          </p:cNvCxnSpPr>
          <p:nvPr/>
        </p:nvCxnSpPr>
        <p:spPr>
          <a:xfrm>
            <a:off x="4079564" y="1247237"/>
            <a:ext cx="2237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8B0147C-7C64-3A00-0BFD-6B62DD23BA4F}"/>
              </a:ext>
            </a:extLst>
          </p:cNvPr>
          <p:cNvSpPr/>
          <p:nvPr/>
        </p:nvSpPr>
        <p:spPr>
          <a:xfrm>
            <a:off x="4031510" y="1130505"/>
            <a:ext cx="319892" cy="2176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F2BE3FD-F874-0E7B-568D-04A1B78EA9E6}"/>
              </a:ext>
            </a:extLst>
          </p:cNvPr>
          <p:cNvCxnSpPr>
            <a:cxnSpLocks/>
            <a:stCxn id="184" idx="0"/>
            <a:endCxn id="184" idx="2"/>
          </p:cNvCxnSpPr>
          <p:nvPr/>
        </p:nvCxnSpPr>
        <p:spPr>
          <a:xfrm>
            <a:off x="4191456" y="1130505"/>
            <a:ext cx="0" cy="217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D9694326-FBA1-781A-89E9-1ED8199D1296}"/>
              </a:ext>
            </a:extLst>
          </p:cNvPr>
          <p:cNvSpPr txBox="1"/>
          <p:nvPr/>
        </p:nvSpPr>
        <p:spPr>
          <a:xfrm>
            <a:off x="3827769" y="735457"/>
            <a:ext cx="72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shift reg.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5129AC-A1EE-5E19-1C15-4F584CDEB812}"/>
              </a:ext>
            </a:extLst>
          </p:cNvPr>
          <p:cNvCxnSpPr>
            <a:cxnSpLocks/>
            <a:stCxn id="177" idx="3"/>
            <a:endCxn id="175" idx="1"/>
          </p:cNvCxnSpPr>
          <p:nvPr/>
        </p:nvCxnSpPr>
        <p:spPr>
          <a:xfrm flipV="1">
            <a:off x="4439251" y="1239326"/>
            <a:ext cx="455199" cy="1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C41BA40-6D81-1C9F-FF8A-86655929A7F8}"/>
              </a:ext>
            </a:extLst>
          </p:cNvPr>
          <p:cNvGrpSpPr/>
          <p:nvPr/>
        </p:nvGrpSpPr>
        <p:grpSpPr>
          <a:xfrm>
            <a:off x="4747896" y="1654452"/>
            <a:ext cx="754742" cy="621345"/>
            <a:chOff x="7351728" y="5232804"/>
            <a:chExt cx="1026900" cy="682619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E232BDD-935E-58BB-E61B-72C6D5195998}"/>
                </a:ext>
              </a:extLst>
            </p:cNvPr>
            <p:cNvSpPr/>
            <p:nvPr/>
          </p:nvSpPr>
          <p:spPr>
            <a:xfrm>
              <a:off x="7351728" y="5232804"/>
              <a:ext cx="1026900" cy="682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058AE3-122B-5657-E1F8-99263D4A2F85}"/>
                </a:ext>
              </a:extLst>
            </p:cNvPr>
            <p:cNvCxnSpPr>
              <a:cxnSpLocks/>
              <a:stCxn id="210" idx="1"/>
              <a:endCxn id="210" idx="3"/>
            </p:cNvCxnSpPr>
            <p:nvPr/>
          </p:nvCxnSpPr>
          <p:spPr>
            <a:xfrm>
              <a:off x="7351728" y="5574114"/>
              <a:ext cx="10269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1CF249A0-0D63-153D-9FFF-F1A7FD5A3B86}"/>
                </a:ext>
              </a:extLst>
            </p:cNvPr>
            <p:cNvSpPr/>
            <p:nvPr/>
          </p:nvSpPr>
          <p:spPr>
            <a:xfrm>
              <a:off x="8057009" y="5286630"/>
              <a:ext cx="230384" cy="226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AC7FE16C-8B90-587D-DC20-C9C62CE95F3A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7934105" y="5512772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3E6D25F-1EFE-88AD-6292-D3FE7ECD22C4}"/>
                </a:ext>
              </a:extLst>
            </p:cNvPr>
            <p:cNvCxnSpPr>
              <a:cxnSpLocks/>
              <a:stCxn id="212" idx="0"/>
            </p:cNvCxnSpPr>
            <p:nvPr/>
          </p:nvCxnSpPr>
          <p:spPr>
            <a:xfrm flipH="1">
              <a:off x="7934105" y="5286630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786DD91-6BF2-88A4-A613-CFAEA3D87096}"/>
                </a:ext>
              </a:extLst>
            </p:cNvPr>
            <p:cNvCxnSpPr>
              <a:cxnSpLocks/>
            </p:cNvCxnSpPr>
            <p:nvPr/>
          </p:nvCxnSpPr>
          <p:spPr>
            <a:xfrm>
              <a:off x="8161796" y="5286630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48F1EFB6-FDC9-D825-5316-141910EC56CD}"/>
                </a:ext>
              </a:extLst>
            </p:cNvPr>
            <p:cNvCxnSpPr/>
            <p:nvPr/>
          </p:nvCxnSpPr>
          <p:spPr>
            <a:xfrm>
              <a:off x="7710321" y="5411964"/>
              <a:ext cx="2237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F0AD993-A56A-8618-270D-69E913FE2312}"/>
                </a:ext>
              </a:extLst>
            </p:cNvPr>
            <p:cNvSpPr/>
            <p:nvPr/>
          </p:nvSpPr>
          <p:spPr>
            <a:xfrm>
              <a:off x="7486833" y="5336995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020BF37-4F59-4F47-988C-DAB8FEA0A119}"/>
                </a:ext>
              </a:extLst>
            </p:cNvPr>
            <p:cNvSpPr/>
            <p:nvPr/>
          </p:nvSpPr>
          <p:spPr>
            <a:xfrm>
              <a:off x="7690058" y="5678305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3EDEE9A-6643-2A49-3562-D8C44E758185}"/>
                </a:ext>
              </a:extLst>
            </p:cNvPr>
            <p:cNvSpPr/>
            <p:nvPr/>
          </p:nvSpPr>
          <p:spPr>
            <a:xfrm>
              <a:off x="7914544" y="5678305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5DC3D443-86D9-BDBC-18C4-14F924C15C46}"/>
              </a:ext>
            </a:extLst>
          </p:cNvPr>
          <p:cNvSpPr txBox="1"/>
          <p:nvPr/>
        </p:nvSpPr>
        <p:spPr>
          <a:xfrm>
            <a:off x="4061723" y="1962936"/>
            <a:ext cx="776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buffer (2) 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9386934-558B-BC64-90F0-592C8060DB13}"/>
              </a:ext>
            </a:extLst>
          </p:cNvPr>
          <p:cNvSpPr/>
          <p:nvPr/>
        </p:nvSpPr>
        <p:spPr>
          <a:xfrm>
            <a:off x="3933413" y="1702444"/>
            <a:ext cx="448761" cy="2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FFT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1BA5F4E-F232-A8D8-62C0-086DF0CAB65C}"/>
              </a:ext>
            </a:extLst>
          </p:cNvPr>
          <p:cNvSpPr/>
          <p:nvPr/>
        </p:nvSpPr>
        <p:spPr>
          <a:xfrm>
            <a:off x="5811283" y="1610195"/>
            <a:ext cx="969939" cy="4377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channel est. from PSS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BB2D26E-8D50-AA7C-ACE3-1CA5ED356A43}"/>
              </a:ext>
            </a:extLst>
          </p:cNvPr>
          <p:cNvSpPr/>
          <p:nvPr/>
        </p:nvSpPr>
        <p:spPr>
          <a:xfrm>
            <a:off x="7072771" y="1697985"/>
            <a:ext cx="776259" cy="2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SSS sync.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941BAD07-DEC4-15E1-530B-CFF17AADA286}"/>
              </a:ext>
            </a:extLst>
          </p:cNvPr>
          <p:cNvCxnSpPr>
            <a:cxnSpLocks/>
            <a:stCxn id="148" idx="6"/>
          </p:cNvCxnSpPr>
          <p:nvPr/>
        </p:nvCxnSpPr>
        <p:spPr>
          <a:xfrm>
            <a:off x="3140874" y="1212005"/>
            <a:ext cx="68778" cy="8479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5FCE6EA-2586-C336-7154-4E43FB805E30}"/>
              </a:ext>
            </a:extLst>
          </p:cNvPr>
          <p:cNvCxnSpPr>
            <a:cxnSpLocks/>
          </p:cNvCxnSpPr>
          <p:nvPr/>
        </p:nvCxnSpPr>
        <p:spPr>
          <a:xfrm flipV="1">
            <a:off x="3479818" y="1216121"/>
            <a:ext cx="455199" cy="1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96762FC-47C7-9F1E-9A2A-56BB01AFD3FE}"/>
              </a:ext>
            </a:extLst>
          </p:cNvPr>
          <p:cNvCxnSpPr>
            <a:cxnSpLocks/>
          </p:cNvCxnSpPr>
          <p:nvPr/>
        </p:nvCxnSpPr>
        <p:spPr>
          <a:xfrm flipV="1">
            <a:off x="2942914" y="1508341"/>
            <a:ext cx="74741" cy="71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6543559-FE18-6CDF-2B72-CDD0164B8837}"/>
              </a:ext>
            </a:extLst>
          </p:cNvPr>
          <p:cNvCxnSpPr>
            <a:cxnSpLocks/>
          </p:cNvCxnSpPr>
          <p:nvPr/>
        </p:nvCxnSpPr>
        <p:spPr>
          <a:xfrm>
            <a:off x="3233523" y="1825136"/>
            <a:ext cx="123723" cy="1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761740E-19AF-F28E-C346-AA58518908EB}"/>
              </a:ext>
            </a:extLst>
          </p:cNvPr>
          <p:cNvCxnSpPr>
            <a:cxnSpLocks/>
          </p:cNvCxnSpPr>
          <p:nvPr/>
        </p:nvCxnSpPr>
        <p:spPr>
          <a:xfrm flipV="1">
            <a:off x="3355224" y="1714235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83B7573-C246-0C8D-3314-FDB09CEC885C}"/>
              </a:ext>
            </a:extLst>
          </p:cNvPr>
          <p:cNvCxnSpPr>
            <a:cxnSpLocks/>
          </p:cNvCxnSpPr>
          <p:nvPr/>
        </p:nvCxnSpPr>
        <p:spPr>
          <a:xfrm flipV="1">
            <a:off x="3481870" y="1825314"/>
            <a:ext cx="455199" cy="1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739457A-8F84-6432-A9D7-FF373C1ECEB6}"/>
              </a:ext>
            </a:extLst>
          </p:cNvPr>
          <p:cNvCxnSpPr>
            <a:stCxn id="223" idx="3"/>
            <a:endCxn id="224" idx="1"/>
          </p:cNvCxnSpPr>
          <p:nvPr/>
        </p:nvCxnSpPr>
        <p:spPr>
          <a:xfrm flipV="1">
            <a:off x="6781222" y="1828316"/>
            <a:ext cx="291549" cy="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86E7F203-5274-4924-57D3-FD164AA581E6}"/>
              </a:ext>
            </a:extLst>
          </p:cNvPr>
          <p:cNvCxnSpPr>
            <a:cxnSpLocks/>
            <a:stCxn id="222" idx="3"/>
          </p:cNvCxnSpPr>
          <p:nvPr/>
        </p:nvCxnSpPr>
        <p:spPr>
          <a:xfrm>
            <a:off x="4382174" y="1832775"/>
            <a:ext cx="3735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4FFDCF08-DD21-486E-40C8-B99BCC5736C4}"/>
              </a:ext>
            </a:extLst>
          </p:cNvPr>
          <p:cNvCxnSpPr>
            <a:cxnSpLocks/>
            <a:endCxn id="223" idx="1"/>
          </p:cNvCxnSpPr>
          <p:nvPr/>
        </p:nvCxnSpPr>
        <p:spPr>
          <a:xfrm>
            <a:off x="5523000" y="1829064"/>
            <a:ext cx="2882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0F01901-14F6-294E-0C81-7EA34FD95D82}"/>
              </a:ext>
            </a:extLst>
          </p:cNvPr>
          <p:cNvSpPr/>
          <p:nvPr/>
        </p:nvSpPr>
        <p:spPr>
          <a:xfrm>
            <a:off x="3772124" y="2538872"/>
            <a:ext cx="448761" cy="2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FFT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419500B-75F0-CD75-B501-7A71FB6C6392}"/>
              </a:ext>
            </a:extLst>
          </p:cNvPr>
          <p:cNvSpPr/>
          <p:nvPr/>
        </p:nvSpPr>
        <p:spPr>
          <a:xfrm>
            <a:off x="2847070" y="2538873"/>
            <a:ext cx="733540" cy="2606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 strip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9680395-7730-DD98-E347-B1FC6704F2D5}"/>
              </a:ext>
            </a:extLst>
          </p:cNvPr>
          <p:cNvSpPr/>
          <p:nvPr/>
        </p:nvSpPr>
        <p:spPr>
          <a:xfrm>
            <a:off x="3443261" y="2974343"/>
            <a:ext cx="1106485" cy="2509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BW truncation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3C07A2E-7A78-4435-4B5F-CE9FDC21FBC8}"/>
              </a:ext>
            </a:extLst>
          </p:cNvPr>
          <p:cNvSpPr/>
          <p:nvPr/>
        </p:nvSpPr>
        <p:spPr>
          <a:xfrm>
            <a:off x="2843028" y="3779132"/>
            <a:ext cx="1011762" cy="4045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CRS channel est.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695823F-5418-112B-C02C-BC020BD28E48}"/>
              </a:ext>
            </a:extLst>
          </p:cNvPr>
          <p:cNvSpPr/>
          <p:nvPr/>
        </p:nvSpPr>
        <p:spPr>
          <a:xfrm>
            <a:off x="2840526" y="4306714"/>
            <a:ext cx="1014264" cy="4207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Interpolation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(time/freq.)</a:t>
            </a: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9CA644F8-689A-52AC-90BD-0C27FED39E25}"/>
              </a:ext>
            </a:extLst>
          </p:cNvPr>
          <p:cNvCxnSpPr>
            <a:cxnSpLocks/>
          </p:cNvCxnSpPr>
          <p:nvPr/>
        </p:nvCxnSpPr>
        <p:spPr>
          <a:xfrm>
            <a:off x="3204285" y="2072327"/>
            <a:ext cx="95920" cy="111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E8ABB44E-5E68-B864-CBF9-0ED037DCE2F1}"/>
              </a:ext>
            </a:extLst>
          </p:cNvPr>
          <p:cNvCxnSpPr>
            <a:cxnSpLocks/>
          </p:cNvCxnSpPr>
          <p:nvPr/>
        </p:nvCxnSpPr>
        <p:spPr>
          <a:xfrm>
            <a:off x="3204285" y="2184076"/>
            <a:ext cx="0" cy="3610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0DBA0145-F117-C718-EB99-704AECAD30B3}"/>
              </a:ext>
            </a:extLst>
          </p:cNvPr>
          <p:cNvCxnSpPr>
            <a:cxnSpLocks/>
          </p:cNvCxnSpPr>
          <p:nvPr/>
        </p:nvCxnSpPr>
        <p:spPr>
          <a:xfrm>
            <a:off x="3580610" y="2669203"/>
            <a:ext cx="1915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A1FFBB-5AAF-DC8A-7EA1-F4213005A8C0}"/>
              </a:ext>
            </a:extLst>
          </p:cNvPr>
          <p:cNvCxnSpPr>
            <a:cxnSpLocks/>
          </p:cNvCxnSpPr>
          <p:nvPr/>
        </p:nvCxnSpPr>
        <p:spPr>
          <a:xfrm>
            <a:off x="3996505" y="2799533"/>
            <a:ext cx="4799" cy="165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7A08CAC4-F70C-EB22-530A-946811DBA6FE}"/>
              </a:ext>
            </a:extLst>
          </p:cNvPr>
          <p:cNvCxnSpPr>
            <a:cxnSpLocks/>
            <a:stCxn id="284" idx="2"/>
            <a:endCxn id="285" idx="0"/>
          </p:cNvCxnSpPr>
          <p:nvPr/>
        </p:nvCxnSpPr>
        <p:spPr>
          <a:xfrm flipH="1">
            <a:off x="3347658" y="4183666"/>
            <a:ext cx="1251" cy="123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E4C9F03-8EC7-5A9B-B6C0-395FCFA92E9B}"/>
              </a:ext>
            </a:extLst>
          </p:cNvPr>
          <p:cNvSpPr/>
          <p:nvPr/>
        </p:nvSpPr>
        <p:spPr>
          <a:xfrm>
            <a:off x="4244985" y="4389060"/>
            <a:ext cx="448761" cy="2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join</a:t>
            </a:r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5103B82-85EE-882F-BC18-D1FA340D5989}"/>
              </a:ext>
            </a:extLst>
          </p:cNvPr>
          <p:cNvGrpSpPr/>
          <p:nvPr/>
        </p:nvGrpSpPr>
        <p:grpSpPr>
          <a:xfrm>
            <a:off x="5366413" y="2689106"/>
            <a:ext cx="764635" cy="623391"/>
            <a:chOff x="5966905" y="3481681"/>
            <a:chExt cx="1026900" cy="682619"/>
          </a:xfrm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650E7D6-6AA2-BDF1-B4B0-2A8527FCCFEF}"/>
                </a:ext>
              </a:extLst>
            </p:cNvPr>
            <p:cNvSpPr/>
            <p:nvPr/>
          </p:nvSpPr>
          <p:spPr>
            <a:xfrm>
              <a:off x="5966905" y="3481681"/>
              <a:ext cx="1026900" cy="682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D3420E34-3B3F-BE43-6FBA-089B888205C9}"/>
                </a:ext>
              </a:extLst>
            </p:cNvPr>
            <p:cNvCxnSpPr>
              <a:cxnSpLocks/>
              <a:stCxn id="370" idx="1"/>
              <a:endCxn id="370" idx="3"/>
            </p:cNvCxnSpPr>
            <p:nvPr/>
          </p:nvCxnSpPr>
          <p:spPr>
            <a:xfrm>
              <a:off x="5966905" y="3822991"/>
              <a:ext cx="10269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CC7D210-E629-6648-7F27-B53FA7B371A6}"/>
                </a:ext>
              </a:extLst>
            </p:cNvPr>
            <p:cNvSpPr/>
            <p:nvPr/>
          </p:nvSpPr>
          <p:spPr>
            <a:xfrm>
              <a:off x="6672186" y="3535507"/>
              <a:ext cx="230384" cy="226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8C1E9410-8ECC-E655-8F04-6DC82B0C161D}"/>
                </a:ext>
              </a:extLst>
            </p:cNvPr>
            <p:cNvCxnSpPr>
              <a:cxnSpLocks/>
              <a:stCxn id="372" idx="2"/>
            </p:cNvCxnSpPr>
            <p:nvPr/>
          </p:nvCxnSpPr>
          <p:spPr>
            <a:xfrm flipH="1">
              <a:off x="6549282" y="3761649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806CE76-830D-2B92-07D8-20F56DFE1DBB}"/>
                </a:ext>
              </a:extLst>
            </p:cNvPr>
            <p:cNvCxnSpPr>
              <a:cxnSpLocks/>
              <a:stCxn id="372" idx="0"/>
            </p:cNvCxnSpPr>
            <p:nvPr/>
          </p:nvCxnSpPr>
          <p:spPr>
            <a:xfrm flipH="1">
              <a:off x="6549282" y="3535507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B4D59943-4B9A-3291-1AA7-78D69F9C0712}"/>
                </a:ext>
              </a:extLst>
            </p:cNvPr>
            <p:cNvCxnSpPr>
              <a:cxnSpLocks/>
            </p:cNvCxnSpPr>
            <p:nvPr/>
          </p:nvCxnSpPr>
          <p:spPr>
            <a:xfrm>
              <a:off x="6776973" y="3535507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080DA4A0-88C5-8D64-4E80-9F72A95F7C1E}"/>
                </a:ext>
              </a:extLst>
            </p:cNvPr>
            <p:cNvCxnSpPr>
              <a:cxnSpLocks/>
            </p:cNvCxnSpPr>
            <p:nvPr/>
          </p:nvCxnSpPr>
          <p:spPr>
            <a:xfrm>
              <a:off x="6325498" y="3660841"/>
              <a:ext cx="2237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2973932E-6E5C-46E2-A959-D9A2CC7E98AB}"/>
                </a:ext>
              </a:extLst>
            </p:cNvPr>
            <p:cNvSpPr/>
            <p:nvPr/>
          </p:nvSpPr>
          <p:spPr>
            <a:xfrm>
              <a:off x="6102010" y="3585872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A9A8DD14-5BE4-7C59-69DF-E605737C363D}"/>
                </a:ext>
              </a:extLst>
            </p:cNvPr>
            <p:cNvSpPr/>
            <p:nvPr/>
          </p:nvSpPr>
          <p:spPr>
            <a:xfrm>
              <a:off x="6081597" y="3927182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5AD135DE-A86F-C9EB-3044-2C7DFED8EBDA}"/>
                </a:ext>
              </a:extLst>
            </p:cNvPr>
            <p:cNvSpPr/>
            <p:nvPr/>
          </p:nvSpPr>
          <p:spPr>
            <a:xfrm>
              <a:off x="6305235" y="3927182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86B4CEA-A9D2-5706-98CD-F67FEF8298F5}"/>
                </a:ext>
              </a:extLst>
            </p:cNvPr>
            <p:cNvSpPr/>
            <p:nvPr/>
          </p:nvSpPr>
          <p:spPr>
            <a:xfrm>
              <a:off x="6529721" y="3927182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2EC6E93D-BD05-2147-CEF8-0B18FC6FEC0C}"/>
                </a:ext>
              </a:extLst>
            </p:cNvPr>
            <p:cNvSpPr/>
            <p:nvPr/>
          </p:nvSpPr>
          <p:spPr>
            <a:xfrm>
              <a:off x="6770152" y="3923626"/>
              <a:ext cx="145024" cy="157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5A86B0F3-5C5D-4ABE-1E58-A29D8545674C}"/>
              </a:ext>
            </a:extLst>
          </p:cNvPr>
          <p:cNvCxnSpPr>
            <a:cxnSpLocks/>
          </p:cNvCxnSpPr>
          <p:nvPr/>
        </p:nvCxnSpPr>
        <p:spPr>
          <a:xfrm>
            <a:off x="4818744" y="2852721"/>
            <a:ext cx="547669" cy="1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A005B9D4-32D0-9D32-12E3-D437FE25EBAB}"/>
              </a:ext>
            </a:extLst>
          </p:cNvPr>
          <p:cNvSpPr txBox="1"/>
          <p:nvPr/>
        </p:nvSpPr>
        <p:spPr>
          <a:xfrm>
            <a:off x="5397438" y="2406584"/>
            <a:ext cx="80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buffer (4)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4A7872FC-2808-5575-0AC2-C49C0C10A4B1}"/>
              </a:ext>
            </a:extLst>
          </p:cNvPr>
          <p:cNvSpPr/>
          <p:nvPr/>
        </p:nvSpPr>
        <p:spPr>
          <a:xfrm>
            <a:off x="7722944" y="2709098"/>
            <a:ext cx="1212132" cy="2606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BCH decoding</a:t>
            </a:r>
          </a:p>
        </p:txBody>
      </p: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D981736F-ED05-E0F0-8622-6505876B9575}"/>
              </a:ext>
            </a:extLst>
          </p:cNvPr>
          <p:cNvCxnSpPr>
            <a:cxnSpLocks/>
          </p:cNvCxnSpPr>
          <p:nvPr/>
        </p:nvCxnSpPr>
        <p:spPr>
          <a:xfrm flipV="1">
            <a:off x="6131048" y="2839429"/>
            <a:ext cx="260646" cy="2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angle 433">
            <a:extLst>
              <a:ext uri="{FF2B5EF4-FFF2-40B4-BE49-F238E27FC236}">
                <a16:creationId xmlns:a16="http://schemas.microsoft.com/office/drawing/2014/main" id="{91585E96-F1E5-33F5-086D-F55BFE60A1B4}"/>
              </a:ext>
            </a:extLst>
          </p:cNvPr>
          <p:cNvSpPr/>
          <p:nvPr/>
        </p:nvSpPr>
        <p:spPr>
          <a:xfrm>
            <a:off x="6390392" y="2709098"/>
            <a:ext cx="1073208" cy="2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concatenation</a:t>
            </a:r>
          </a:p>
        </p:txBody>
      </p: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191C8B31-D85F-C3C9-DAE7-5E6EFE4F3954}"/>
              </a:ext>
            </a:extLst>
          </p:cNvPr>
          <p:cNvCxnSpPr>
            <a:cxnSpLocks/>
          </p:cNvCxnSpPr>
          <p:nvPr/>
        </p:nvCxnSpPr>
        <p:spPr>
          <a:xfrm flipV="1">
            <a:off x="7462298" y="2828913"/>
            <a:ext cx="260646" cy="2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1E1159F-2028-C67D-764A-8A13FBE5E55E}"/>
              </a:ext>
            </a:extLst>
          </p:cNvPr>
          <p:cNvCxnSpPr>
            <a:cxnSpLocks/>
            <a:stCxn id="343" idx="3"/>
          </p:cNvCxnSpPr>
          <p:nvPr/>
        </p:nvCxnSpPr>
        <p:spPr>
          <a:xfrm flipV="1">
            <a:off x="4693746" y="4517573"/>
            <a:ext cx="271674" cy="1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7F2BAB85-185C-82DF-6E63-2C53A8044C74}"/>
              </a:ext>
            </a:extLst>
          </p:cNvPr>
          <p:cNvCxnSpPr>
            <a:cxnSpLocks/>
          </p:cNvCxnSpPr>
          <p:nvPr/>
        </p:nvCxnSpPr>
        <p:spPr>
          <a:xfrm flipV="1">
            <a:off x="4963398" y="4406494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A41A8302-928A-E0D9-AFA1-5DB9F542D557}"/>
              </a:ext>
            </a:extLst>
          </p:cNvPr>
          <p:cNvSpPr txBox="1"/>
          <p:nvPr/>
        </p:nvSpPr>
        <p:spPr>
          <a:xfrm>
            <a:off x="5985366" y="4460252"/>
            <a:ext cx="90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buffer (1-3) </a:t>
            </a:r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22FD4782-5647-8D80-77CD-F506C1C69C4B}"/>
              </a:ext>
            </a:extLst>
          </p:cNvPr>
          <p:cNvGrpSpPr/>
          <p:nvPr/>
        </p:nvGrpSpPr>
        <p:grpSpPr>
          <a:xfrm>
            <a:off x="6022040" y="4737251"/>
            <a:ext cx="754742" cy="621345"/>
            <a:chOff x="7390577" y="4020632"/>
            <a:chExt cx="754742" cy="621345"/>
          </a:xfrm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76C558AB-F2C1-329D-C275-4F0912181963}"/>
                </a:ext>
              </a:extLst>
            </p:cNvPr>
            <p:cNvSpPr/>
            <p:nvPr/>
          </p:nvSpPr>
          <p:spPr>
            <a:xfrm>
              <a:off x="7390577" y="4020632"/>
              <a:ext cx="754742" cy="6213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C93593C0-C630-5E72-A32B-F8F6B1EF3767}"/>
                </a:ext>
              </a:extLst>
            </p:cNvPr>
            <p:cNvCxnSpPr>
              <a:cxnSpLocks/>
              <a:stCxn id="454" idx="1"/>
              <a:endCxn id="454" idx="3"/>
            </p:cNvCxnSpPr>
            <p:nvPr/>
          </p:nvCxnSpPr>
          <p:spPr>
            <a:xfrm>
              <a:off x="7390577" y="4331305"/>
              <a:ext cx="7547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42DE5E47-4925-CAD7-44BE-B3D485F62E81}"/>
                </a:ext>
              </a:extLst>
            </p:cNvPr>
            <p:cNvSpPr/>
            <p:nvPr/>
          </p:nvSpPr>
          <p:spPr>
            <a:xfrm>
              <a:off x="7908938" y="4069626"/>
              <a:ext cx="169326" cy="2058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F1CC6D38-31A0-2C37-9AE7-4A5A77C8137C}"/>
                </a:ext>
              </a:extLst>
            </p:cNvPr>
            <p:cNvCxnSpPr>
              <a:cxnSpLocks/>
              <a:stCxn id="456" idx="2"/>
            </p:cNvCxnSpPr>
            <p:nvPr/>
          </p:nvCxnSpPr>
          <p:spPr>
            <a:xfrm flipH="1">
              <a:off x="7818607" y="4275469"/>
              <a:ext cx="1749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954D043F-BCE3-F2FF-8A15-606CE2A49874}"/>
                </a:ext>
              </a:extLst>
            </p:cNvPr>
            <p:cNvCxnSpPr>
              <a:cxnSpLocks/>
              <a:stCxn id="456" idx="0"/>
            </p:cNvCxnSpPr>
            <p:nvPr/>
          </p:nvCxnSpPr>
          <p:spPr>
            <a:xfrm flipH="1">
              <a:off x="7818607" y="4069626"/>
              <a:ext cx="1749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CAD62AE2-1FD9-8D28-4DF7-8642E2FD7A1E}"/>
                </a:ext>
              </a:extLst>
            </p:cNvPr>
            <p:cNvCxnSpPr>
              <a:cxnSpLocks/>
            </p:cNvCxnSpPr>
            <p:nvPr/>
          </p:nvCxnSpPr>
          <p:spPr>
            <a:xfrm>
              <a:off x="7985954" y="4069626"/>
              <a:ext cx="0" cy="205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Arrow Connector 459">
              <a:extLst>
                <a:ext uri="{FF2B5EF4-FFF2-40B4-BE49-F238E27FC236}">
                  <a16:creationId xmlns:a16="http://schemas.microsoft.com/office/drawing/2014/main" id="{13243823-C05F-AA65-741E-2A039A5F89CA}"/>
                </a:ext>
              </a:extLst>
            </p:cNvPr>
            <p:cNvCxnSpPr/>
            <p:nvPr/>
          </p:nvCxnSpPr>
          <p:spPr>
            <a:xfrm>
              <a:off x="7654133" y="4183710"/>
              <a:ext cx="1644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42A7C8F-562E-D8FA-CCE2-D7EB153A6625}"/>
                </a:ext>
              </a:extLst>
            </p:cNvPr>
            <p:cNvSpPr/>
            <p:nvPr/>
          </p:nvSpPr>
          <p:spPr>
            <a:xfrm>
              <a:off x="7489875" y="4115470"/>
              <a:ext cx="106588" cy="1364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084BFC5D-47C7-5061-714D-D10F01492E08}"/>
                </a:ext>
              </a:extLst>
            </p:cNvPr>
            <p:cNvSpPr/>
            <p:nvPr/>
          </p:nvSpPr>
          <p:spPr>
            <a:xfrm>
              <a:off x="7552764" y="4415989"/>
              <a:ext cx="106588" cy="1364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BB06ED53-6748-A552-A8E8-12A408F25B3C}"/>
                </a:ext>
              </a:extLst>
            </p:cNvPr>
            <p:cNvSpPr/>
            <p:nvPr/>
          </p:nvSpPr>
          <p:spPr>
            <a:xfrm>
              <a:off x="7717755" y="4415989"/>
              <a:ext cx="106588" cy="1364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7139B5E4-2796-38FE-9D74-29C3C77C0603}"/>
                </a:ext>
              </a:extLst>
            </p:cNvPr>
            <p:cNvSpPr/>
            <p:nvPr/>
          </p:nvSpPr>
          <p:spPr>
            <a:xfrm>
              <a:off x="7880211" y="4415988"/>
              <a:ext cx="106588" cy="1364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8" name="Rectangle 467">
            <a:extLst>
              <a:ext uri="{FF2B5EF4-FFF2-40B4-BE49-F238E27FC236}">
                <a16:creationId xmlns:a16="http://schemas.microsoft.com/office/drawing/2014/main" id="{6363533E-F8BD-8F97-4390-02DCDFD2B41D}"/>
              </a:ext>
            </a:extLst>
          </p:cNvPr>
          <p:cNvSpPr/>
          <p:nvPr/>
        </p:nvSpPr>
        <p:spPr>
          <a:xfrm>
            <a:off x="5717744" y="3670266"/>
            <a:ext cx="1324811" cy="275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PCFICH decoding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B41D5B62-F737-4F71-A0F7-1476F3249A63}"/>
              </a:ext>
            </a:extLst>
          </p:cNvPr>
          <p:cNvSpPr/>
          <p:nvPr/>
        </p:nvSpPr>
        <p:spPr>
          <a:xfrm>
            <a:off x="5717744" y="4051926"/>
            <a:ext cx="1324811" cy="275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PHICH positioning</a:t>
            </a:r>
          </a:p>
        </p:txBody>
      </p:sp>
      <p:cxnSp>
        <p:nvCxnSpPr>
          <p:cNvPr id="471" name="Connector: Elbow 470">
            <a:extLst>
              <a:ext uri="{FF2B5EF4-FFF2-40B4-BE49-F238E27FC236}">
                <a16:creationId xmlns:a16="http://schemas.microsoft.com/office/drawing/2014/main" id="{A39D6843-A08F-187A-5605-3DB1CE94BD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59590" y="4068574"/>
            <a:ext cx="721562" cy="194742"/>
          </a:xfrm>
          <a:prstGeom prst="bentConnector3">
            <a:avLst>
              <a:gd name="adj1" fmla="val 998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F8168529-BF6A-5496-214F-9D2FD5943690}"/>
              </a:ext>
            </a:extLst>
          </p:cNvPr>
          <p:cNvCxnSpPr>
            <a:cxnSpLocks/>
          </p:cNvCxnSpPr>
          <p:nvPr/>
        </p:nvCxnSpPr>
        <p:spPr>
          <a:xfrm>
            <a:off x="5064689" y="4526726"/>
            <a:ext cx="44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10C81E5A-754D-C00D-2A84-AD80F6D9F453}"/>
              </a:ext>
            </a:extLst>
          </p:cNvPr>
          <p:cNvCxnSpPr>
            <a:endCxn id="469" idx="1"/>
          </p:cNvCxnSpPr>
          <p:nvPr/>
        </p:nvCxnSpPr>
        <p:spPr>
          <a:xfrm>
            <a:off x="5512881" y="4189450"/>
            <a:ext cx="2048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nector: Elbow 491">
            <a:extLst>
              <a:ext uri="{FF2B5EF4-FFF2-40B4-BE49-F238E27FC236}">
                <a16:creationId xmlns:a16="http://schemas.microsoft.com/office/drawing/2014/main" id="{C47EBC4F-2E62-D411-DFBD-39331F9B13B5}"/>
              </a:ext>
            </a:extLst>
          </p:cNvPr>
          <p:cNvCxnSpPr>
            <a:cxnSpLocks/>
          </p:cNvCxnSpPr>
          <p:nvPr/>
        </p:nvCxnSpPr>
        <p:spPr>
          <a:xfrm>
            <a:off x="5537175" y="4526726"/>
            <a:ext cx="484865" cy="373603"/>
          </a:xfrm>
          <a:prstGeom prst="bentConnector3">
            <a:avLst>
              <a:gd name="adj1" fmla="val -21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:a16="http://schemas.microsoft.com/office/drawing/2014/main" id="{8CF4062C-D288-602E-6AA3-B69884BF4AB3}"/>
              </a:ext>
            </a:extLst>
          </p:cNvPr>
          <p:cNvSpPr/>
          <p:nvPr/>
        </p:nvSpPr>
        <p:spPr>
          <a:xfrm>
            <a:off x="7588978" y="3827012"/>
            <a:ext cx="948422" cy="3389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BW selection</a:t>
            </a:r>
          </a:p>
        </p:txBody>
      </p:sp>
      <p:cxnSp>
        <p:nvCxnSpPr>
          <p:cNvPr id="503" name="Connector: Elbow 502">
            <a:extLst>
              <a:ext uri="{FF2B5EF4-FFF2-40B4-BE49-F238E27FC236}">
                <a16:creationId xmlns:a16="http://schemas.microsoft.com/office/drawing/2014/main" id="{7F6C5651-F756-8160-2F79-4456BBFADE1A}"/>
              </a:ext>
            </a:extLst>
          </p:cNvPr>
          <p:cNvCxnSpPr>
            <a:cxnSpLocks/>
            <a:stCxn id="468" idx="3"/>
            <a:endCxn id="494" idx="1"/>
          </p:cNvCxnSpPr>
          <p:nvPr/>
        </p:nvCxnSpPr>
        <p:spPr>
          <a:xfrm>
            <a:off x="7042555" y="3807790"/>
            <a:ext cx="546423" cy="18868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nector: Elbow 504">
            <a:extLst>
              <a:ext uri="{FF2B5EF4-FFF2-40B4-BE49-F238E27FC236}">
                <a16:creationId xmlns:a16="http://schemas.microsoft.com/office/drawing/2014/main" id="{9ABF06CA-783A-942F-10E9-FCD35E84578B}"/>
              </a:ext>
            </a:extLst>
          </p:cNvPr>
          <p:cNvCxnSpPr>
            <a:cxnSpLocks/>
            <a:stCxn id="469" idx="3"/>
            <a:endCxn id="494" idx="1"/>
          </p:cNvCxnSpPr>
          <p:nvPr/>
        </p:nvCxnSpPr>
        <p:spPr>
          <a:xfrm flipV="1">
            <a:off x="7042555" y="3996479"/>
            <a:ext cx="546423" cy="19297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TextBox 505">
            <a:extLst>
              <a:ext uri="{FF2B5EF4-FFF2-40B4-BE49-F238E27FC236}">
                <a16:creationId xmlns:a16="http://schemas.microsoft.com/office/drawing/2014/main" id="{639873BA-E43C-A161-FAC4-0F590AA12218}"/>
              </a:ext>
            </a:extLst>
          </p:cNvPr>
          <p:cNvSpPr txBox="1"/>
          <p:nvPr/>
        </p:nvSpPr>
        <p:spPr>
          <a:xfrm>
            <a:off x="8736295" y="4102462"/>
            <a:ext cx="10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CFI,</a:t>
            </a:r>
          </a:p>
          <a:p>
            <a:r>
              <a:rPr lang="en-US" sz="1200" dirty="0"/>
              <a:t>available BW in symbol 0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852B1883-7842-6AA2-0A08-652F3961408E}"/>
              </a:ext>
            </a:extLst>
          </p:cNvPr>
          <p:cNvSpPr/>
          <p:nvPr/>
        </p:nvSpPr>
        <p:spPr>
          <a:xfrm>
            <a:off x="8206042" y="4758635"/>
            <a:ext cx="1073208" cy="2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concatenation</a:t>
            </a:r>
          </a:p>
        </p:txBody>
      </p: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1A9294A7-E5A7-FB0D-AE4D-4D3FC912FD2D}"/>
              </a:ext>
            </a:extLst>
          </p:cNvPr>
          <p:cNvCxnSpPr>
            <a:cxnSpLocks/>
            <a:stCxn id="494" idx="3"/>
            <a:endCxn id="508" idx="0"/>
          </p:cNvCxnSpPr>
          <p:nvPr/>
        </p:nvCxnSpPr>
        <p:spPr>
          <a:xfrm>
            <a:off x="8537400" y="3996479"/>
            <a:ext cx="205246" cy="76215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 531">
            <a:extLst>
              <a:ext uri="{FF2B5EF4-FFF2-40B4-BE49-F238E27FC236}">
                <a16:creationId xmlns:a16="http://schemas.microsoft.com/office/drawing/2014/main" id="{BFFE50CD-7EBE-CCAD-88DE-DE2B220EF65E}"/>
              </a:ext>
            </a:extLst>
          </p:cNvPr>
          <p:cNvSpPr/>
          <p:nvPr/>
        </p:nvSpPr>
        <p:spPr>
          <a:xfrm>
            <a:off x="8365274" y="5218273"/>
            <a:ext cx="754743" cy="4127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PDCCH decoding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695550B-7116-B17C-42F5-72794A1A41E9}"/>
              </a:ext>
            </a:extLst>
          </p:cNvPr>
          <p:cNvSpPr txBox="1"/>
          <p:nvPr/>
        </p:nvSpPr>
        <p:spPr>
          <a:xfrm>
            <a:off x="9242871" y="5169339"/>
            <a:ext cx="94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blind </a:t>
            </a:r>
          </a:p>
          <a:p>
            <a:r>
              <a:rPr lang="en-US" sz="1200" dirty="0"/>
              <a:t>search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9BD100B8-0F4B-EA9C-F846-C5CC0631C1EF}"/>
              </a:ext>
            </a:extLst>
          </p:cNvPr>
          <p:cNvSpPr txBox="1"/>
          <p:nvPr/>
        </p:nvSpPr>
        <p:spPr>
          <a:xfrm>
            <a:off x="6049228" y="5595782"/>
            <a:ext cx="90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buffer (14) </a:t>
            </a:r>
          </a:p>
        </p:txBody>
      </p: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A70EC3CC-9ED6-F268-8540-038B9BF26351}"/>
              </a:ext>
            </a:extLst>
          </p:cNvPr>
          <p:cNvGrpSpPr/>
          <p:nvPr/>
        </p:nvGrpSpPr>
        <p:grpSpPr>
          <a:xfrm>
            <a:off x="5987720" y="5872043"/>
            <a:ext cx="831556" cy="696188"/>
            <a:chOff x="4204904" y="5626787"/>
            <a:chExt cx="1026900" cy="682619"/>
          </a:xfrm>
        </p:grpSpPr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FD6A7BB3-E6EF-6586-0C15-0D423C1418FB}"/>
                </a:ext>
              </a:extLst>
            </p:cNvPr>
            <p:cNvSpPr/>
            <p:nvPr/>
          </p:nvSpPr>
          <p:spPr>
            <a:xfrm>
              <a:off x="4204904" y="5626787"/>
              <a:ext cx="1026900" cy="682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05A9863-7155-2EF9-B4C9-48D972AB4357}"/>
                </a:ext>
              </a:extLst>
            </p:cNvPr>
            <p:cNvCxnSpPr>
              <a:cxnSpLocks/>
              <a:stCxn id="573" idx="1"/>
              <a:endCxn id="573" idx="3"/>
            </p:cNvCxnSpPr>
            <p:nvPr/>
          </p:nvCxnSpPr>
          <p:spPr>
            <a:xfrm>
              <a:off x="4204904" y="5968097"/>
              <a:ext cx="10269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F52D01AB-DC67-1912-5A1D-8999A6117EA9}"/>
                </a:ext>
              </a:extLst>
            </p:cNvPr>
            <p:cNvSpPr/>
            <p:nvPr/>
          </p:nvSpPr>
          <p:spPr>
            <a:xfrm>
              <a:off x="4910185" y="5680613"/>
              <a:ext cx="230384" cy="226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C426F00-E7F7-B8D6-0861-13281954021C}"/>
                </a:ext>
              </a:extLst>
            </p:cNvPr>
            <p:cNvCxnSpPr>
              <a:cxnSpLocks/>
              <a:stCxn id="575" idx="2"/>
            </p:cNvCxnSpPr>
            <p:nvPr/>
          </p:nvCxnSpPr>
          <p:spPr>
            <a:xfrm flipH="1">
              <a:off x="4787281" y="5906755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252FA77F-C46B-5D48-0EC9-FF625621EEE8}"/>
                </a:ext>
              </a:extLst>
            </p:cNvPr>
            <p:cNvCxnSpPr>
              <a:cxnSpLocks/>
              <a:stCxn id="575" idx="0"/>
            </p:cNvCxnSpPr>
            <p:nvPr/>
          </p:nvCxnSpPr>
          <p:spPr>
            <a:xfrm flipH="1">
              <a:off x="4787281" y="5680613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AB391EC-5411-115E-4670-57EB766E8BBC}"/>
                </a:ext>
              </a:extLst>
            </p:cNvPr>
            <p:cNvCxnSpPr>
              <a:cxnSpLocks/>
            </p:cNvCxnSpPr>
            <p:nvPr/>
          </p:nvCxnSpPr>
          <p:spPr>
            <a:xfrm>
              <a:off x="5014972" y="5680613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2C70203F-7BE6-4776-34C9-E44554BE7E12}"/>
                </a:ext>
              </a:extLst>
            </p:cNvPr>
            <p:cNvCxnSpPr/>
            <p:nvPr/>
          </p:nvCxnSpPr>
          <p:spPr>
            <a:xfrm>
              <a:off x="4563497" y="5805947"/>
              <a:ext cx="2237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4168B618-EECC-E78C-B2B2-7936386FDCD5}"/>
                </a:ext>
              </a:extLst>
            </p:cNvPr>
            <p:cNvSpPr/>
            <p:nvPr/>
          </p:nvSpPr>
          <p:spPr>
            <a:xfrm>
              <a:off x="4340009" y="5730978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877C96BD-ECC7-11C4-4D12-97F0C751D349}"/>
                </a:ext>
              </a:extLst>
            </p:cNvPr>
            <p:cNvSpPr/>
            <p:nvPr/>
          </p:nvSpPr>
          <p:spPr>
            <a:xfrm>
              <a:off x="4764466" y="6072288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FA3DD80D-243C-7820-DDB9-09F914782AD6}"/>
                </a:ext>
              </a:extLst>
            </p:cNvPr>
            <p:cNvSpPr/>
            <p:nvPr/>
          </p:nvSpPr>
          <p:spPr>
            <a:xfrm>
              <a:off x="4988952" y="6072288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337ABBC8-64E4-2CEB-47B0-1D4284A8639C}"/>
                </a:ext>
              </a:extLst>
            </p:cNvPr>
            <p:cNvSpPr/>
            <p:nvPr/>
          </p:nvSpPr>
          <p:spPr>
            <a:xfrm flipH="1">
              <a:off x="4325575" y="6124829"/>
              <a:ext cx="49161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266746CC-5DB3-88AD-3973-551AAF76B7BD}"/>
                </a:ext>
              </a:extLst>
            </p:cNvPr>
            <p:cNvSpPr/>
            <p:nvPr/>
          </p:nvSpPr>
          <p:spPr>
            <a:xfrm flipH="1" flipV="1">
              <a:off x="4475515" y="6124829"/>
              <a:ext cx="4915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F2C88C25-24CB-025A-9188-ED222CE9DE8C}"/>
                </a:ext>
              </a:extLst>
            </p:cNvPr>
            <p:cNvSpPr/>
            <p:nvPr/>
          </p:nvSpPr>
          <p:spPr>
            <a:xfrm flipH="1">
              <a:off x="4635843" y="6124828"/>
              <a:ext cx="49161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8" name="Connector: Elbow 587">
            <a:extLst>
              <a:ext uri="{FF2B5EF4-FFF2-40B4-BE49-F238E27FC236}">
                <a16:creationId xmlns:a16="http://schemas.microsoft.com/office/drawing/2014/main" id="{152480FC-F4B3-17D7-0C9E-163B4E7A13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02600" y="5072868"/>
            <a:ext cx="1502297" cy="461498"/>
          </a:xfrm>
          <a:prstGeom prst="bentConnector3">
            <a:avLst>
              <a:gd name="adj1" fmla="val 998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402B25CC-1BB2-6CFB-D68C-36D0ED98D360}"/>
              </a:ext>
            </a:extLst>
          </p:cNvPr>
          <p:cNvCxnSpPr>
            <a:stCxn id="508" idx="2"/>
            <a:endCxn id="532" idx="0"/>
          </p:cNvCxnSpPr>
          <p:nvPr/>
        </p:nvCxnSpPr>
        <p:spPr>
          <a:xfrm>
            <a:off x="8742646" y="5019296"/>
            <a:ext cx="0" cy="19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onnector: Curved 599">
            <a:extLst>
              <a:ext uri="{FF2B5EF4-FFF2-40B4-BE49-F238E27FC236}">
                <a16:creationId xmlns:a16="http://schemas.microsoft.com/office/drawing/2014/main" id="{70AD5405-5C14-E3BC-7A8E-DD77258A73F4}"/>
              </a:ext>
            </a:extLst>
          </p:cNvPr>
          <p:cNvCxnSpPr>
            <a:stCxn id="532" idx="2"/>
            <a:endCxn id="532" idx="0"/>
          </p:cNvCxnSpPr>
          <p:nvPr/>
        </p:nvCxnSpPr>
        <p:spPr>
          <a:xfrm rot="5400000" flipH="1">
            <a:off x="8536280" y="5424639"/>
            <a:ext cx="412731" cy="12700"/>
          </a:xfrm>
          <a:prstGeom prst="curvedConnector5">
            <a:avLst>
              <a:gd name="adj1" fmla="val -20034"/>
              <a:gd name="adj2" fmla="val -3960504"/>
              <a:gd name="adj3" fmla="val 13888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Rectangle 603">
            <a:extLst>
              <a:ext uri="{FF2B5EF4-FFF2-40B4-BE49-F238E27FC236}">
                <a16:creationId xmlns:a16="http://schemas.microsoft.com/office/drawing/2014/main" id="{DE154D39-8622-8BD6-83F9-68ABC9D32686}"/>
              </a:ext>
            </a:extLst>
          </p:cNvPr>
          <p:cNvSpPr/>
          <p:nvPr/>
        </p:nvSpPr>
        <p:spPr>
          <a:xfrm>
            <a:off x="8116698" y="6317726"/>
            <a:ext cx="1264596" cy="245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DL-SCH decoding</a:t>
            </a: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BC7B44F2-7031-1A79-1BCF-548AC92BDC1C}"/>
              </a:ext>
            </a:extLst>
          </p:cNvPr>
          <p:cNvSpPr/>
          <p:nvPr/>
        </p:nvSpPr>
        <p:spPr>
          <a:xfrm>
            <a:off x="8212392" y="5912906"/>
            <a:ext cx="1073208" cy="2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concatenation</a:t>
            </a:r>
          </a:p>
        </p:txBody>
      </p:sp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8ED7F7C2-BA68-8F5C-DD0C-30FF7FCCAC94}"/>
              </a:ext>
            </a:extLst>
          </p:cNvPr>
          <p:cNvCxnSpPr>
            <a:stCxn id="605" idx="2"/>
            <a:endCxn id="604" idx="0"/>
          </p:cNvCxnSpPr>
          <p:nvPr/>
        </p:nvCxnSpPr>
        <p:spPr>
          <a:xfrm>
            <a:off x="8748996" y="6173567"/>
            <a:ext cx="0" cy="144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6AF6D511-A734-CB64-B50F-EFAC1D8E578E}"/>
              </a:ext>
            </a:extLst>
          </p:cNvPr>
          <p:cNvCxnSpPr>
            <a:stCxn id="532" idx="2"/>
            <a:endCxn id="605" idx="0"/>
          </p:cNvCxnSpPr>
          <p:nvPr/>
        </p:nvCxnSpPr>
        <p:spPr>
          <a:xfrm>
            <a:off x="8742646" y="5631004"/>
            <a:ext cx="6350" cy="2819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TextBox 636">
            <a:extLst>
              <a:ext uri="{FF2B5EF4-FFF2-40B4-BE49-F238E27FC236}">
                <a16:creationId xmlns:a16="http://schemas.microsoft.com/office/drawing/2014/main" id="{3BCB184C-9B53-413E-E5C6-89CCFCAF975D}"/>
              </a:ext>
            </a:extLst>
          </p:cNvPr>
          <p:cNvSpPr txBox="1"/>
          <p:nvPr/>
        </p:nvSpPr>
        <p:spPr>
          <a:xfrm>
            <a:off x="8361077" y="5621680"/>
            <a:ext cx="43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DCI</a:t>
            </a: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6C26FFC0-38CE-608A-69BE-8AA65ECCAABB}"/>
              </a:ext>
            </a:extLst>
          </p:cNvPr>
          <p:cNvSpPr/>
          <p:nvPr/>
        </p:nvSpPr>
        <p:spPr>
          <a:xfrm>
            <a:off x="3692622" y="608414"/>
            <a:ext cx="4352153" cy="17376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A7905359-29FB-5D29-706D-993E672B5A93}"/>
              </a:ext>
            </a:extLst>
          </p:cNvPr>
          <p:cNvSpPr txBox="1"/>
          <p:nvPr/>
        </p:nvSpPr>
        <p:spPr>
          <a:xfrm>
            <a:off x="2145604" y="989302"/>
            <a:ext cx="113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ring </a:t>
            </a:r>
          </a:p>
          <a:p>
            <a:pPr algn="ctr"/>
            <a:r>
              <a:rPr lang="en-US" sz="1200" dirty="0"/>
              <a:t>buffer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5061F6B8-0BB0-0E1B-C48E-2E25BB25BAA9}"/>
              </a:ext>
            </a:extLst>
          </p:cNvPr>
          <p:cNvSpPr txBox="1"/>
          <p:nvPr/>
        </p:nvSpPr>
        <p:spPr>
          <a:xfrm>
            <a:off x="6559341" y="617766"/>
            <a:ext cx="2072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State 0: cell search</a:t>
            </a:r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B837AA6C-89EE-64AA-A800-12E56ACD2970}"/>
              </a:ext>
            </a:extLst>
          </p:cNvPr>
          <p:cNvSpPr/>
          <p:nvPr/>
        </p:nvSpPr>
        <p:spPr>
          <a:xfrm>
            <a:off x="3782498" y="768676"/>
            <a:ext cx="2464164" cy="785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EC600F50-EAF9-5023-4D3D-F850A4A4768D}"/>
              </a:ext>
            </a:extLst>
          </p:cNvPr>
          <p:cNvSpPr txBox="1"/>
          <p:nvPr/>
        </p:nvSpPr>
        <p:spPr>
          <a:xfrm>
            <a:off x="4466851" y="770977"/>
            <a:ext cx="2072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State 3: frame tracking</a:t>
            </a:r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3502F8FE-2A5E-97D1-7486-34A802AB51A3}"/>
              </a:ext>
            </a:extLst>
          </p:cNvPr>
          <p:cNvSpPr/>
          <p:nvPr/>
        </p:nvSpPr>
        <p:spPr>
          <a:xfrm>
            <a:off x="4953782" y="2399870"/>
            <a:ext cx="4131841" cy="1033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BEAB8FA4-624D-5BA2-AF78-9B4BB1F16C08}"/>
              </a:ext>
            </a:extLst>
          </p:cNvPr>
          <p:cNvSpPr txBox="1"/>
          <p:nvPr/>
        </p:nvSpPr>
        <p:spPr>
          <a:xfrm>
            <a:off x="7343180" y="2406584"/>
            <a:ext cx="2072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State 1: MIB decoding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8C311C59-910B-6AB1-9C5D-1DB0805947C2}"/>
              </a:ext>
            </a:extLst>
          </p:cNvPr>
          <p:cNvSpPr txBox="1"/>
          <p:nvPr/>
        </p:nvSpPr>
        <p:spPr>
          <a:xfrm>
            <a:off x="8094364" y="3555661"/>
            <a:ext cx="2072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State 2: SIBs decoding</a:t>
            </a: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2B5CEBCB-D28D-C677-5D28-7B9F9E99E49F}"/>
              </a:ext>
            </a:extLst>
          </p:cNvPr>
          <p:cNvSpPr/>
          <p:nvPr/>
        </p:nvSpPr>
        <p:spPr>
          <a:xfrm>
            <a:off x="5137458" y="3547538"/>
            <a:ext cx="4718276" cy="31242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F84E4E3B-6140-2373-FCCE-F6E0C579184A}"/>
              </a:ext>
            </a:extLst>
          </p:cNvPr>
          <p:cNvSpPr/>
          <p:nvPr/>
        </p:nvSpPr>
        <p:spPr>
          <a:xfrm>
            <a:off x="8580240" y="98166"/>
            <a:ext cx="2026839" cy="16205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C034BCE9-3DBF-DA25-20A5-691EB797D860}"/>
              </a:ext>
            </a:extLst>
          </p:cNvPr>
          <p:cNvSpPr txBox="1"/>
          <p:nvPr/>
        </p:nvSpPr>
        <p:spPr>
          <a:xfrm>
            <a:off x="9583905" y="86385"/>
            <a:ext cx="1031060" cy="30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6" name="TextBox 655">
                <a:extLst>
                  <a:ext uri="{FF2B5EF4-FFF2-40B4-BE49-F238E27FC236}">
                    <a16:creationId xmlns:a16="http://schemas.microsoft.com/office/drawing/2014/main" id="{1E4215F3-F630-C9C0-BC93-EAD8C4C18AD6}"/>
                  </a:ext>
                </a:extLst>
              </p:cNvPr>
              <p:cNvSpPr txBox="1"/>
              <p:nvPr/>
            </p:nvSpPr>
            <p:spPr>
              <a:xfrm>
                <a:off x="10226307" y="334798"/>
                <a:ext cx="1655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56" name="TextBox 655">
                <a:extLst>
                  <a:ext uri="{FF2B5EF4-FFF2-40B4-BE49-F238E27FC236}">
                    <a16:creationId xmlns:a16="http://schemas.microsoft.com/office/drawing/2014/main" id="{1E4215F3-F630-C9C0-BC93-EAD8C4C18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307" y="334798"/>
                <a:ext cx="1655274" cy="276999"/>
              </a:xfrm>
              <a:prstGeom prst="rect">
                <a:avLst/>
              </a:prstGeom>
              <a:blipFill>
                <a:blip r:embed="rId2"/>
                <a:stretch>
                  <a:fillRect l="-369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7" name="TextBox 656">
            <a:extLst>
              <a:ext uri="{FF2B5EF4-FFF2-40B4-BE49-F238E27FC236}">
                <a16:creationId xmlns:a16="http://schemas.microsoft.com/office/drawing/2014/main" id="{805C2847-A2BF-CF2C-6221-ED783A2A7E38}"/>
              </a:ext>
            </a:extLst>
          </p:cNvPr>
          <p:cNvSpPr txBox="1"/>
          <p:nvPr/>
        </p:nvSpPr>
        <p:spPr>
          <a:xfrm>
            <a:off x="3026210" y="175544"/>
            <a:ext cx="180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410D941B-D4AD-0CC4-2CB0-0B9E9BB2A6D2}"/>
                  </a:ext>
                </a:extLst>
              </p:cNvPr>
              <p:cNvSpPr txBox="1"/>
              <p:nvPr/>
            </p:nvSpPr>
            <p:spPr>
              <a:xfrm>
                <a:off x="1727936" y="327515"/>
                <a:ext cx="10821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data dispatch,</a:t>
                </a:r>
              </a:p>
              <a:p>
                <a:r>
                  <a:rPr lang="en-US" sz="1200" dirty="0"/>
                  <a:t>shift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410D941B-D4AD-0CC4-2CB0-0B9E9BB2A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36" y="327515"/>
                <a:ext cx="1082129" cy="461665"/>
              </a:xfrm>
              <a:prstGeom prst="rect">
                <a:avLst/>
              </a:prstGeom>
              <a:blipFill>
                <a:blip r:embed="rId3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0" name="Rectangle 659">
            <a:extLst>
              <a:ext uri="{FF2B5EF4-FFF2-40B4-BE49-F238E27FC236}">
                <a16:creationId xmlns:a16="http://schemas.microsoft.com/office/drawing/2014/main" id="{9DB68F4F-61D3-CF0B-BC70-F2D1498F0E04}"/>
              </a:ext>
            </a:extLst>
          </p:cNvPr>
          <p:cNvSpPr/>
          <p:nvPr/>
        </p:nvSpPr>
        <p:spPr>
          <a:xfrm>
            <a:off x="3300205" y="1037902"/>
            <a:ext cx="246875" cy="26828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9E6BB78C-CBEB-49C0-C8F9-950AB1887108}"/>
              </a:ext>
            </a:extLst>
          </p:cNvPr>
          <p:cNvSpPr/>
          <p:nvPr/>
        </p:nvSpPr>
        <p:spPr>
          <a:xfrm>
            <a:off x="3287194" y="1646133"/>
            <a:ext cx="246875" cy="26828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11E65677-9517-D325-4542-578D79A78B87}"/>
              </a:ext>
            </a:extLst>
          </p:cNvPr>
          <p:cNvSpPr/>
          <p:nvPr/>
        </p:nvSpPr>
        <p:spPr>
          <a:xfrm>
            <a:off x="3108499" y="1991390"/>
            <a:ext cx="246875" cy="26828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669F1843-9445-87B5-7EA7-78F936D218F0}"/>
              </a:ext>
            </a:extLst>
          </p:cNvPr>
          <p:cNvSpPr/>
          <p:nvPr/>
        </p:nvSpPr>
        <p:spPr>
          <a:xfrm>
            <a:off x="4868125" y="4337946"/>
            <a:ext cx="246875" cy="26828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8AECF63C-6FF2-7D6C-34D1-01A224582C95}"/>
              </a:ext>
            </a:extLst>
          </p:cNvPr>
          <p:cNvCxnSpPr>
            <a:cxnSpLocks/>
            <a:endCxn id="660" idx="0"/>
          </p:cNvCxnSpPr>
          <p:nvPr/>
        </p:nvCxnSpPr>
        <p:spPr>
          <a:xfrm>
            <a:off x="3423643" y="532169"/>
            <a:ext cx="0" cy="5057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Connector: Elbow 682">
            <a:extLst>
              <a:ext uri="{FF2B5EF4-FFF2-40B4-BE49-F238E27FC236}">
                <a16:creationId xmlns:a16="http://schemas.microsoft.com/office/drawing/2014/main" id="{A12C2D5E-A8F1-D9D8-0283-9A09E6F28403}"/>
              </a:ext>
            </a:extLst>
          </p:cNvPr>
          <p:cNvCxnSpPr>
            <a:cxnSpLocks/>
            <a:stCxn id="703" idx="1"/>
            <a:endCxn id="662" idx="0"/>
          </p:cNvCxnSpPr>
          <p:nvPr/>
        </p:nvCxnSpPr>
        <p:spPr>
          <a:xfrm rot="10800000" flipH="1" flipV="1">
            <a:off x="3140871" y="519126"/>
            <a:ext cx="91065" cy="1472263"/>
          </a:xfrm>
          <a:prstGeom prst="bentConnector4">
            <a:avLst>
              <a:gd name="adj1" fmla="val 101479"/>
              <a:gd name="adj2" fmla="val 5199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Connector: Elbow 694">
            <a:extLst>
              <a:ext uri="{FF2B5EF4-FFF2-40B4-BE49-F238E27FC236}">
                <a16:creationId xmlns:a16="http://schemas.microsoft.com/office/drawing/2014/main" id="{07944773-261D-9B91-AAA0-91391991DAEE}"/>
              </a:ext>
            </a:extLst>
          </p:cNvPr>
          <p:cNvCxnSpPr>
            <a:cxnSpLocks/>
            <a:endCxn id="663" idx="0"/>
          </p:cNvCxnSpPr>
          <p:nvPr/>
        </p:nvCxnSpPr>
        <p:spPr>
          <a:xfrm rot="16200000" flipH="1">
            <a:off x="2379166" y="1725549"/>
            <a:ext cx="3805778" cy="1419016"/>
          </a:xfrm>
          <a:prstGeom prst="bentConnector3">
            <a:avLst>
              <a:gd name="adj1" fmla="val 5025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Rectangle 702">
            <a:extLst>
              <a:ext uri="{FF2B5EF4-FFF2-40B4-BE49-F238E27FC236}">
                <a16:creationId xmlns:a16="http://schemas.microsoft.com/office/drawing/2014/main" id="{507FE855-22E4-C7C3-6B3F-60E0D2ACBA60}"/>
              </a:ext>
            </a:extLst>
          </p:cNvPr>
          <p:cNvSpPr/>
          <p:nvPr/>
        </p:nvSpPr>
        <p:spPr>
          <a:xfrm>
            <a:off x="3140872" y="460317"/>
            <a:ext cx="546323" cy="1176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2" name="Connector: Elbow 711">
            <a:extLst>
              <a:ext uri="{FF2B5EF4-FFF2-40B4-BE49-F238E27FC236}">
                <a16:creationId xmlns:a16="http://schemas.microsoft.com/office/drawing/2014/main" id="{2634C6A7-B52B-F852-13C5-B20AF1908144}"/>
              </a:ext>
            </a:extLst>
          </p:cNvPr>
          <p:cNvCxnSpPr>
            <a:cxnSpLocks/>
            <a:endCxn id="661" idx="0"/>
          </p:cNvCxnSpPr>
          <p:nvPr/>
        </p:nvCxnSpPr>
        <p:spPr>
          <a:xfrm rot="16200000" flipH="1">
            <a:off x="2803086" y="1038587"/>
            <a:ext cx="1113966" cy="101126"/>
          </a:xfrm>
          <a:prstGeom prst="bentConnector3">
            <a:avLst>
              <a:gd name="adj1" fmla="val 7881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C9B304B9-2998-F45B-D80C-6F3A4802FFD5}"/>
                  </a:ext>
                </a:extLst>
              </p:cNvPr>
              <p:cNvSpPr txBox="1"/>
              <p:nvPr/>
            </p:nvSpPr>
            <p:spPr>
              <a:xfrm>
                <a:off x="6206174" y="921580"/>
                <a:ext cx="1067767" cy="325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2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ID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C9B304B9-2998-F45B-D80C-6F3A4802F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174" y="921580"/>
                <a:ext cx="1067767" cy="325089"/>
              </a:xfrm>
              <a:prstGeom prst="rect">
                <a:avLst/>
              </a:prstGeom>
              <a:blipFill>
                <a:blip r:embed="rId4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TextBox 726">
                <a:extLst>
                  <a:ext uri="{FF2B5EF4-FFF2-40B4-BE49-F238E27FC236}">
                    <a16:creationId xmlns:a16="http://schemas.microsoft.com/office/drawing/2014/main" id="{14BE4450-D129-7CCC-84CF-DC93134C62BC}"/>
                  </a:ext>
                </a:extLst>
              </p:cNvPr>
              <p:cNvSpPr txBox="1"/>
              <p:nvPr/>
            </p:nvSpPr>
            <p:spPr>
              <a:xfrm>
                <a:off x="7819536" y="1511791"/>
                <a:ext cx="1067767" cy="331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ID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27" name="TextBox 726">
                <a:extLst>
                  <a:ext uri="{FF2B5EF4-FFF2-40B4-BE49-F238E27FC236}">
                    <a16:creationId xmlns:a16="http://schemas.microsoft.com/office/drawing/2014/main" id="{14BE4450-D129-7CCC-84CF-DC93134C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36" y="1511791"/>
                <a:ext cx="1067767" cy="331373"/>
              </a:xfrm>
              <a:prstGeom prst="rect">
                <a:avLst/>
              </a:prstGeom>
              <a:blipFill>
                <a:blip r:embed="rId5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9" name="Connector: Elbow 728">
            <a:extLst>
              <a:ext uri="{FF2B5EF4-FFF2-40B4-BE49-F238E27FC236}">
                <a16:creationId xmlns:a16="http://schemas.microsoft.com/office/drawing/2014/main" id="{D8FDCC5E-11AE-9C15-E9C8-41526C98908F}"/>
              </a:ext>
            </a:extLst>
          </p:cNvPr>
          <p:cNvCxnSpPr>
            <a:cxnSpLocks/>
            <a:stCxn id="432" idx="3"/>
            <a:endCxn id="742" idx="2"/>
          </p:cNvCxnSpPr>
          <p:nvPr/>
        </p:nvCxnSpPr>
        <p:spPr>
          <a:xfrm flipV="1">
            <a:off x="8935076" y="1584877"/>
            <a:ext cx="581214" cy="1254552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1" name="TextBox 730">
                <a:extLst>
                  <a:ext uri="{FF2B5EF4-FFF2-40B4-BE49-F238E27FC236}">
                    <a16:creationId xmlns:a16="http://schemas.microsoft.com/office/drawing/2014/main" id="{1417D625-C633-6DBB-DA21-4E9CD785D807}"/>
                  </a:ext>
                </a:extLst>
              </p:cNvPr>
              <p:cNvSpPr txBox="1"/>
              <p:nvPr/>
            </p:nvSpPr>
            <p:spPr>
              <a:xfrm>
                <a:off x="9039126" y="2377763"/>
                <a:ext cx="10909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SFN, BW,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</m:oMath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𝑃𝐻𝐼𝐶𝐻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1" name="TextBox 730">
                <a:extLst>
                  <a:ext uri="{FF2B5EF4-FFF2-40B4-BE49-F238E27FC236}">
                    <a16:creationId xmlns:a16="http://schemas.microsoft.com/office/drawing/2014/main" id="{1417D625-C633-6DBB-DA21-4E9CD785D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126" y="2377763"/>
                <a:ext cx="1090906" cy="461665"/>
              </a:xfrm>
              <a:prstGeom prst="rect">
                <a:avLst/>
              </a:prstGeom>
              <a:blipFill>
                <a:blip r:embed="rId6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6" name="TextBox 735">
            <a:extLst>
              <a:ext uri="{FF2B5EF4-FFF2-40B4-BE49-F238E27FC236}">
                <a16:creationId xmlns:a16="http://schemas.microsoft.com/office/drawing/2014/main" id="{727A1773-D39A-A7B1-24EB-1A146129BC82}"/>
              </a:ext>
            </a:extLst>
          </p:cNvPr>
          <p:cNvSpPr txBox="1"/>
          <p:nvPr/>
        </p:nvSpPr>
        <p:spPr>
          <a:xfrm>
            <a:off x="9345980" y="6017068"/>
            <a:ext cx="919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SIBs </a:t>
            </a:r>
          </a:p>
          <a:p>
            <a:r>
              <a:rPr lang="en-US" sz="1200" dirty="0"/>
              <a:t>scheduling</a:t>
            </a:r>
          </a:p>
        </p:txBody>
      </p: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9F1171E2-1035-885E-7142-3B103C4807C3}"/>
              </a:ext>
            </a:extLst>
          </p:cNvPr>
          <p:cNvGrpSpPr/>
          <p:nvPr/>
        </p:nvGrpSpPr>
        <p:grpSpPr>
          <a:xfrm>
            <a:off x="9357712" y="1092076"/>
            <a:ext cx="317155" cy="492801"/>
            <a:chOff x="10836513" y="780950"/>
            <a:chExt cx="401454" cy="650089"/>
          </a:xfrm>
        </p:grpSpPr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63AEB0BF-FAA0-4729-39D8-B5F1A187C625}"/>
                </a:ext>
              </a:extLst>
            </p:cNvPr>
            <p:cNvSpPr/>
            <p:nvPr/>
          </p:nvSpPr>
          <p:spPr>
            <a:xfrm>
              <a:off x="10836513" y="780950"/>
              <a:ext cx="401454" cy="650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341AD35F-3D5C-400E-1895-B61A25280053}"/>
                </a:ext>
              </a:extLst>
            </p:cNvPr>
            <p:cNvCxnSpPr>
              <a:stCxn id="742" idx="1"/>
              <a:endCxn id="742" idx="3"/>
            </p:cNvCxnSpPr>
            <p:nvPr/>
          </p:nvCxnSpPr>
          <p:spPr>
            <a:xfrm>
              <a:off x="10836513" y="1105995"/>
              <a:ext cx="4014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F039DB13-DFAF-268E-CD24-93A34B46BD08}"/>
                </a:ext>
              </a:extLst>
            </p:cNvPr>
            <p:cNvCxnSpPr/>
            <p:nvPr/>
          </p:nvCxnSpPr>
          <p:spPr>
            <a:xfrm>
              <a:off x="10836513" y="1267543"/>
              <a:ext cx="4014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FC0B0291-78B0-42DB-A525-9D8D24679C34}"/>
                </a:ext>
              </a:extLst>
            </p:cNvPr>
            <p:cNvCxnSpPr/>
            <p:nvPr/>
          </p:nvCxnSpPr>
          <p:spPr>
            <a:xfrm>
              <a:off x="10836513" y="946599"/>
              <a:ext cx="4014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0" name="TextBox 749">
            <a:extLst>
              <a:ext uri="{FF2B5EF4-FFF2-40B4-BE49-F238E27FC236}">
                <a16:creationId xmlns:a16="http://schemas.microsoft.com/office/drawing/2014/main" id="{3AA7C6D9-A1AC-B67B-3665-52B795F49F79}"/>
              </a:ext>
            </a:extLst>
          </p:cNvPr>
          <p:cNvSpPr txBox="1"/>
          <p:nvPr/>
        </p:nvSpPr>
        <p:spPr>
          <a:xfrm>
            <a:off x="8648401" y="1133054"/>
            <a:ext cx="787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message queue</a:t>
            </a:r>
          </a:p>
        </p:txBody>
      </p:sp>
      <p:cxnSp>
        <p:nvCxnSpPr>
          <p:cNvPr id="775" name="Straight Arrow Connector 774">
            <a:extLst>
              <a:ext uri="{FF2B5EF4-FFF2-40B4-BE49-F238E27FC236}">
                <a16:creationId xmlns:a16="http://schemas.microsoft.com/office/drawing/2014/main" id="{255E983E-6BE7-605F-2457-090948843F6E}"/>
              </a:ext>
            </a:extLst>
          </p:cNvPr>
          <p:cNvCxnSpPr>
            <a:cxnSpLocks/>
            <a:endCxn id="508" idx="1"/>
          </p:cNvCxnSpPr>
          <p:nvPr/>
        </p:nvCxnSpPr>
        <p:spPr>
          <a:xfrm>
            <a:off x="6776782" y="4888965"/>
            <a:ext cx="14292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>
            <a:extLst>
              <a:ext uri="{FF2B5EF4-FFF2-40B4-BE49-F238E27FC236}">
                <a16:creationId xmlns:a16="http://schemas.microsoft.com/office/drawing/2014/main" id="{05399DFD-8160-C6AA-916D-572FFE970517}"/>
              </a:ext>
            </a:extLst>
          </p:cNvPr>
          <p:cNvCxnSpPr>
            <a:cxnSpLocks/>
            <a:endCxn id="605" idx="1"/>
          </p:cNvCxnSpPr>
          <p:nvPr/>
        </p:nvCxnSpPr>
        <p:spPr>
          <a:xfrm>
            <a:off x="6819276" y="6042257"/>
            <a:ext cx="1393116" cy="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D7AE5A5D-53F6-ADE2-4044-2DBAB2E8A351}"/>
              </a:ext>
            </a:extLst>
          </p:cNvPr>
          <p:cNvGrpSpPr/>
          <p:nvPr/>
        </p:nvGrpSpPr>
        <p:grpSpPr>
          <a:xfrm>
            <a:off x="8653392" y="542981"/>
            <a:ext cx="363686" cy="519376"/>
            <a:chOff x="8453207" y="923845"/>
            <a:chExt cx="387489" cy="514105"/>
          </a:xfrm>
        </p:grpSpPr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B0B3338F-48A6-FD44-CC56-E028487C33D1}"/>
                </a:ext>
              </a:extLst>
            </p:cNvPr>
            <p:cNvSpPr/>
            <p:nvPr/>
          </p:nvSpPr>
          <p:spPr>
            <a:xfrm>
              <a:off x="8453207" y="923845"/>
              <a:ext cx="387489" cy="13909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>
              <a:extLst>
                <a:ext uri="{FF2B5EF4-FFF2-40B4-BE49-F238E27FC236}">
                  <a16:creationId xmlns:a16="http://schemas.microsoft.com/office/drawing/2014/main" id="{F9462AC8-3812-533C-8787-863852AF83E8}"/>
                </a:ext>
              </a:extLst>
            </p:cNvPr>
            <p:cNvSpPr/>
            <p:nvPr/>
          </p:nvSpPr>
          <p:spPr>
            <a:xfrm>
              <a:off x="8453207" y="1298855"/>
              <a:ext cx="387489" cy="13909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2" name="Straight Connector 791">
              <a:extLst>
                <a:ext uri="{FF2B5EF4-FFF2-40B4-BE49-F238E27FC236}">
                  <a16:creationId xmlns:a16="http://schemas.microsoft.com/office/drawing/2014/main" id="{283798D4-11D0-B9B5-4143-62EBA972C6DE}"/>
                </a:ext>
              </a:extLst>
            </p:cNvPr>
            <p:cNvCxnSpPr>
              <a:stCxn id="761" idx="2"/>
              <a:endCxn id="790" idx="2"/>
            </p:cNvCxnSpPr>
            <p:nvPr/>
          </p:nvCxnSpPr>
          <p:spPr>
            <a:xfrm>
              <a:off x="8453207" y="993393"/>
              <a:ext cx="0" cy="375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5E48AC45-61CC-8409-1D16-E195E4929DD3}"/>
                </a:ext>
              </a:extLst>
            </p:cNvPr>
            <p:cNvCxnSpPr>
              <a:stCxn id="761" idx="6"/>
              <a:endCxn id="790" idx="6"/>
            </p:cNvCxnSpPr>
            <p:nvPr/>
          </p:nvCxnSpPr>
          <p:spPr>
            <a:xfrm>
              <a:off x="8840696" y="993393"/>
              <a:ext cx="0" cy="375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6" name="TextBox 795">
            <a:extLst>
              <a:ext uri="{FF2B5EF4-FFF2-40B4-BE49-F238E27FC236}">
                <a16:creationId xmlns:a16="http://schemas.microsoft.com/office/drawing/2014/main" id="{D03C66DB-8A1B-672C-2126-36196F62E1B3}"/>
              </a:ext>
            </a:extLst>
          </p:cNvPr>
          <p:cNvSpPr txBox="1"/>
          <p:nvPr/>
        </p:nvSpPr>
        <p:spPr>
          <a:xfrm>
            <a:off x="8581855" y="667762"/>
            <a:ext cx="506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0343701-7B84-0950-1A6F-3E3ABEDF56B7}"/>
              </a:ext>
            </a:extLst>
          </p:cNvPr>
          <p:cNvSpPr/>
          <p:nvPr/>
        </p:nvSpPr>
        <p:spPr>
          <a:xfrm>
            <a:off x="9314269" y="606524"/>
            <a:ext cx="402506" cy="3636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D84A36B5-CEE5-1DA6-7971-5605E4DAEEDA}"/>
              </a:ext>
            </a:extLst>
          </p:cNvPr>
          <p:cNvSpPr txBox="1"/>
          <p:nvPr/>
        </p:nvSpPr>
        <p:spPr>
          <a:xfrm>
            <a:off x="9251061" y="631439"/>
            <a:ext cx="558076" cy="28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proc.</a:t>
            </a:r>
          </a:p>
        </p:txBody>
      </p:sp>
      <p:cxnSp>
        <p:nvCxnSpPr>
          <p:cNvPr id="812" name="Straight Arrow Connector 811">
            <a:extLst>
              <a:ext uri="{FF2B5EF4-FFF2-40B4-BE49-F238E27FC236}">
                <a16:creationId xmlns:a16="http://schemas.microsoft.com/office/drawing/2014/main" id="{91140E0C-22A5-6AF2-ABFD-49A3FCAF15CA}"/>
              </a:ext>
            </a:extLst>
          </p:cNvPr>
          <p:cNvCxnSpPr>
            <a:stCxn id="742" idx="0"/>
            <a:endCxn id="797" idx="4"/>
          </p:cNvCxnSpPr>
          <p:nvPr/>
        </p:nvCxnSpPr>
        <p:spPr>
          <a:xfrm flipH="1" flipV="1">
            <a:off x="9515522" y="970192"/>
            <a:ext cx="768" cy="12188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Arrow Connector 815">
            <a:extLst>
              <a:ext uri="{FF2B5EF4-FFF2-40B4-BE49-F238E27FC236}">
                <a16:creationId xmlns:a16="http://schemas.microsoft.com/office/drawing/2014/main" id="{11479249-6D11-BD15-C802-AA002767C666}"/>
              </a:ext>
            </a:extLst>
          </p:cNvPr>
          <p:cNvCxnSpPr>
            <a:stCxn id="797" idx="2"/>
          </p:cNvCxnSpPr>
          <p:nvPr/>
        </p:nvCxnSpPr>
        <p:spPr>
          <a:xfrm flipH="1">
            <a:off x="9017078" y="788358"/>
            <a:ext cx="297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nector: Elbow 820">
            <a:extLst>
              <a:ext uri="{FF2B5EF4-FFF2-40B4-BE49-F238E27FC236}">
                <a16:creationId xmlns:a16="http://schemas.microsoft.com/office/drawing/2014/main" id="{3E26E971-5FBC-5123-F0F6-FF92E6D30A89}"/>
              </a:ext>
            </a:extLst>
          </p:cNvPr>
          <p:cNvCxnSpPr>
            <a:cxnSpLocks/>
            <a:stCxn id="797" idx="0"/>
            <a:endCxn id="148" idx="0"/>
          </p:cNvCxnSpPr>
          <p:nvPr/>
        </p:nvCxnSpPr>
        <p:spPr>
          <a:xfrm rot="16200000" flipH="1" flipV="1">
            <a:off x="6032830" y="-2713134"/>
            <a:ext cx="163034" cy="6802350"/>
          </a:xfrm>
          <a:prstGeom prst="bentConnector3">
            <a:avLst>
              <a:gd name="adj1" fmla="val -5071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D0C1FB-C612-25C5-4E86-3ADD13D10B89}"/>
              </a:ext>
            </a:extLst>
          </p:cNvPr>
          <p:cNvGrpSpPr/>
          <p:nvPr/>
        </p:nvGrpSpPr>
        <p:grpSpPr>
          <a:xfrm>
            <a:off x="9942429" y="634278"/>
            <a:ext cx="664650" cy="995572"/>
            <a:chOff x="10222735" y="686000"/>
            <a:chExt cx="664650" cy="995572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361688A2-AF59-79C5-5779-7BD91F0FFEC4}"/>
                </a:ext>
              </a:extLst>
            </p:cNvPr>
            <p:cNvSpPr/>
            <p:nvPr/>
          </p:nvSpPr>
          <p:spPr>
            <a:xfrm>
              <a:off x="10262026" y="686000"/>
              <a:ext cx="545287" cy="9955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C662886A-4208-8FAC-DCDA-0FFD30432C45}"/>
                </a:ext>
              </a:extLst>
            </p:cNvPr>
            <p:cNvSpPr txBox="1"/>
            <p:nvPr/>
          </p:nvSpPr>
          <p:spPr>
            <a:xfrm>
              <a:off x="10222735" y="874785"/>
              <a:ext cx="664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system</a:t>
              </a:r>
            </a:p>
            <a:p>
              <a:pPr algn="ctr"/>
              <a:r>
                <a:rPr lang="en-US" sz="1200" dirty="0"/>
                <a:t>info.</a:t>
              </a:r>
            </a:p>
          </p:txBody>
        </p:sp>
      </p:grp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5D4E9906-343B-A70B-D1EC-DB66569594E7}"/>
              </a:ext>
            </a:extLst>
          </p:cNvPr>
          <p:cNvCxnSpPr>
            <a:cxnSpLocks/>
          </p:cNvCxnSpPr>
          <p:nvPr/>
        </p:nvCxnSpPr>
        <p:spPr>
          <a:xfrm>
            <a:off x="7858758" y="1828316"/>
            <a:ext cx="16696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Connector: Elbow 839">
            <a:extLst>
              <a:ext uri="{FF2B5EF4-FFF2-40B4-BE49-F238E27FC236}">
                <a16:creationId xmlns:a16="http://schemas.microsoft.com/office/drawing/2014/main" id="{62A306F3-FA23-22D6-498E-C07DA1EF992B}"/>
              </a:ext>
            </a:extLst>
          </p:cNvPr>
          <p:cNvCxnSpPr>
            <a:stCxn id="175" idx="3"/>
          </p:cNvCxnSpPr>
          <p:nvPr/>
        </p:nvCxnSpPr>
        <p:spPr>
          <a:xfrm>
            <a:off x="5670709" y="1239326"/>
            <a:ext cx="2909532" cy="593449"/>
          </a:xfrm>
          <a:prstGeom prst="bentConnector3">
            <a:avLst>
              <a:gd name="adj1" fmla="val 9547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04D28E6D-EF8E-57AF-74FF-DA270625427B}"/>
              </a:ext>
            </a:extLst>
          </p:cNvPr>
          <p:cNvCxnSpPr>
            <a:cxnSpLocks/>
          </p:cNvCxnSpPr>
          <p:nvPr/>
        </p:nvCxnSpPr>
        <p:spPr>
          <a:xfrm>
            <a:off x="4818744" y="2852721"/>
            <a:ext cx="0" cy="16674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Arrow Connector 878">
            <a:extLst>
              <a:ext uri="{FF2B5EF4-FFF2-40B4-BE49-F238E27FC236}">
                <a16:creationId xmlns:a16="http://schemas.microsoft.com/office/drawing/2014/main" id="{BFD0F874-1633-40C9-5EE4-0AA37173698D}"/>
              </a:ext>
            </a:extLst>
          </p:cNvPr>
          <p:cNvCxnSpPr>
            <a:cxnSpLocks/>
            <a:stCxn id="285" idx="3"/>
            <a:endCxn id="343" idx="1"/>
          </p:cNvCxnSpPr>
          <p:nvPr/>
        </p:nvCxnSpPr>
        <p:spPr>
          <a:xfrm>
            <a:off x="3854790" y="4517112"/>
            <a:ext cx="390195" cy="2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4" name="Rectangle 893">
            <a:extLst>
              <a:ext uri="{FF2B5EF4-FFF2-40B4-BE49-F238E27FC236}">
                <a16:creationId xmlns:a16="http://schemas.microsoft.com/office/drawing/2014/main" id="{AFD31996-1F35-1B67-8EDC-C8A113C5C45B}"/>
              </a:ext>
            </a:extLst>
          </p:cNvPr>
          <p:cNvSpPr/>
          <p:nvPr/>
        </p:nvSpPr>
        <p:spPr>
          <a:xfrm>
            <a:off x="2470894" y="3913899"/>
            <a:ext cx="250998" cy="267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98" name="Connector: Elbow 897">
            <a:extLst>
              <a:ext uri="{FF2B5EF4-FFF2-40B4-BE49-F238E27FC236}">
                <a16:creationId xmlns:a16="http://schemas.microsoft.com/office/drawing/2014/main" id="{D12F5C41-5D95-1F51-AD76-D3B2131B5BDD}"/>
              </a:ext>
            </a:extLst>
          </p:cNvPr>
          <p:cNvCxnSpPr>
            <a:cxnSpLocks/>
          </p:cNvCxnSpPr>
          <p:nvPr/>
        </p:nvCxnSpPr>
        <p:spPr>
          <a:xfrm>
            <a:off x="2594548" y="4183407"/>
            <a:ext cx="744074" cy="71679"/>
          </a:xfrm>
          <a:prstGeom prst="bentConnector3">
            <a:avLst>
              <a:gd name="adj1" fmla="val 3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Arrow Connector 913">
            <a:extLst>
              <a:ext uri="{FF2B5EF4-FFF2-40B4-BE49-F238E27FC236}">
                <a16:creationId xmlns:a16="http://schemas.microsoft.com/office/drawing/2014/main" id="{A8571CD4-FA8A-94C9-D9BD-F35B9EB5D0BF}"/>
              </a:ext>
            </a:extLst>
          </p:cNvPr>
          <p:cNvCxnSpPr>
            <a:cxnSpLocks/>
          </p:cNvCxnSpPr>
          <p:nvPr/>
        </p:nvCxnSpPr>
        <p:spPr>
          <a:xfrm>
            <a:off x="1807491" y="5436147"/>
            <a:ext cx="65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Arrow Connector 914">
            <a:extLst>
              <a:ext uri="{FF2B5EF4-FFF2-40B4-BE49-F238E27FC236}">
                <a16:creationId xmlns:a16="http://schemas.microsoft.com/office/drawing/2014/main" id="{684D3030-E760-D26A-ACF2-D4514EF9F0EC}"/>
              </a:ext>
            </a:extLst>
          </p:cNvPr>
          <p:cNvCxnSpPr>
            <a:cxnSpLocks/>
          </p:cNvCxnSpPr>
          <p:nvPr/>
        </p:nvCxnSpPr>
        <p:spPr>
          <a:xfrm>
            <a:off x="1807491" y="5637355"/>
            <a:ext cx="6538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6" name="TextBox 915">
            <a:extLst>
              <a:ext uri="{FF2B5EF4-FFF2-40B4-BE49-F238E27FC236}">
                <a16:creationId xmlns:a16="http://schemas.microsoft.com/office/drawing/2014/main" id="{E1F03547-59F5-4BEF-60EA-657E3DEA073D}"/>
              </a:ext>
            </a:extLst>
          </p:cNvPr>
          <p:cNvSpPr txBox="1"/>
          <p:nvPr/>
        </p:nvSpPr>
        <p:spPr>
          <a:xfrm>
            <a:off x="2535072" y="5282259"/>
            <a:ext cx="1669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flow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14788D6B-233E-4A39-F83C-EE77AF61F87F}"/>
              </a:ext>
            </a:extLst>
          </p:cNvPr>
          <p:cNvSpPr txBox="1"/>
          <p:nvPr/>
        </p:nvSpPr>
        <p:spPr>
          <a:xfrm>
            <a:off x="2535071" y="5498855"/>
            <a:ext cx="1669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 flow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209AB4-1ABA-C722-7379-5641CD88B502}"/>
              </a:ext>
            </a:extLst>
          </p:cNvPr>
          <p:cNvCxnSpPr>
            <a:cxnSpLocks/>
            <a:stCxn id="283" idx="2"/>
          </p:cNvCxnSpPr>
          <p:nvPr/>
        </p:nvCxnSpPr>
        <p:spPr>
          <a:xfrm>
            <a:off x="3996504" y="3225251"/>
            <a:ext cx="1" cy="1285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9DE34-3BCF-7327-2C2F-7BAAD76E624D}"/>
              </a:ext>
            </a:extLst>
          </p:cNvPr>
          <p:cNvSpPr/>
          <p:nvPr/>
        </p:nvSpPr>
        <p:spPr>
          <a:xfrm>
            <a:off x="2979683" y="3283120"/>
            <a:ext cx="742017" cy="3258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branch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060ACD-4454-E3A9-810C-35D3EE7A1320}"/>
              </a:ext>
            </a:extLst>
          </p:cNvPr>
          <p:cNvCxnSpPr>
            <a:stCxn id="27" idx="2"/>
            <a:endCxn id="284" idx="0"/>
          </p:cNvCxnSpPr>
          <p:nvPr/>
        </p:nvCxnSpPr>
        <p:spPr>
          <a:xfrm flipH="1">
            <a:off x="3348909" y="3608979"/>
            <a:ext cx="1783" cy="170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EC6383-A0E6-339F-1980-138B17603DF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721700" y="3446050"/>
            <a:ext cx="2748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574090A-7946-DE90-E464-068EC3435049}"/>
              </a:ext>
            </a:extLst>
          </p:cNvPr>
          <p:cNvSpPr/>
          <p:nvPr/>
        </p:nvSpPr>
        <p:spPr>
          <a:xfrm>
            <a:off x="2475068" y="3534054"/>
            <a:ext cx="250998" cy="267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ACF1CA-7810-F515-11B5-9F5DACE46992}"/>
              </a:ext>
            </a:extLst>
          </p:cNvPr>
          <p:cNvCxnSpPr>
            <a:stCxn id="41" idx="2"/>
            <a:endCxn id="894" idx="0"/>
          </p:cNvCxnSpPr>
          <p:nvPr/>
        </p:nvCxnSpPr>
        <p:spPr>
          <a:xfrm flipH="1">
            <a:off x="2596393" y="3801973"/>
            <a:ext cx="4174" cy="1119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1B32C6C-6BB5-E3C6-8796-89D4F0A22F23}"/>
              </a:ext>
            </a:extLst>
          </p:cNvPr>
          <p:cNvCxnSpPr>
            <a:stCxn id="27" idx="1"/>
            <a:endCxn id="41" idx="0"/>
          </p:cNvCxnSpPr>
          <p:nvPr/>
        </p:nvCxnSpPr>
        <p:spPr>
          <a:xfrm rot="10800000" flipV="1">
            <a:off x="2600567" y="3446050"/>
            <a:ext cx="379116" cy="8800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C7345FB-A55E-D841-A24D-9E34AFA01166}"/>
              </a:ext>
            </a:extLst>
          </p:cNvPr>
          <p:cNvSpPr txBox="1"/>
          <p:nvPr/>
        </p:nvSpPr>
        <p:spPr>
          <a:xfrm rot="5400000">
            <a:off x="2337563" y="3688513"/>
            <a:ext cx="228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3108FC59-3F70-337C-E085-54480E53462D}"/>
              </a:ext>
            </a:extLst>
          </p:cNvPr>
          <p:cNvCxnSpPr>
            <a:cxnSpLocks/>
            <a:stCxn id="797" idx="0"/>
            <a:endCxn id="826" idx="0"/>
          </p:cNvCxnSpPr>
          <p:nvPr/>
        </p:nvCxnSpPr>
        <p:spPr>
          <a:xfrm rot="16200000" flipH="1">
            <a:off x="9871066" y="250980"/>
            <a:ext cx="27754" cy="738842"/>
          </a:xfrm>
          <a:prstGeom prst="bentConnector3">
            <a:avLst>
              <a:gd name="adj1" fmla="val -29792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4E7785E5-300B-F81A-0D5B-F7BFEBCBCC4E}"/>
              </a:ext>
            </a:extLst>
          </p:cNvPr>
          <p:cNvCxnSpPr>
            <a:cxnSpLocks/>
            <a:stCxn id="604" idx="3"/>
          </p:cNvCxnSpPr>
          <p:nvPr/>
        </p:nvCxnSpPr>
        <p:spPr>
          <a:xfrm flipV="1">
            <a:off x="9381294" y="2852721"/>
            <a:ext cx="818717" cy="358782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B7A29E3-9AF4-6978-A985-08E12F67A55F}"/>
              </a:ext>
            </a:extLst>
          </p:cNvPr>
          <p:cNvCxnSpPr>
            <a:cxnSpLocks/>
            <a:endCxn id="731" idx="2"/>
          </p:cNvCxnSpPr>
          <p:nvPr/>
        </p:nvCxnSpPr>
        <p:spPr>
          <a:xfrm flipH="1">
            <a:off x="9584579" y="2839428"/>
            <a:ext cx="60520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C4BA1C1B-518D-7ACF-7FE1-25D633B06BE1}"/>
              </a:ext>
            </a:extLst>
          </p:cNvPr>
          <p:cNvCxnSpPr>
            <a:cxnSpLocks/>
            <a:stCxn id="797" idx="6"/>
          </p:cNvCxnSpPr>
          <p:nvPr/>
        </p:nvCxnSpPr>
        <p:spPr>
          <a:xfrm>
            <a:off x="9716775" y="788358"/>
            <a:ext cx="27988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5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7CB825D-B073-0E7F-FAEC-4DFCA65D1855}"/>
              </a:ext>
            </a:extLst>
          </p:cNvPr>
          <p:cNvSpPr/>
          <p:nvPr/>
        </p:nvSpPr>
        <p:spPr>
          <a:xfrm>
            <a:off x="8308916" y="-80250"/>
            <a:ext cx="1050587" cy="102140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731DC-4692-E23F-E7B8-71A7A3279A45}"/>
              </a:ext>
            </a:extLst>
          </p:cNvPr>
          <p:cNvSpPr txBox="1"/>
          <p:nvPr/>
        </p:nvSpPr>
        <p:spPr>
          <a:xfrm>
            <a:off x="8406192" y="107286"/>
            <a:ext cx="85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Cell</a:t>
            </a:r>
          </a:p>
          <a:p>
            <a:pPr algn="ctr"/>
            <a:r>
              <a:rPr lang="en-US" dirty="0"/>
              <a:t> search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CF0FFD-47F2-4238-E79E-12A1F6B6CEC6}"/>
              </a:ext>
            </a:extLst>
          </p:cNvPr>
          <p:cNvSpPr/>
          <p:nvPr/>
        </p:nvSpPr>
        <p:spPr>
          <a:xfrm>
            <a:off x="8308916" y="1639091"/>
            <a:ext cx="1050587" cy="102140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CCB04-4961-84F3-87B2-6F143D3642F9}"/>
              </a:ext>
            </a:extLst>
          </p:cNvPr>
          <p:cNvSpPr txBox="1"/>
          <p:nvPr/>
        </p:nvSpPr>
        <p:spPr>
          <a:xfrm>
            <a:off x="8308916" y="1826627"/>
            <a:ext cx="105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MIB</a:t>
            </a:r>
          </a:p>
          <a:p>
            <a:pPr algn="ctr"/>
            <a:r>
              <a:rPr lang="en-US" dirty="0"/>
              <a:t>decoding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BE7A28-E00F-7BF4-8497-5365BE2E070A}"/>
              </a:ext>
            </a:extLst>
          </p:cNvPr>
          <p:cNvSpPr/>
          <p:nvPr/>
        </p:nvSpPr>
        <p:spPr>
          <a:xfrm>
            <a:off x="10917822" y="1639089"/>
            <a:ext cx="1050587" cy="102140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CC543-F5A4-A11D-30DB-7BF7DA7AFC9E}"/>
              </a:ext>
            </a:extLst>
          </p:cNvPr>
          <p:cNvSpPr txBox="1"/>
          <p:nvPr/>
        </p:nvSpPr>
        <p:spPr>
          <a:xfrm>
            <a:off x="10917822" y="1826625"/>
            <a:ext cx="105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SIBs decoding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064BD2-1710-6BA7-B9A9-090728BA4D1A}"/>
              </a:ext>
            </a:extLst>
          </p:cNvPr>
          <p:cNvSpPr/>
          <p:nvPr/>
        </p:nvSpPr>
        <p:spPr>
          <a:xfrm>
            <a:off x="6107775" y="1639090"/>
            <a:ext cx="1050587" cy="102140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8903A7-F8B5-103A-621D-BFEB1AB48CEF}"/>
              </a:ext>
            </a:extLst>
          </p:cNvPr>
          <p:cNvSpPr txBox="1"/>
          <p:nvPr/>
        </p:nvSpPr>
        <p:spPr>
          <a:xfrm>
            <a:off x="6156412" y="1826626"/>
            <a:ext cx="953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 tracking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91179-C343-A10B-5E37-E939F2C3CC6E}"/>
              </a:ext>
            </a:extLst>
          </p:cNvPr>
          <p:cNvCxnSpPr>
            <a:stCxn id="14" idx="6"/>
            <a:endCxn id="7" idx="1"/>
          </p:cNvCxnSpPr>
          <p:nvPr/>
        </p:nvCxnSpPr>
        <p:spPr>
          <a:xfrm>
            <a:off x="7158362" y="2149792"/>
            <a:ext cx="115055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298E03-6862-4546-C350-E4D5434001A7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9359503" y="2149791"/>
            <a:ext cx="1558319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31C696-E22E-49BD-710E-14F58C183EB6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8834210" y="941154"/>
            <a:ext cx="0" cy="697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1B3EEEA-DFD8-297C-40EC-EAE75EC84375}"/>
              </a:ext>
            </a:extLst>
          </p:cNvPr>
          <p:cNvCxnSpPr>
            <a:stCxn id="14" idx="3"/>
            <a:endCxn id="14" idx="1"/>
          </p:cNvCxnSpPr>
          <p:nvPr/>
        </p:nvCxnSpPr>
        <p:spPr>
          <a:xfrm rot="5400000" flipH="1">
            <a:off x="5900509" y="2149792"/>
            <a:ext cx="722242" cy="12700"/>
          </a:xfrm>
          <a:prstGeom prst="curvedConnector5">
            <a:avLst>
              <a:gd name="adj1" fmla="val -8755"/>
              <a:gd name="adj2" fmla="val 5490661"/>
              <a:gd name="adj3" fmla="val 11683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F21C62-6CBA-0EF3-97F2-19C681CB01D5}"/>
              </a:ext>
            </a:extLst>
          </p:cNvPr>
          <p:cNvSpPr txBox="1"/>
          <p:nvPr/>
        </p:nvSpPr>
        <p:spPr>
          <a:xfrm>
            <a:off x="8859947" y="900426"/>
            <a:ext cx="18616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frame timing,</a:t>
            </a:r>
          </a:p>
          <a:p>
            <a:r>
              <a:rPr lang="en-US" sz="1400" dirty="0"/>
              <a:t>physical cell identity,</a:t>
            </a:r>
          </a:p>
          <a:p>
            <a:r>
              <a:rPr lang="en-US" sz="1400" dirty="0"/>
              <a:t>frequency est.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96177B-AFEE-3694-91BE-00DBA0C824E4}"/>
              </a:ext>
            </a:extLst>
          </p:cNvPr>
          <p:cNvSpPr txBox="1"/>
          <p:nvPr/>
        </p:nvSpPr>
        <p:spPr>
          <a:xfrm>
            <a:off x="7158362" y="2165311"/>
            <a:ext cx="12831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frame timing,</a:t>
            </a:r>
          </a:p>
          <a:p>
            <a:r>
              <a:rPr lang="en-US" sz="1400" dirty="0"/>
              <a:t>frequency est.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7DFDCA-4E72-3A0A-E98C-F43A701E7B4E}"/>
              </a:ext>
            </a:extLst>
          </p:cNvPr>
          <p:cNvSpPr txBox="1"/>
          <p:nvPr/>
        </p:nvSpPr>
        <p:spPr>
          <a:xfrm rot="19993386">
            <a:off x="5105234" y="1286381"/>
            <a:ext cx="1861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next frame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4D6063-6700-04B4-6C22-DD1DC0B4CE9C}"/>
              </a:ext>
            </a:extLst>
          </p:cNvPr>
          <p:cNvSpPr txBox="1"/>
          <p:nvPr/>
        </p:nvSpPr>
        <p:spPr>
          <a:xfrm>
            <a:off x="9306298" y="2142712"/>
            <a:ext cx="17973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number of antenna,</a:t>
            </a:r>
          </a:p>
          <a:p>
            <a:r>
              <a:rPr lang="en-US" sz="1400" dirty="0"/>
              <a:t>system frame number,</a:t>
            </a:r>
          </a:p>
          <a:p>
            <a:r>
              <a:rPr lang="en-US" sz="1400" dirty="0"/>
              <a:t>full bandwidth,</a:t>
            </a:r>
          </a:p>
          <a:p>
            <a:r>
              <a:rPr lang="en-US" sz="1400" dirty="0"/>
              <a:t>PHICH configuration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967029-8A00-4979-B71C-03ED1DFE59E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004507" y="660767"/>
            <a:ext cx="1363218" cy="11279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DE862C8-8AA7-E0E5-97AC-05A579FC43DC}"/>
              </a:ext>
            </a:extLst>
          </p:cNvPr>
          <p:cNvSpPr txBox="1"/>
          <p:nvPr/>
        </p:nvSpPr>
        <p:spPr>
          <a:xfrm rot="19322320">
            <a:off x="6993756" y="693498"/>
            <a:ext cx="1861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next frame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B1D227-5715-E2F1-07D8-A13361E674D7}"/>
              </a:ext>
            </a:extLst>
          </p:cNvPr>
          <p:cNvSpPr txBox="1"/>
          <p:nvPr/>
        </p:nvSpPr>
        <p:spPr>
          <a:xfrm>
            <a:off x="9467852" y="3044916"/>
            <a:ext cx="85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cell</a:t>
            </a:r>
          </a:p>
          <a:p>
            <a:pPr algn="ctr"/>
            <a:r>
              <a:rPr lang="en-US" sz="1400" dirty="0"/>
              <a:t> search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B0D31-FA7C-60FE-3489-1832FC8AEB7A}"/>
              </a:ext>
            </a:extLst>
          </p:cNvPr>
          <p:cNvSpPr txBox="1"/>
          <p:nvPr/>
        </p:nvSpPr>
        <p:spPr>
          <a:xfrm>
            <a:off x="8228186" y="4383662"/>
            <a:ext cx="1050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MIB</a:t>
            </a:r>
          </a:p>
          <a:p>
            <a:pPr algn="ctr"/>
            <a:r>
              <a:rPr lang="en-US" sz="1400" dirty="0"/>
              <a:t>decoding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0E75D3-0E2F-9462-8ABF-4CF90D6B3580}"/>
              </a:ext>
            </a:extLst>
          </p:cNvPr>
          <p:cNvSpPr/>
          <p:nvPr/>
        </p:nvSpPr>
        <p:spPr>
          <a:xfrm>
            <a:off x="10438586" y="4098795"/>
            <a:ext cx="1158941" cy="111977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D05396-E131-3C75-A5F3-9985CE897450}"/>
              </a:ext>
            </a:extLst>
          </p:cNvPr>
          <p:cNvSpPr txBox="1"/>
          <p:nvPr/>
        </p:nvSpPr>
        <p:spPr>
          <a:xfrm>
            <a:off x="10465239" y="4278973"/>
            <a:ext cx="1158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symbol-by-symbol</a:t>
            </a:r>
          </a:p>
          <a:p>
            <a:pPr algn="ctr"/>
            <a:r>
              <a:rPr lang="en-US" sz="1400" dirty="0"/>
              <a:t>processing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718E63-4354-3398-EBD5-B653B264A780}"/>
              </a:ext>
            </a:extLst>
          </p:cNvPr>
          <p:cNvSpPr/>
          <p:nvPr/>
        </p:nvSpPr>
        <p:spPr>
          <a:xfrm>
            <a:off x="9306298" y="2747502"/>
            <a:ext cx="1158941" cy="111977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CF56B7-B9BE-AD33-4BF7-8559EFE719C0}"/>
              </a:ext>
            </a:extLst>
          </p:cNvPr>
          <p:cNvSpPr/>
          <p:nvPr/>
        </p:nvSpPr>
        <p:spPr>
          <a:xfrm>
            <a:off x="8174010" y="4098795"/>
            <a:ext cx="1158941" cy="111977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678EBB5-94CF-7479-17F9-B8535226B4A1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0800000" flipV="1">
            <a:off x="8753482" y="3307387"/>
            <a:ext cx="552817" cy="79140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943CF051-B778-2818-7273-1A0CB98F4BF6}"/>
              </a:ext>
            </a:extLst>
          </p:cNvPr>
          <p:cNvCxnSpPr>
            <a:cxnSpLocks/>
            <a:stCxn id="28" idx="6"/>
            <a:endCxn id="27" idx="4"/>
          </p:cNvCxnSpPr>
          <p:nvPr/>
        </p:nvCxnSpPr>
        <p:spPr>
          <a:xfrm flipV="1">
            <a:off x="9332951" y="3867273"/>
            <a:ext cx="552818" cy="79140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B2156C4-6081-E706-0660-6D18CDCDC887}"/>
              </a:ext>
            </a:extLst>
          </p:cNvPr>
          <p:cNvCxnSpPr>
            <a:cxnSpLocks/>
            <a:stCxn id="28" idx="5"/>
            <a:endCxn id="24" idx="3"/>
          </p:cNvCxnSpPr>
          <p:nvPr/>
        </p:nvCxnSpPr>
        <p:spPr>
          <a:xfrm rot="16200000" flipH="1">
            <a:off x="9885768" y="4332038"/>
            <a:ext cx="12700" cy="1445081"/>
          </a:xfrm>
          <a:prstGeom prst="curvedConnector3">
            <a:avLst>
              <a:gd name="adj1" fmla="val 20985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F94023E9-989E-7516-F5F5-D16CA1432CA8}"/>
              </a:ext>
            </a:extLst>
          </p:cNvPr>
          <p:cNvCxnSpPr>
            <a:cxnSpLocks/>
            <a:stCxn id="24" idx="0"/>
            <a:endCxn id="27" idx="6"/>
          </p:cNvCxnSpPr>
          <p:nvPr/>
        </p:nvCxnSpPr>
        <p:spPr>
          <a:xfrm rot="16200000" flipV="1">
            <a:off x="10345945" y="3426683"/>
            <a:ext cx="791407" cy="55281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22544C-F132-BE02-34FD-BE4FDDA39008}"/>
              </a:ext>
            </a:extLst>
          </p:cNvPr>
          <p:cNvSpPr txBox="1"/>
          <p:nvPr/>
        </p:nvSpPr>
        <p:spPr>
          <a:xfrm rot="18514535">
            <a:off x="7996951" y="3409378"/>
            <a:ext cx="161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locate PSS and SSS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8C7247-E391-D903-76EC-890535E87FBF}"/>
              </a:ext>
            </a:extLst>
          </p:cNvPr>
          <p:cNvSpPr txBox="1"/>
          <p:nvPr/>
        </p:nvSpPr>
        <p:spPr>
          <a:xfrm rot="18408977">
            <a:off x="9051568" y="4255249"/>
            <a:ext cx="161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fail decoding MIB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6656F7-8254-8E20-DA9D-F01AE8A96BDE}"/>
              </a:ext>
            </a:extLst>
          </p:cNvPr>
          <p:cNvSpPr txBox="1"/>
          <p:nvPr/>
        </p:nvSpPr>
        <p:spPr>
          <a:xfrm>
            <a:off x="9085194" y="5279749"/>
            <a:ext cx="161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decode the MIB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29E6BF-5AB9-85B7-8CD0-D6D3ECCAF85D}"/>
              </a:ext>
            </a:extLst>
          </p:cNvPr>
          <p:cNvSpPr txBox="1"/>
          <p:nvPr/>
        </p:nvSpPr>
        <p:spPr>
          <a:xfrm rot="3740129">
            <a:off x="10188011" y="3429637"/>
            <a:ext cx="161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signal lost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102F4C-EE33-C3F6-FF98-F27CEEDD407B}"/>
              </a:ext>
            </a:extLst>
          </p:cNvPr>
          <p:cNvSpPr txBox="1"/>
          <p:nvPr/>
        </p:nvSpPr>
        <p:spPr>
          <a:xfrm>
            <a:off x="1075623" y="4004456"/>
            <a:ext cx="77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cell</a:t>
            </a:r>
          </a:p>
          <a:p>
            <a:pPr algn="ctr"/>
            <a:r>
              <a:rPr lang="en-US" sz="1400" dirty="0"/>
              <a:t> search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7F45B-BAC8-41A6-6479-B2263BBF385C}"/>
              </a:ext>
            </a:extLst>
          </p:cNvPr>
          <p:cNvSpPr/>
          <p:nvPr/>
        </p:nvSpPr>
        <p:spPr>
          <a:xfrm>
            <a:off x="928706" y="3768271"/>
            <a:ext cx="1050587" cy="1021403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725A81-BBD6-C4CD-9A31-CBA4DD00094B}"/>
              </a:ext>
            </a:extLst>
          </p:cNvPr>
          <p:cNvSpPr txBox="1"/>
          <p:nvPr/>
        </p:nvSpPr>
        <p:spPr>
          <a:xfrm>
            <a:off x="3439276" y="4044935"/>
            <a:ext cx="95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MIB</a:t>
            </a:r>
          </a:p>
          <a:p>
            <a:pPr algn="ctr"/>
            <a:r>
              <a:rPr lang="en-US" sz="1400" dirty="0"/>
              <a:t>decoding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75F5A00-7D76-7797-4E61-E618221E207C}"/>
              </a:ext>
            </a:extLst>
          </p:cNvPr>
          <p:cNvSpPr/>
          <p:nvPr/>
        </p:nvSpPr>
        <p:spPr>
          <a:xfrm>
            <a:off x="3385624" y="3822638"/>
            <a:ext cx="1050587" cy="102140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EDD4A5-2EBE-9573-FB8F-F75AA842C724}"/>
              </a:ext>
            </a:extLst>
          </p:cNvPr>
          <p:cNvSpPr/>
          <p:nvPr/>
        </p:nvSpPr>
        <p:spPr>
          <a:xfrm>
            <a:off x="2056220" y="5410353"/>
            <a:ext cx="1050587" cy="102140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74062D-F8AE-9BBD-E6AB-84B680D6F46D}"/>
              </a:ext>
            </a:extLst>
          </p:cNvPr>
          <p:cNvSpPr txBox="1"/>
          <p:nvPr/>
        </p:nvSpPr>
        <p:spPr>
          <a:xfrm>
            <a:off x="4461678" y="5809971"/>
            <a:ext cx="1050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symbol-by-symbol</a:t>
            </a:r>
          </a:p>
          <a:p>
            <a:pPr algn="ctr"/>
            <a:r>
              <a:rPr lang="en-US" sz="1400" dirty="0"/>
              <a:t>processing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564C962-62B0-417B-9507-2103595D0E47}"/>
              </a:ext>
            </a:extLst>
          </p:cNvPr>
          <p:cNvCxnSpPr>
            <a:stCxn id="31" idx="7"/>
            <a:endCxn id="34" idx="1"/>
          </p:cNvCxnSpPr>
          <p:nvPr/>
        </p:nvCxnSpPr>
        <p:spPr>
          <a:xfrm rot="16200000" flipH="1">
            <a:off x="2655274" y="3088015"/>
            <a:ext cx="54367" cy="1714041"/>
          </a:xfrm>
          <a:prstGeom prst="curvedConnector3">
            <a:avLst>
              <a:gd name="adj1" fmla="val -6956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59962DD8-9826-366D-E097-4705A62D8891}"/>
              </a:ext>
            </a:extLst>
          </p:cNvPr>
          <p:cNvCxnSpPr>
            <a:stCxn id="34" idx="3"/>
            <a:endCxn id="31" idx="5"/>
          </p:cNvCxnSpPr>
          <p:nvPr/>
        </p:nvCxnSpPr>
        <p:spPr>
          <a:xfrm rot="5400000" flipH="1">
            <a:off x="2655275" y="3810257"/>
            <a:ext cx="54368" cy="1714041"/>
          </a:xfrm>
          <a:prstGeom prst="curvedConnector3">
            <a:avLst>
              <a:gd name="adj1" fmla="val -6955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CFD2D5-8E3B-765D-EB98-FFD1B0B42732}"/>
              </a:ext>
            </a:extLst>
          </p:cNvPr>
          <p:cNvCxnSpPr>
            <a:stCxn id="34" idx="3"/>
            <a:endCxn id="35" idx="7"/>
          </p:cNvCxnSpPr>
          <p:nvPr/>
        </p:nvCxnSpPr>
        <p:spPr>
          <a:xfrm flipH="1">
            <a:off x="2952952" y="4694461"/>
            <a:ext cx="586527" cy="86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46F242-0370-4EA5-0A2B-AD3C113969D5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H="1" flipV="1">
            <a:off x="1825438" y="4640093"/>
            <a:ext cx="384637" cy="91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2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E73289-6273-5BD8-9D39-F590FB3B61AA}"/>
              </a:ext>
            </a:extLst>
          </p:cNvPr>
          <p:cNvSpPr txBox="1"/>
          <p:nvPr/>
        </p:nvSpPr>
        <p:spPr>
          <a:xfrm>
            <a:off x="2611077" y="1282439"/>
            <a:ext cx="77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cell</a:t>
            </a:r>
          </a:p>
          <a:p>
            <a:pPr algn="ctr"/>
            <a:r>
              <a:rPr lang="en-US" sz="1400" dirty="0"/>
              <a:t> search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39D7AC-5019-4E80-AD14-ED9983019908}"/>
              </a:ext>
            </a:extLst>
          </p:cNvPr>
          <p:cNvSpPr/>
          <p:nvPr/>
        </p:nvSpPr>
        <p:spPr>
          <a:xfrm>
            <a:off x="2464160" y="1046254"/>
            <a:ext cx="1050587" cy="1021403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E0312-B2FC-665B-96C8-C54BF0B60DCC}"/>
              </a:ext>
            </a:extLst>
          </p:cNvPr>
          <p:cNvSpPr txBox="1"/>
          <p:nvPr/>
        </p:nvSpPr>
        <p:spPr>
          <a:xfrm>
            <a:off x="5374423" y="1268551"/>
            <a:ext cx="95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MIB</a:t>
            </a:r>
          </a:p>
          <a:p>
            <a:pPr algn="ctr"/>
            <a:r>
              <a:rPr lang="en-US" sz="1400" dirty="0"/>
              <a:t>decoding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DC0573-29C6-9F0F-5996-3C6268E5B03A}"/>
              </a:ext>
            </a:extLst>
          </p:cNvPr>
          <p:cNvSpPr/>
          <p:nvPr/>
        </p:nvSpPr>
        <p:spPr>
          <a:xfrm>
            <a:off x="5320771" y="1046254"/>
            <a:ext cx="1050587" cy="102140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3008E3-E920-BD4B-3837-E92A9BC4CBE9}"/>
              </a:ext>
            </a:extLst>
          </p:cNvPr>
          <p:cNvSpPr/>
          <p:nvPr/>
        </p:nvSpPr>
        <p:spPr>
          <a:xfrm>
            <a:off x="3933659" y="2735246"/>
            <a:ext cx="1050587" cy="102140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869CD-1972-BB2D-2812-DB7EC9C982E9}"/>
              </a:ext>
            </a:extLst>
          </p:cNvPr>
          <p:cNvSpPr txBox="1"/>
          <p:nvPr/>
        </p:nvSpPr>
        <p:spPr>
          <a:xfrm>
            <a:off x="3933659" y="2862055"/>
            <a:ext cx="1050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symbol-by-symbol</a:t>
            </a:r>
          </a:p>
          <a:p>
            <a:pPr algn="ctr"/>
            <a:r>
              <a:rPr lang="en-US" sz="1400" dirty="0"/>
              <a:t>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379F4B-6268-4D06-E14C-11EB9C2EEB3C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830391" y="1918077"/>
            <a:ext cx="644235" cy="966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EDCDD0-437C-E71A-9F2F-CA3BA2D5DBC8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3360892" y="1918076"/>
            <a:ext cx="726622" cy="966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3B7661-EC30-72C5-8D6D-4CC0CF386CCB}"/>
              </a:ext>
            </a:extLst>
          </p:cNvPr>
          <p:cNvCxnSpPr>
            <a:cxnSpLocks/>
          </p:cNvCxnSpPr>
          <p:nvPr/>
        </p:nvCxnSpPr>
        <p:spPr>
          <a:xfrm>
            <a:off x="3526429" y="1496174"/>
            <a:ext cx="17962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FF0FB0-F793-BB91-6031-AF6B225D6AC4}"/>
              </a:ext>
            </a:extLst>
          </p:cNvPr>
          <p:cNvCxnSpPr>
            <a:cxnSpLocks/>
          </p:cNvCxnSpPr>
          <p:nvPr/>
        </p:nvCxnSpPr>
        <p:spPr>
          <a:xfrm flipH="1">
            <a:off x="3514747" y="1658233"/>
            <a:ext cx="18079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EEF584-AC0E-3D7E-2199-5E3BA67E182C}"/>
              </a:ext>
            </a:extLst>
          </p:cNvPr>
          <p:cNvSpPr txBox="1"/>
          <p:nvPr/>
        </p:nvSpPr>
        <p:spPr>
          <a:xfrm>
            <a:off x="3643479" y="1217290"/>
            <a:ext cx="161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locate PSS and SSS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C07FF3-35FF-44FA-2929-3B32B839D00F}"/>
              </a:ext>
            </a:extLst>
          </p:cNvPr>
          <p:cNvSpPr txBox="1"/>
          <p:nvPr/>
        </p:nvSpPr>
        <p:spPr>
          <a:xfrm>
            <a:off x="3626525" y="1650220"/>
            <a:ext cx="161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fail decoding the MIB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96AB6B-4AA8-5AF8-4FDD-825D77BE461E}"/>
              </a:ext>
            </a:extLst>
          </p:cNvPr>
          <p:cNvSpPr txBox="1"/>
          <p:nvPr/>
        </p:nvSpPr>
        <p:spPr>
          <a:xfrm rot="3191745">
            <a:off x="2840812" y="2392823"/>
            <a:ext cx="161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signal lost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23DB06-46F3-E3E1-3CAA-F37B8A83EDFE}"/>
              </a:ext>
            </a:extLst>
          </p:cNvPr>
          <p:cNvSpPr txBox="1"/>
          <p:nvPr/>
        </p:nvSpPr>
        <p:spPr>
          <a:xfrm rot="18242364">
            <a:off x="4464782" y="2377630"/>
            <a:ext cx="161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obtain the full BW</a:t>
            </a:r>
          </a:p>
        </p:txBody>
      </p:sp>
    </p:spTree>
    <p:extLst>
      <p:ext uri="{BB962C8B-B14F-4D97-AF65-F5344CB8AC3E}">
        <p14:creationId xmlns:p14="http://schemas.microsoft.com/office/powerpoint/2010/main" val="263860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C5427E-40F2-A24F-EBB5-EBF634B2169E}"/>
              </a:ext>
            </a:extLst>
          </p:cNvPr>
          <p:cNvSpPr/>
          <p:nvPr/>
        </p:nvSpPr>
        <p:spPr>
          <a:xfrm>
            <a:off x="2285469" y="769558"/>
            <a:ext cx="855405" cy="884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100FA8-7FB8-8D08-7352-FE24619C141D}"/>
              </a:ext>
            </a:extLst>
          </p:cNvPr>
          <p:cNvSpPr/>
          <p:nvPr/>
        </p:nvSpPr>
        <p:spPr>
          <a:xfrm>
            <a:off x="2391166" y="871203"/>
            <a:ext cx="644009" cy="6816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79E9CA-B436-C81F-1504-DCBBB610D793}"/>
              </a:ext>
            </a:extLst>
          </p:cNvPr>
          <p:cNvCxnSpPr>
            <a:stCxn id="5" idx="0"/>
            <a:endCxn id="4" idx="0"/>
          </p:cNvCxnSpPr>
          <p:nvPr/>
        </p:nvCxnSpPr>
        <p:spPr>
          <a:xfrm flipV="1">
            <a:off x="2713171" y="769558"/>
            <a:ext cx="1" cy="101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CEBFB7-7CAB-BF7B-CD1C-2BAC2D0710E5}"/>
              </a:ext>
            </a:extLst>
          </p:cNvPr>
          <p:cNvCxnSpPr>
            <a:stCxn id="5" idx="7"/>
            <a:endCxn id="4" idx="7"/>
          </p:cNvCxnSpPr>
          <p:nvPr/>
        </p:nvCxnSpPr>
        <p:spPr>
          <a:xfrm flipV="1">
            <a:off x="2940862" y="899148"/>
            <a:ext cx="74741" cy="71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EAA10C-ACF3-655F-3DD5-F9ACDE7418E8}"/>
              </a:ext>
            </a:extLst>
          </p:cNvPr>
          <p:cNvCxnSpPr>
            <a:stCxn id="5" idx="6"/>
            <a:endCxn id="4" idx="6"/>
          </p:cNvCxnSpPr>
          <p:nvPr/>
        </p:nvCxnSpPr>
        <p:spPr>
          <a:xfrm>
            <a:off x="3035175" y="1212005"/>
            <a:ext cx="1056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F3C9D5-0AA5-A258-7A7A-543E15A655C6}"/>
              </a:ext>
            </a:extLst>
          </p:cNvPr>
          <p:cNvCxnSpPr>
            <a:stCxn id="5" idx="5"/>
            <a:endCxn id="4" idx="5"/>
          </p:cNvCxnSpPr>
          <p:nvPr/>
        </p:nvCxnSpPr>
        <p:spPr>
          <a:xfrm>
            <a:off x="2940862" y="1452988"/>
            <a:ext cx="74741" cy="71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2B862A-609B-CCB0-B48D-0ABDED8539D8}"/>
              </a:ext>
            </a:extLst>
          </p:cNvPr>
          <p:cNvCxnSpPr>
            <a:stCxn id="5" idx="4"/>
            <a:endCxn id="4" idx="4"/>
          </p:cNvCxnSpPr>
          <p:nvPr/>
        </p:nvCxnSpPr>
        <p:spPr>
          <a:xfrm>
            <a:off x="2713171" y="1552806"/>
            <a:ext cx="1" cy="101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FEAEB3-4F1C-C7EC-557A-D331377A2A1B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H="1">
            <a:off x="2410740" y="1452988"/>
            <a:ext cx="74739" cy="71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F42376-D5B2-4E41-0337-D8CEF383B2F3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H="1" flipV="1">
            <a:off x="2410740" y="899148"/>
            <a:ext cx="74739" cy="71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ACC20A-E009-9B03-039E-92144D8EF56A}"/>
              </a:ext>
            </a:extLst>
          </p:cNvPr>
          <p:cNvCxnSpPr>
            <a:stCxn id="5" idx="2"/>
            <a:endCxn id="4" idx="2"/>
          </p:cNvCxnSpPr>
          <p:nvPr/>
        </p:nvCxnSpPr>
        <p:spPr>
          <a:xfrm flipH="1">
            <a:off x="2285469" y="1212005"/>
            <a:ext cx="105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7FE08E-AED9-1F50-0876-623B9A76FD9B}"/>
              </a:ext>
            </a:extLst>
          </p:cNvPr>
          <p:cNvCxnSpPr>
            <a:cxnSpLocks/>
            <a:stCxn id="17" idx="3"/>
            <a:endCxn id="4" idx="2"/>
          </p:cNvCxnSpPr>
          <p:nvPr/>
        </p:nvCxnSpPr>
        <p:spPr>
          <a:xfrm>
            <a:off x="2075614" y="1210478"/>
            <a:ext cx="209855" cy="15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F3713-52A1-F125-100B-E937DD4F9B93}"/>
              </a:ext>
            </a:extLst>
          </p:cNvPr>
          <p:cNvSpPr txBox="1"/>
          <p:nvPr/>
        </p:nvSpPr>
        <p:spPr>
          <a:xfrm>
            <a:off x="1218612" y="853806"/>
            <a:ext cx="975264" cy="2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stream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D17CAB-64C4-CF83-C3E0-90A06F25C1D0}"/>
              </a:ext>
            </a:extLst>
          </p:cNvPr>
          <p:cNvGrpSpPr/>
          <p:nvPr/>
        </p:nvGrpSpPr>
        <p:grpSpPr>
          <a:xfrm>
            <a:off x="1043442" y="1136228"/>
            <a:ext cx="1032172" cy="148500"/>
            <a:chOff x="1254270" y="1333189"/>
            <a:chExt cx="1747473" cy="22614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7BEB94-91E2-D5E9-C44F-D3073F115F1A}"/>
                </a:ext>
              </a:extLst>
            </p:cNvPr>
            <p:cNvSpPr/>
            <p:nvPr/>
          </p:nvSpPr>
          <p:spPr>
            <a:xfrm>
              <a:off x="2018517" y="1333189"/>
              <a:ext cx="983226" cy="2261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A099D9-EA21-B7EB-EDE3-17FD9C7B1947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1654723" y="1559331"/>
              <a:ext cx="8554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640AF5-FB0B-F9D9-2C76-B759A561B6C9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>
              <a:off x="1654723" y="1333189"/>
              <a:ext cx="8554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734569-D3CD-A863-B244-8E95C5B01E15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2510130" y="1333189"/>
              <a:ext cx="0" cy="2261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398025-2C39-CD4D-587C-9E8257AE7232}"/>
                </a:ext>
              </a:extLst>
            </p:cNvPr>
            <p:cNvCxnSpPr/>
            <p:nvPr/>
          </p:nvCxnSpPr>
          <p:spPr>
            <a:xfrm>
              <a:off x="2755936" y="1333189"/>
              <a:ext cx="0" cy="2261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C126B7-698E-7D2D-CB9D-D2A64BD55DB5}"/>
                </a:ext>
              </a:extLst>
            </p:cNvPr>
            <p:cNvCxnSpPr/>
            <p:nvPr/>
          </p:nvCxnSpPr>
          <p:spPr>
            <a:xfrm>
              <a:off x="2259407" y="1333189"/>
              <a:ext cx="0" cy="2261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38BE92-0DB6-0143-D901-88D21CDB7DAB}"/>
                </a:ext>
              </a:extLst>
            </p:cNvPr>
            <p:cNvSpPr/>
            <p:nvPr/>
          </p:nvSpPr>
          <p:spPr>
            <a:xfrm flipH="1">
              <a:off x="1254270" y="1438145"/>
              <a:ext cx="49161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7F18CD-9BF0-1844-867D-3F9BEE1494D7}"/>
                </a:ext>
              </a:extLst>
            </p:cNvPr>
            <p:cNvSpPr/>
            <p:nvPr/>
          </p:nvSpPr>
          <p:spPr>
            <a:xfrm flipH="1" flipV="1">
              <a:off x="1404210" y="1438145"/>
              <a:ext cx="4915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C281C37-1D7C-64F3-B4F6-38227DE71603}"/>
                </a:ext>
              </a:extLst>
            </p:cNvPr>
            <p:cNvSpPr/>
            <p:nvPr/>
          </p:nvSpPr>
          <p:spPr>
            <a:xfrm flipH="1">
              <a:off x="1564538" y="1438144"/>
              <a:ext cx="49161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6FF40D-94D7-20C3-0456-6423A6ABDA6E}"/>
              </a:ext>
            </a:extLst>
          </p:cNvPr>
          <p:cNvCxnSpPr>
            <a:cxnSpLocks/>
          </p:cNvCxnSpPr>
          <p:nvPr/>
        </p:nvCxnSpPr>
        <p:spPr>
          <a:xfrm>
            <a:off x="3140872" y="1216121"/>
            <a:ext cx="2143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A8EC4F-DAED-12B5-3924-5B8D8775F966}"/>
              </a:ext>
            </a:extLst>
          </p:cNvPr>
          <p:cNvCxnSpPr>
            <a:cxnSpLocks/>
          </p:cNvCxnSpPr>
          <p:nvPr/>
        </p:nvCxnSpPr>
        <p:spPr>
          <a:xfrm flipV="1">
            <a:off x="3353172" y="1105042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E37BCA8-5722-F96C-38B0-432D431244B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140874" y="1212005"/>
            <a:ext cx="48053" cy="43806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0A37D96-A23C-0548-CDFD-BAE00F554FB2}"/>
              </a:ext>
            </a:extLst>
          </p:cNvPr>
          <p:cNvCxnSpPr>
            <a:cxnSpLocks/>
          </p:cNvCxnSpPr>
          <p:nvPr/>
        </p:nvCxnSpPr>
        <p:spPr>
          <a:xfrm flipV="1">
            <a:off x="2942914" y="1508341"/>
            <a:ext cx="74741" cy="71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552042B-C55F-43C6-EFF2-E493B93405E4}"/>
              </a:ext>
            </a:extLst>
          </p:cNvPr>
          <p:cNvSpPr/>
          <p:nvPr/>
        </p:nvSpPr>
        <p:spPr>
          <a:xfrm>
            <a:off x="3727343" y="2071827"/>
            <a:ext cx="448761" cy="2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FFT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67808C2-D234-4DF6-9131-E6E03E9F9D14}"/>
              </a:ext>
            </a:extLst>
          </p:cNvPr>
          <p:cNvSpPr/>
          <p:nvPr/>
        </p:nvSpPr>
        <p:spPr>
          <a:xfrm>
            <a:off x="2852224" y="2070101"/>
            <a:ext cx="686800" cy="2508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 strip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39F29C-E466-5F8D-F0D6-3CE68397E46D}"/>
              </a:ext>
            </a:extLst>
          </p:cNvPr>
          <p:cNvSpPr/>
          <p:nvPr/>
        </p:nvSpPr>
        <p:spPr>
          <a:xfrm>
            <a:off x="3525543" y="2533695"/>
            <a:ext cx="855406" cy="461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BW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truncation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A17718-18B1-6E50-80D9-E29FD6A41FED}"/>
              </a:ext>
            </a:extLst>
          </p:cNvPr>
          <p:cNvSpPr/>
          <p:nvPr/>
        </p:nvSpPr>
        <p:spPr>
          <a:xfrm>
            <a:off x="2279814" y="3747982"/>
            <a:ext cx="1011762" cy="4045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CRS channel est.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5F2E3B-9810-B88B-AAE3-745284125FD7}"/>
              </a:ext>
            </a:extLst>
          </p:cNvPr>
          <p:cNvSpPr/>
          <p:nvPr/>
        </p:nvSpPr>
        <p:spPr>
          <a:xfrm>
            <a:off x="2277312" y="4353564"/>
            <a:ext cx="1014264" cy="4207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interpolation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(time/freq.)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6E2AE-8165-3877-BFB8-DC7046EE9F9E}"/>
              </a:ext>
            </a:extLst>
          </p:cNvPr>
          <p:cNvCxnSpPr>
            <a:cxnSpLocks/>
          </p:cNvCxnSpPr>
          <p:nvPr/>
        </p:nvCxnSpPr>
        <p:spPr>
          <a:xfrm>
            <a:off x="3204147" y="1654452"/>
            <a:ext cx="95920" cy="111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3280DE5-1B86-19D8-D20C-88A26A4123FF}"/>
              </a:ext>
            </a:extLst>
          </p:cNvPr>
          <p:cNvCxnSpPr>
            <a:cxnSpLocks/>
          </p:cNvCxnSpPr>
          <p:nvPr/>
        </p:nvCxnSpPr>
        <p:spPr>
          <a:xfrm>
            <a:off x="3535829" y="2202158"/>
            <a:ext cx="1915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AD1F86D-A794-1EE3-0A85-4B486F225EF8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2784444" y="4152516"/>
            <a:ext cx="1251" cy="201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CF4B6E1-A554-0AC9-4962-E4028FC9AAEA}"/>
              </a:ext>
            </a:extLst>
          </p:cNvPr>
          <p:cNvSpPr/>
          <p:nvPr/>
        </p:nvSpPr>
        <p:spPr>
          <a:xfrm>
            <a:off x="3458871" y="4421132"/>
            <a:ext cx="1003413" cy="2879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equalization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33CD8D9-D31A-89D4-7F99-0DFBE725C92B}"/>
              </a:ext>
            </a:extLst>
          </p:cNvPr>
          <p:cNvGrpSpPr/>
          <p:nvPr/>
        </p:nvGrpSpPr>
        <p:grpSpPr>
          <a:xfrm>
            <a:off x="5366413" y="2689106"/>
            <a:ext cx="764635" cy="623391"/>
            <a:chOff x="5966905" y="3481681"/>
            <a:chExt cx="1026900" cy="68261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BA207C-9A62-FE74-A76B-D6F92E771BA5}"/>
                </a:ext>
              </a:extLst>
            </p:cNvPr>
            <p:cNvSpPr/>
            <p:nvPr/>
          </p:nvSpPr>
          <p:spPr>
            <a:xfrm>
              <a:off x="5966905" y="3481681"/>
              <a:ext cx="1026900" cy="682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05B55AA-EC7D-07A8-2CF8-38D27B239D5B}"/>
                </a:ext>
              </a:extLst>
            </p:cNvPr>
            <p:cNvCxnSpPr>
              <a:cxnSpLocks/>
              <a:stCxn id="71" idx="1"/>
              <a:endCxn id="71" idx="3"/>
            </p:cNvCxnSpPr>
            <p:nvPr/>
          </p:nvCxnSpPr>
          <p:spPr>
            <a:xfrm>
              <a:off x="5966905" y="3822991"/>
              <a:ext cx="10269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08FC6D-F810-ED73-38EB-6F8B3A4C7B2E}"/>
                </a:ext>
              </a:extLst>
            </p:cNvPr>
            <p:cNvSpPr/>
            <p:nvPr/>
          </p:nvSpPr>
          <p:spPr>
            <a:xfrm>
              <a:off x="6672186" y="3535507"/>
              <a:ext cx="230384" cy="226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E4EAF2B-98FD-CDA4-F33D-EFA59293BE35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 flipH="1">
              <a:off x="6549282" y="3761649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C79A1C2-0496-D84B-A808-9AD9E7C826CA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>
              <a:off x="6549282" y="3535507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EAF56A3-DC8E-174A-2215-F5090F952C3C}"/>
                </a:ext>
              </a:extLst>
            </p:cNvPr>
            <p:cNvCxnSpPr>
              <a:cxnSpLocks/>
            </p:cNvCxnSpPr>
            <p:nvPr/>
          </p:nvCxnSpPr>
          <p:spPr>
            <a:xfrm>
              <a:off x="6776973" y="3535507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4C0E54F-52B9-F947-EE9C-A029D7D8E1E5}"/>
                </a:ext>
              </a:extLst>
            </p:cNvPr>
            <p:cNvCxnSpPr>
              <a:cxnSpLocks/>
            </p:cNvCxnSpPr>
            <p:nvPr/>
          </p:nvCxnSpPr>
          <p:spPr>
            <a:xfrm>
              <a:off x="6325498" y="3660841"/>
              <a:ext cx="2237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45240B9-FF65-E646-63F6-B5A3E4E73CE8}"/>
                </a:ext>
              </a:extLst>
            </p:cNvPr>
            <p:cNvSpPr/>
            <p:nvPr/>
          </p:nvSpPr>
          <p:spPr>
            <a:xfrm>
              <a:off x="6102010" y="3585872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211BC7D-3C3F-E4EB-7E2D-183E8C8A1B72}"/>
                </a:ext>
              </a:extLst>
            </p:cNvPr>
            <p:cNvSpPr/>
            <p:nvPr/>
          </p:nvSpPr>
          <p:spPr>
            <a:xfrm>
              <a:off x="6081597" y="3927182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B5977EA-EBE3-27FF-E269-7F275DA9296A}"/>
                </a:ext>
              </a:extLst>
            </p:cNvPr>
            <p:cNvSpPr/>
            <p:nvPr/>
          </p:nvSpPr>
          <p:spPr>
            <a:xfrm>
              <a:off x="6305235" y="3927182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21ECD99-6EDA-A4A8-E826-A01E2F93684B}"/>
                </a:ext>
              </a:extLst>
            </p:cNvPr>
            <p:cNvSpPr/>
            <p:nvPr/>
          </p:nvSpPr>
          <p:spPr>
            <a:xfrm>
              <a:off x="6529721" y="3927182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E5E8DDA-DDCA-B009-052D-BFBC31BBC97C}"/>
                </a:ext>
              </a:extLst>
            </p:cNvPr>
            <p:cNvSpPr/>
            <p:nvPr/>
          </p:nvSpPr>
          <p:spPr>
            <a:xfrm>
              <a:off x="6770152" y="3923626"/>
              <a:ext cx="145024" cy="157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DFE428B-1ED1-2925-6461-53C519E2D845}"/>
              </a:ext>
            </a:extLst>
          </p:cNvPr>
          <p:cNvSpPr txBox="1"/>
          <p:nvPr/>
        </p:nvSpPr>
        <p:spPr>
          <a:xfrm>
            <a:off x="5397438" y="2406584"/>
            <a:ext cx="80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buffer (4)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B0C682-C1ED-3B77-6A2E-9C24D33FD7F0}"/>
              </a:ext>
            </a:extLst>
          </p:cNvPr>
          <p:cNvSpPr/>
          <p:nvPr/>
        </p:nvSpPr>
        <p:spPr>
          <a:xfrm>
            <a:off x="7722944" y="2709098"/>
            <a:ext cx="1212132" cy="2606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PBCH decoding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070FD9-132E-A93E-5EAB-BA01CD19A256}"/>
              </a:ext>
            </a:extLst>
          </p:cNvPr>
          <p:cNvCxnSpPr>
            <a:cxnSpLocks/>
          </p:cNvCxnSpPr>
          <p:nvPr/>
        </p:nvCxnSpPr>
        <p:spPr>
          <a:xfrm flipV="1">
            <a:off x="6131048" y="2839429"/>
            <a:ext cx="260646" cy="2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37DA361-B54B-1441-1C9C-D8D6EF0D9B2D}"/>
              </a:ext>
            </a:extLst>
          </p:cNvPr>
          <p:cNvSpPr/>
          <p:nvPr/>
        </p:nvSpPr>
        <p:spPr>
          <a:xfrm>
            <a:off x="6390392" y="2709098"/>
            <a:ext cx="1073208" cy="2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concatenation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29087E-3656-9A47-1E1B-95D7F63EC897}"/>
              </a:ext>
            </a:extLst>
          </p:cNvPr>
          <p:cNvCxnSpPr>
            <a:cxnSpLocks/>
          </p:cNvCxnSpPr>
          <p:nvPr/>
        </p:nvCxnSpPr>
        <p:spPr>
          <a:xfrm flipV="1">
            <a:off x="7462298" y="2828913"/>
            <a:ext cx="260646" cy="2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4CAE90C-6A3D-D778-1D3F-4CE21AC9184B}"/>
              </a:ext>
            </a:extLst>
          </p:cNvPr>
          <p:cNvCxnSpPr>
            <a:cxnSpLocks/>
          </p:cNvCxnSpPr>
          <p:nvPr/>
        </p:nvCxnSpPr>
        <p:spPr>
          <a:xfrm flipV="1">
            <a:off x="4816079" y="4455024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EFF6169-0934-003E-6D0C-DAA455C31B5A}"/>
              </a:ext>
            </a:extLst>
          </p:cNvPr>
          <p:cNvSpPr txBox="1"/>
          <p:nvPr/>
        </p:nvSpPr>
        <p:spPr>
          <a:xfrm>
            <a:off x="5985366" y="4460252"/>
            <a:ext cx="90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buffer (1-3) 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0289AA7-5BFE-AC5E-1E87-54C9A2AF9B08}"/>
              </a:ext>
            </a:extLst>
          </p:cNvPr>
          <p:cNvGrpSpPr/>
          <p:nvPr/>
        </p:nvGrpSpPr>
        <p:grpSpPr>
          <a:xfrm>
            <a:off x="6022040" y="4737251"/>
            <a:ext cx="754742" cy="621345"/>
            <a:chOff x="7390577" y="4020632"/>
            <a:chExt cx="754742" cy="62134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4C55E69-5951-1D64-FB37-C75792C85F9E}"/>
                </a:ext>
              </a:extLst>
            </p:cNvPr>
            <p:cNvSpPr/>
            <p:nvPr/>
          </p:nvSpPr>
          <p:spPr>
            <a:xfrm>
              <a:off x="7390577" y="4020632"/>
              <a:ext cx="754742" cy="6213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F17E56-693C-50B8-305D-33CAF9D33BCA}"/>
                </a:ext>
              </a:extLst>
            </p:cNvPr>
            <p:cNvCxnSpPr>
              <a:cxnSpLocks/>
              <a:stCxn id="93" idx="1"/>
              <a:endCxn id="93" idx="3"/>
            </p:cNvCxnSpPr>
            <p:nvPr/>
          </p:nvCxnSpPr>
          <p:spPr>
            <a:xfrm>
              <a:off x="7390577" y="4331305"/>
              <a:ext cx="7547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1603ED-10E9-0C8C-9085-BD22CB3C0FC2}"/>
                </a:ext>
              </a:extLst>
            </p:cNvPr>
            <p:cNvSpPr/>
            <p:nvPr/>
          </p:nvSpPr>
          <p:spPr>
            <a:xfrm>
              <a:off x="7908938" y="4069626"/>
              <a:ext cx="169326" cy="2058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B4E620-528F-37B7-E7E9-8476C62F3A30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7818607" y="4275469"/>
              <a:ext cx="1749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5A41A3C-FE76-0EFC-98C0-1981F3FBB92C}"/>
                </a:ext>
              </a:extLst>
            </p:cNvPr>
            <p:cNvCxnSpPr>
              <a:cxnSpLocks/>
              <a:stCxn id="95" idx="0"/>
            </p:cNvCxnSpPr>
            <p:nvPr/>
          </p:nvCxnSpPr>
          <p:spPr>
            <a:xfrm flipH="1">
              <a:off x="7818607" y="4069626"/>
              <a:ext cx="1749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4C1A1A3-1CB2-64A0-3489-E38DBFC06366}"/>
                </a:ext>
              </a:extLst>
            </p:cNvPr>
            <p:cNvCxnSpPr>
              <a:cxnSpLocks/>
            </p:cNvCxnSpPr>
            <p:nvPr/>
          </p:nvCxnSpPr>
          <p:spPr>
            <a:xfrm>
              <a:off x="7985954" y="4069626"/>
              <a:ext cx="0" cy="205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717F199-4D1D-A249-881E-4E75EC298CB0}"/>
                </a:ext>
              </a:extLst>
            </p:cNvPr>
            <p:cNvCxnSpPr/>
            <p:nvPr/>
          </p:nvCxnSpPr>
          <p:spPr>
            <a:xfrm>
              <a:off x="7654133" y="4183710"/>
              <a:ext cx="1644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975CD46-E0EC-8C70-4EBC-B4B61FD45D53}"/>
                </a:ext>
              </a:extLst>
            </p:cNvPr>
            <p:cNvSpPr/>
            <p:nvPr/>
          </p:nvSpPr>
          <p:spPr>
            <a:xfrm>
              <a:off x="7489875" y="4115470"/>
              <a:ext cx="106588" cy="1364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6AB5B08-8959-9826-0914-E1CAC2D6990E}"/>
                </a:ext>
              </a:extLst>
            </p:cNvPr>
            <p:cNvSpPr/>
            <p:nvPr/>
          </p:nvSpPr>
          <p:spPr>
            <a:xfrm>
              <a:off x="7552764" y="4415989"/>
              <a:ext cx="106588" cy="1364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CA93963-CE92-8CD3-B19D-93CF52C381D3}"/>
                </a:ext>
              </a:extLst>
            </p:cNvPr>
            <p:cNvSpPr/>
            <p:nvPr/>
          </p:nvSpPr>
          <p:spPr>
            <a:xfrm>
              <a:off x="7717755" y="4415989"/>
              <a:ext cx="106588" cy="1364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6864CF8-0D66-F847-9AA4-F60EC7E9A3F2}"/>
                </a:ext>
              </a:extLst>
            </p:cNvPr>
            <p:cNvSpPr/>
            <p:nvPr/>
          </p:nvSpPr>
          <p:spPr>
            <a:xfrm>
              <a:off x="7880211" y="4415988"/>
              <a:ext cx="106588" cy="1364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EABDDB8-95F6-6B6F-CACA-EC7FCD982CA7}"/>
              </a:ext>
            </a:extLst>
          </p:cNvPr>
          <p:cNvSpPr/>
          <p:nvPr/>
        </p:nvSpPr>
        <p:spPr>
          <a:xfrm>
            <a:off x="5717744" y="3670266"/>
            <a:ext cx="1324811" cy="275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PCFICH decoding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8580C74-EF33-F4A5-6C32-341AE868EAE2}"/>
              </a:ext>
            </a:extLst>
          </p:cNvPr>
          <p:cNvSpPr/>
          <p:nvPr/>
        </p:nvSpPr>
        <p:spPr>
          <a:xfrm>
            <a:off x="5717744" y="4051926"/>
            <a:ext cx="1324811" cy="275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PHICH positioning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D729A65-C616-5884-AF7A-C636EB2C83B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59590" y="4068574"/>
            <a:ext cx="721562" cy="194742"/>
          </a:xfrm>
          <a:prstGeom prst="bentConnector3">
            <a:avLst>
              <a:gd name="adj1" fmla="val 998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A988BC9-D1DC-BAB9-0FAD-6E5FF85DD74E}"/>
              </a:ext>
            </a:extLst>
          </p:cNvPr>
          <p:cNvCxnSpPr>
            <a:cxnSpLocks/>
          </p:cNvCxnSpPr>
          <p:nvPr/>
        </p:nvCxnSpPr>
        <p:spPr>
          <a:xfrm>
            <a:off x="4921778" y="4563962"/>
            <a:ext cx="5911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6C587D6-12B9-BCB1-3E96-993D3FC7F83D}"/>
              </a:ext>
            </a:extLst>
          </p:cNvPr>
          <p:cNvCxnSpPr>
            <a:endCxn id="105" idx="1"/>
          </p:cNvCxnSpPr>
          <p:nvPr/>
        </p:nvCxnSpPr>
        <p:spPr>
          <a:xfrm>
            <a:off x="5512881" y="4189450"/>
            <a:ext cx="2048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4798F65-5F60-2016-E948-A8EABA750799}"/>
              </a:ext>
            </a:extLst>
          </p:cNvPr>
          <p:cNvCxnSpPr>
            <a:cxnSpLocks/>
          </p:cNvCxnSpPr>
          <p:nvPr/>
        </p:nvCxnSpPr>
        <p:spPr>
          <a:xfrm>
            <a:off x="5537175" y="4526726"/>
            <a:ext cx="484865" cy="373603"/>
          </a:xfrm>
          <a:prstGeom prst="bentConnector3">
            <a:avLst>
              <a:gd name="adj1" fmla="val -21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CABF085-AF29-A237-367D-D792F230B3B2}"/>
              </a:ext>
            </a:extLst>
          </p:cNvPr>
          <p:cNvSpPr/>
          <p:nvPr/>
        </p:nvSpPr>
        <p:spPr>
          <a:xfrm>
            <a:off x="7588978" y="3778146"/>
            <a:ext cx="948422" cy="431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frequency selection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7FB60834-9C11-73D7-DD4A-CA1991A8ADB4}"/>
              </a:ext>
            </a:extLst>
          </p:cNvPr>
          <p:cNvCxnSpPr>
            <a:cxnSpLocks/>
            <a:stCxn id="104" idx="3"/>
            <a:endCxn id="110" idx="1"/>
          </p:cNvCxnSpPr>
          <p:nvPr/>
        </p:nvCxnSpPr>
        <p:spPr>
          <a:xfrm>
            <a:off x="7042555" y="3807790"/>
            <a:ext cx="546423" cy="18614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1D1791CC-D41E-96F4-80AA-FD913C2DAF91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 flipV="1">
            <a:off x="7042555" y="3993932"/>
            <a:ext cx="546423" cy="19551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884987A-129F-3947-ABD6-95886B7B1FFD}"/>
              </a:ext>
            </a:extLst>
          </p:cNvPr>
          <p:cNvSpPr txBox="1"/>
          <p:nvPr/>
        </p:nvSpPr>
        <p:spPr>
          <a:xfrm>
            <a:off x="8736295" y="4102462"/>
            <a:ext cx="10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CFI,</a:t>
            </a:r>
          </a:p>
          <a:p>
            <a:r>
              <a:rPr lang="en-US" sz="1200" dirty="0"/>
              <a:t>available BW in symbol 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A2C5B58-B728-26C3-7242-EC358806B12E}"/>
              </a:ext>
            </a:extLst>
          </p:cNvPr>
          <p:cNvSpPr/>
          <p:nvPr/>
        </p:nvSpPr>
        <p:spPr>
          <a:xfrm>
            <a:off x="8206042" y="4758635"/>
            <a:ext cx="1073208" cy="2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concatenation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8F1C527C-45D2-EB46-F1E7-430A185979E4}"/>
              </a:ext>
            </a:extLst>
          </p:cNvPr>
          <p:cNvCxnSpPr>
            <a:cxnSpLocks/>
            <a:stCxn id="110" idx="3"/>
            <a:endCxn id="114" idx="0"/>
          </p:cNvCxnSpPr>
          <p:nvPr/>
        </p:nvCxnSpPr>
        <p:spPr>
          <a:xfrm>
            <a:off x="8537400" y="3993932"/>
            <a:ext cx="205246" cy="76470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0BAB80D-7C25-B1D6-2287-2E0EA86E8F92}"/>
              </a:ext>
            </a:extLst>
          </p:cNvPr>
          <p:cNvSpPr/>
          <p:nvPr/>
        </p:nvSpPr>
        <p:spPr>
          <a:xfrm>
            <a:off x="8365274" y="5218273"/>
            <a:ext cx="754743" cy="4127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PDCCH decoding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39F868D-5A8F-4539-A82F-9C4D4E3AA752}"/>
              </a:ext>
            </a:extLst>
          </p:cNvPr>
          <p:cNvSpPr txBox="1"/>
          <p:nvPr/>
        </p:nvSpPr>
        <p:spPr>
          <a:xfrm>
            <a:off x="9242871" y="5169339"/>
            <a:ext cx="94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blind </a:t>
            </a:r>
          </a:p>
          <a:p>
            <a:r>
              <a:rPr lang="en-US" sz="1200" dirty="0"/>
              <a:t>search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2DE770-31B4-992D-E9B2-974761A88A50}"/>
              </a:ext>
            </a:extLst>
          </p:cNvPr>
          <p:cNvSpPr txBox="1"/>
          <p:nvPr/>
        </p:nvSpPr>
        <p:spPr>
          <a:xfrm>
            <a:off x="6049228" y="5595782"/>
            <a:ext cx="90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buffer (14) 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FF89A2C-CD38-2534-E76B-6A94A1563CCB}"/>
              </a:ext>
            </a:extLst>
          </p:cNvPr>
          <p:cNvGrpSpPr/>
          <p:nvPr/>
        </p:nvGrpSpPr>
        <p:grpSpPr>
          <a:xfrm>
            <a:off x="5987720" y="5872043"/>
            <a:ext cx="831556" cy="696188"/>
            <a:chOff x="4204904" y="5626787"/>
            <a:chExt cx="1026900" cy="68261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FED7AAD-6282-CCF5-A665-B32B494AD9AC}"/>
                </a:ext>
              </a:extLst>
            </p:cNvPr>
            <p:cNvSpPr/>
            <p:nvPr/>
          </p:nvSpPr>
          <p:spPr>
            <a:xfrm>
              <a:off x="4204904" y="5626787"/>
              <a:ext cx="1026900" cy="682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6BAC0D1-CC34-7D79-C37D-AF203857FB79}"/>
                </a:ext>
              </a:extLst>
            </p:cNvPr>
            <p:cNvCxnSpPr>
              <a:cxnSpLocks/>
              <a:stCxn id="120" idx="1"/>
              <a:endCxn id="120" idx="3"/>
            </p:cNvCxnSpPr>
            <p:nvPr/>
          </p:nvCxnSpPr>
          <p:spPr>
            <a:xfrm>
              <a:off x="4204904" y="5968097"/>
              <a:ext cx="10269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7D4B8F1-0206-1239-79BE-F53567735046}"/>
                </a:ext>
              </a:extLst>
            </p:cNvPr>
            <p:cNvSpPr/>
            <p:nvPr/>
          </p:nvSpPr>
          <p:spPr>
            <a:xfrm>
              <a:off x="4910185" y="5680613"/>
              <a:ext cx="230384" cy="226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F7B74D9-73EA-CCC2-8C6E-BCB3ACD87A36}"/>
                </a:ext>
              </a:extLst>
            </p:cNvPr>
            <p:cNvCxnSpPr>
              <a:cxnSpLocks/>
              <a:stCxn id="122" idx="2"/>
            </p:cNvCxnSpPr>
            <p:nvPr/>
          </p:nvCxnSpPr>
          <p:spPr>
            <a:xfrm flipH="1">
              <a:off x="4787281" y="5906755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7A3B970-03FA-4093-C639-0144C45FDA26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 flipH="1">
              <a:off x="4787281" y="5680613"/>
              <a:ext cx="238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B30D37C-C438-5C11-B7E9-07F7DC5D4BF7}"/>
                </a:ext>
              </a:extLst>
            </p:cNvPr>
            <p:cNvCxnSpPr>
              <a:cxnSpLocks/>
            </p:cNvCxnSpPr>
            <p:nvPr/>
          </p:nvCxnSpPr>
          <p:spPr>
            <a:xfrm>
              <a:off x="5014972" y="5680613"/>
              <a:ext cx="0" cy="226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8978EC3-B107-0084-DF69-1F14DF8C360F}"/>
                </a:ext>
              </a:extLst>
            </p:cNvPr>
            <p:cNvCxnSpPr/>
            <p:nvPr/>
          </p:nvCxnSpPr>
          <p:spPr>
            <a:xfrm>
              <a:off x="4563497" y="5805947"/>
              <a:ext cx="2237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14974F8-A9B9-B29F-1097-5C841B30245F}"/>
                </a:ext>
              </a:extLst>
            </p:cNvPr>
            <p:cNvSpPr/>
            <p:nvPr/>
          </p:nvSpPr>
          <p:spPr>
            <a:xfrm>
              <a:off x="4340009" y="5730978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BB35D7F-EC4A-D0A9-3622-6020BF87B47C}"/>
                </a:ext>
              </a:extLst>
            </p:cNvPr>
            <p:cNvSpPr/>
            <p:nvPr/>
          </p:nvSpPr>
          <p:spPr>
            <a:xfrm>
              <a:off x="4764466" y="6072288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4D07F3B-B1BA-EAFC-39AC-A91FDC2C03EC}"/>
                </a:ext>
              </a:extLst>
            </p:cNvPr>
            <p:cNvSpPr/>
            <p:nvPr/>
          </p:nvSpPr>
          <p:spPr>
            <a:xfrm>
              <a:off x="4988952" y="6072288"/>
              <a:ext cx="145024" cy="1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10DFA30-FCEE-C5FF-4285-B7CBD7C0CBE9}"/>
                </a:ext>
              </a:extLst>
            </p:cNvPr>
            <p:cNvSpPr/>
            <p:nvPr/>
          </p:nvSpPr>
          <p:spPr>
            <a:xfrm flipH="1">
              <a:off x="4325575" y="6124829"/>
              <a:ext cx="49161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667933F-E751-EE4D-19E2-BD02C39415DA}"/>
                </a:ext>
              </a:extLst>
            </p:cNvPr>
            <p:cNvSpPr/>
            <p:nvPr/>
          </p:nvSpPr>
          <p:spPr>
            <a:xfrm flipH="1" flipV="1">
              <a:off x="4475515" y="6124829"/>
              <a:ext cx="4915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2F94F12-65B8-3FE6-CC65-C204090DEA58}"/>
                </a:ext>
              </a:extLst>
            </p:cNvPr>
            <p:cNvSpPr/>
            <p:nvPr/>
          </p:nvSpPr>
          <p:spPr>
            <a:xfrm flipH="1">
              <a:off x="4635843" y="6124828"/>
              <a:ext cx="49161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0EE7C1E0-FABB-489B-A635-0654089249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02600" y="5072868"/>
            <a:ext cx="1502297" cy="461498"/>
          </a:xfrm>
          <a:prstGeom prst="bentConnector3">
            <a:avLst>
              <a:gd name="adj1" fmla="val 998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E18F805-B2EC-5C06-78D4-C8D7D85E65C9}"/>
              </a:ext>
            </a:extLst>
          </p:cNvPr>
          <p:cNvCxnSpPr>
            <a:stCxn id="114" idx="2"/>
            <a:endCxn id="116" idx="0"/>
          </p:cNvCxnSpPr>
          <p:nvPr/>
        </p:nvCxnSpPr>
        <p:spPr>
          <a:xfrm>
            <a:off x="8742646" y="5019296"/>
            <a:ext cx="0" cy="198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3F70315F-055E-180E-6480-F7864945136C}"/>
              </a:ext>
            </a:extLst>
          </p:cNvPr>
          <p:cNvCxnSpPr>
            <a:stCxn id="116" idx="2"/>
            <a:endCxn id="116" idx="0"/>
          </p:cNvCxnSpPr>
          <p:nvPr/>
        </p:nvCxnSpPr>
        <p:spPr>
          <a:xfrm rot="5400000" flipH="1">
            <a:off x="8536280" y="5424639"/>
            <a:ext cx="412731" cy="12700"/>
          </a:xfrm>
          <a:prstGeom prst="curvedConnector5">
            <a:avLst>
              <a:gd name="adj1" fmla="val -20034"/>
              <a:gd name="adj2" fmla="val -3960504"/>
              <a:gd name="adj3" fmla="val 13888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A29A60C-13BD-0B1F-FAAC-F901284CF483}"/>
              </a:ext>
            </a:extLst>
          </p:cNvPr>
          <p:cNvSpPr/>
          <p:nvPr/>
        </p:nvSpPr>
        <p:spPr>
          <a:xfrm>
            <a:off x="8116698" y="6317726"/>
            <a:ext cx="1264596" cy="245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PDSCH decoding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72AC4C9-9640-9642-A804-10E1359D5740}"/>
              </a:ext>
            </a:extLst>
          </p:cNvPr>
          <p:cNvSpPr/>
          <p:nvPr/>
        </p:nvSpPr>
        <p:spPr>
          <a:xfrm>
            <a:off x="8212392" y="5912906"/>
            <a:ext cx="1073208" cy="2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concatenation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BDE0320-5141-5451-E9A2-8A9ED674E072}"/>
              </a:ext>
            </a:extLst>
          </p:cNvPr>
          <p:cNvCxnSpPr>
            <a:stCxn id="137" idx="2"/>
            <a:endCxn id="136" idx="0"/>
          </p:cNvCxnSpPr>
          <p:nvPr/>
        </p:nvCxnSpPr>
        <p:spPr>
          <a:xfrm>
            <a:off x="8748996" y="6173567"/>
            <a:ext cx="0" cy="144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0F0BC5-1CB7-3865-57D9-FE9C9CE5936C}"/>
              </a:ext>
            </a:extLst>
          </p:cNvPr>
          <p:cNvCxnSpPr>
            <a:stCxn id="116" idx="2"/>
            <a:endCxn id="137" idx="0"/>
          </p:cNvCxnSpPr>
          <p:nvPr/>
        </p:nvCxnSpPr>
        <p:spPr>
          <a:xfrm>
            <a:off x="8742646" y="5631004"/>
            <a:ext cx="6350" cy="2819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CA99912-23FC-B735-47B5-0AD088DD4949}"/>
              </a:ext>
            </a:extLst>
          </p:cNvPr>
          <p:cNvSpPr txBox="1"/>
          <p:nvPr/>
        </p:nvSpPr>
        <p:spPr>
          <a:xfrm>
            <a:off x="8361077" y="5621680"/>
            <a:ext cx="43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DCI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0BF6BD7-B202-2D95-72A3-B5D46F807C6C}"/>
              </a:ext>
            </a:extLst>
          </p:cNvPr>
          <p:cNvSpPr txBox="1"/>
          <p:nvPr/>
        </p:nvSpPr>
        <p:spPr>
          <a:xfrm>
            <a:off x="2145604" y="989302"/>
            <a:ext cx="113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ring </a:t>
            </a:r>
          </a:p>
          <a:p>
            <a:pPr algn="ctr"/>
            <a:r>
              <a:rPr lang="en-US" sz="1200" dirty="0"/>
              <a:t>buffer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6D0A27C-82A6-26B3-5946-15A65767F50A}"/>
              </a:ext>
            </a:extLst>
          </p:cNvPr>
          <p:cNvSpPr txBox="1"/>
          <p:nvPr/>
        </p:nvSpPr>
        <p:spPr>
          <a:xfrm>
            <a:off x="5923145" y="447815"/>
            <a:ext cx="2072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               cell search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258FAB4-B8C8-D16F-C591-3EA0415ADA21}"/>
              </a:ext>
            </a:extLst>
          </p:cNvPr>
          <p:cNvSpPr/>
          <p:nvPr/>
        </p:nvSpPr>
        <p:spPr>
          <a:xfrm>
            <a:off x="5207694" y="2441778"/>
            <a:ext cx="3877929" cy="9913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C4EE622-BFDB-DEFD-BF15-D297FF1CD0C7}"/>
              </a:ext>
            </a:extLst>
          </p:cNvPr>
          <p:cNvSpPr txBox="1"/>
          <p:nvPr/>
        </p:nvSpPr>
        <p:spPr>
          <a:xfrm>
            <a:off x="7300042" y="2444765"/>
            <a:ext cx="2072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              The MIB decoding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60C1E60-CE70-A72B-995E-E9243A9B429A}"/>
              </a:ext>
            </a:extLst>
          </p:cNvPr>
          <p:cNvSpPr txBox="1"/>
          <p:nvPr/>
        </p:nvSpPr>
        <p:spPr>
          <a:xfrm>
            <a:off x="8018524" y="3563278"/>
            <a:ext cx="2072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              The SIBs decoding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202E71C-119F-0FDA-8A8B-5E69084E2914}"/>
              </a:ext>
            </a:extLst>
          </p:cNvPr>
          <p:cNvSpPr/>
          <p:nvPr/>
        </p:nvSpPr>
        <p:spPr>
          <a:xfrm>
            <a:off x="5137458" y="3547538"/>
            <a:ext cx="4671679" cy="31242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68E9B9C-EC4A-FA13-AB0C-7BF48DA4E430}"/>
              </a:ext>
            </a:extLst>
          </p:cNvPr>
          <p:cNvSpPr/>
          <p:nvPr/>
        </p:nvSpPr>
        <p:spPr>
          <a:xfrm>
            <a:off x="8580240" y="98166"/>
            <a:ext cx="2026839" cy="16205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240B9F1-C0C0-48C0-C360-3541B966E205}"/>
              </a:ext>
            </a:extLst>
          </p:cNvPr>
          <p:cNvSpPr txBox="1"/>
          <p:nvPr/>
        </p:nvSpPr>
        <p:spPr>
          <a:xfrm>
            <a:off x="9835496" y="86317"/>
            <a:ext cx="103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D41DAFB-7943-88D2-24C6-61C7D65989D3}"/>
                  </a:ext>
                </a:extLst>
              </p:cNvPr>
              <p:cNvSpPr txBox="1"/>
              <p:nvPr/>
            </p:nvSpPr>
            <p:spPr>
              <a:xfrm>
                <a:off x="10226307" y="334798"/>
                <a:ext cx="1655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D41DAFB-7943-88D2-24C6-61C7D6598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307" y="334798"/>
                <a:ext cx="1655274" cy="276999"/>
              </a:xfrm>
              <a:prstGeom prst="rect">
                <a:avLst/>
              </a:prstGeom>
              <a:blipFill>
                <a:blip r:embed="rId2"/>
                <a:stretch>
                  <a:fillRect l="-369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06C5CACD-E0A2-51C9-11B2-2EC22AA314C9}"/>
              </a:ext>
            </a:extLst>
          </p:cNvPr>
          <p:cNvSpPr txBox="1"/>
          <p:nvPr/>
        </p:nvSpPr>
        <p:spPr>
          <a:xfrm>
            <a:off x="3033458" y="60694"/>
            <a:ext cx="180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3A75611-B179-080B-82A2-1820C1E92DCA}"/>
                  </a:ext>
                </a:extLst>
              </p:cNvPr>
              <p:cNvSpPr txBox="1"/>
              <p:nvPr/>
            </p:nvSpPr>
            <p:spPr>
              <a:xfrm>
                <a:off x="1727936" y="327515"/>
                <a:ext cx="10821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data dispatch,</a:t>
                </a:r>
              </a:p>
              <a:p>
                <a:r>
                  <a:rPr lang="en-US" sz="1200" dirty="0"/>
                  <a:t>shift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3A75611-B179-080B-82A2-1820C1E92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36" y="327515"/>
                <a:ext cx="1082129" cy="461665"/>
              </a:xfrm>
              <a:prstGeom prst="rect">
                <a:avLst/>
              </a:prstGeom>
              <a:blipFill>
                <a:blip r:embed="rId3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A2DE057D-8F90-9A22-950C-93C3091B193A}"/>
              </a:ext>
            </a:extLst>
          </p:cNvPr>
          <p:cNvSpPr/>
          <p:nvPr/>
        </p:nvSpPr>
        <p:spPr>
          <a:xfrm>
            <a:off x="3291591" y="1045854"/>
            <a:ext cx="246876" cy="26828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10E90A8-1467-9E1C-4E68-E2D356D13BBE}"/>
              </a:ext>
            </a:extLst>
          </p:cNvPr>
          <p:cNvSpPr/>
          <p:nvPr/>
        </p:nvSpPr>
        <p:spPr>
          <a:xfrm>
            <a:off x="3102185" y="1585722"/>
            <a:ext cx="252022" cy="26828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6F5C4B6-5B31-8F9F-A049-81647F470617}"/>
              </a:ext>
            </a:extLst>
          </p:cNvPr>
          <p:cNvSpPr/>
          <p:nvPr/>
        </p:nvSpPr>
        <p:spPr>
          <a:xfrm>
            <a:off x="4744540" y="4393191"/>
            <a:ext cx="232997" cy="28792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5A5E504-DAC9-9555-AEE2-33EA33CE5487}"/>
              </a:ext>
            </a:extLst>
          </p:cNvPr>
          <p:cNvCxnSpPr>
            <a:cxnSpLocks/>
            <a:endCxn id="155" idx="0"/>
          </p:cNvCxnSpPr>
          <p:nvPr/>
        </p:nvCxnSpPr>
        <p:spPr>
          <a:xfrm>
            <a:off x="3415029" y="375839"/>
            <a:ext cx="0" cy="67001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303A7DFD-17D6-AF9A-387B-91E451FDFA38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2180094" y="1712246"/>
            <a:ext cx="4024180" cy="133771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35A268C-A939-92B8-1A52-A0BB4C228BAA}"/>
              </a:ext>
            </a:extLst>
          </p:cNvPr>
          <p:cNvSpPr/>
          <p:nvPr/>
        </p:nvSpPr>
        <p:spPr>
          <a:xfrm>
            <a:off x="3137766" y="295982"/>
            <a:ext cx="635354" cy="16118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5E86C55-4F48-A229-B3F3-D8C5FE4AD1F7}"/>
                  </a:ext>
                </a:extLst>
              </p:cNvPr>
              <p:cNvSpPr txBox="1"/>
              <p:nvPr/>
            </p:nvSpPr>
            <p:spPr>
              <a:xfrm>
                <a:off x="7252996" y="677636"/>
                <a:ext cx="1067767" cy="299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2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5E86C55-4F48-A229-B3F3-D8C5FE4AD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996" y="677636"/>
                <a:ext cx="1067767" cy="299762"/>
              </a:xfrm>
              <a:prstGeom prst="rect">
                <a:avLst/>
              </a:prstGeom>
              <a:blipFill>
                <a:blip r:embed="rId4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06BFB0B-FBC9-5F15-2879-1BD6FB452FA2}"/>
                  </a:ext>
                </a:extLst>
              </p:cNvPr>
              <p:cNvSpPr txBox="1"/>
              <p:nvPr/>
            </p:nvSpPr>
            <p:spPr>
              <a:xfrm>
                <a:off x="9048206" y="2842145"/>
                <a:ext cx="10909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SFN, BW,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</m:oMath>
                </a14:m>
                <a:r>
                  <a:rPr lang="en-US" sz="12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𝑃𝐻𝐼𝐶𝐻</m:t>
                        </m:r>
                      </m:sub>
                    </m:sSub>
                  </m:oMath>
                </a14:m>
                <a:endParaRPr 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06BFB0B-FBC9-5F15-2879-1BD6FB45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206" y="2842145"/>
                <a:ext cx="1090906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Box 167">
            <a:extLst>
              <a:ext uri="{FF2B5EF4-FFF2-40B4-BE49-F238E27FC236}">
                <a16:creationId xmlns:a16="http://schemas.microsoft.com/office/drawing/2014/main" id="{AA6F9157-F007-A8FA-D373-F901304DEE94}"/>
              </a:ext>
            </a:extLst>
          </p:cNvPr>
          <p:cNvSpPr txBox="1"/>
          <p:nvPr/>
        </p:nvSpPr>
        <p:spPr>
          <a:xfrm>
            <a:off x="10144078" y="6034937"/>
            <a:ext cx="1166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scheduling  </a:t>
            </a:r>
          </a:p>
          <a:p>
            <a:r>
              <a:rPr lang="en-US" sz="1200" dirty="0"/>
              <a:t>of the SIBs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B5890A8-7DF7-9233-795A-FF419A2A8358}"/>
              </a:ext>
            </a:extLst>
          </p:cNvPr>
          <p:cNvGrpSpPr/>
          <p:nvPr/>
        </p:nvGrpSpPr>
        <p:grpSpPr>
          <a:xfrm>
            <a:off x="9294410" y="1079155"/>
            <a:ext cx="443122" cy="494295"/>
            <a:chOff x="10836513" y="780950"/>
            <a:chExt cx="401454" cy="650089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48FD02C-FBEF-D64E-4CBB-5430886BA1DA}"/>
                </a:ext>
              </a:extLst>
            </p:cNvPr>
            <p:cNvSpPr/>
            <p:nvPr/>
          </p:nvSpPr>
          <p:spPr>
            <a:xfrm>
              <a:off x="10836513" y="780950"/>
              <a:ext cx="401454" cy="650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7D1FD5B-C79D-2B5F-A4E1-9FE1DC980B7A}"/>
                </a:ext>
              </a:extLst>
            </p:cNvPr>
            <p:cNvCxnSpPr>
              <a:stCxn id="170" idx="1"/>
              <a:endCxn id="170" idx="3"/>
            </p:cNvCxnSpPr>
            <p:nvPr/>
          </p:nvCxnSpPr>
          <p:spPr>
            <a:xfrm>
              <a:off x="10836513" y="1105995"/>
              <a:ext cx="4014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6351682-D9A7-1677-1F90-69751D75CE47}"/>
                </a:ext>
              </a:extLst>
            </p:cNvPr>
            <p:cNvCxnSpPr/>
            <p:nvPr/>
          </p:nvCxnSpPr>
          <p:spPr>
            <a:xfrm>
              <a:off x="10836513" y="1267543"/>
              <a:ext cx="4014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F1FBFA8-D6C0-C946-5C8A-9774F2F29EBF}"/>
                </a:ext>
              </a:extLst>
            </p:cNvPr>
            <p:cNvCxnSpPr/>
            <p:nvPr/>
          </p:nvCxnSpPr>
          <p:spPr>
            <a:xfrm>
              <a:off x="10836513" y="946599"/>
              <a:ext cx="4014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489B2B09-34C7-EE6F-A9A1-0BE5DAD719DC}"/>
              </a:ext>
            </a:extLst>
          </p:cNvPr>
          <p:cNvSpPr txBox="1"/>
          <p:nvPr/>
        </p:nvSpPr>
        <p:spPr>
          <a:xfrm>
            <a:off x="8594021" y="1104167"/>
            <a:ext cx="787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message queue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3FFDB42-E71B-8762-0EBC-3C2919789A66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6776782" y="4888965"/>
            <a:ext cx="14292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56FF1D5-EE75-3384-491D-9777B673F9C6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6819276" y="6042257"/>
            <a:ext cx="1393116" cy="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AE57CE9-E1A5-E3A6-FC61-098842E9AB79}"/>
              </a:ext>
            </a:extLst>
          </p:cNvPr>
          <p:cNvGrpSpPr/>
          <p:nvPr/>
        </p:nvGrpSpPr>
        <p:grpSpPr>
          <a:xfrm>
            <a:off x="8653392" y="542981"/>
            <a:ext cx="363686" cy="519376"/>
            <a:chOff x="8453207" y="923845"/>
            <a:chExt cx="387489" cy="514105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85E0AB6-F39C-98E6-7103-FA4371063FF5}"/>
                </a:ext>
              </a:extLst>
            </p:cNvPr>
            <p:cNvSpPr/>
            <p:nvPr/>
          </p:nvSpPr>
          <p:spPr>
            <a:xfrm>
              <a:off x="8453207" y="923845"/>
              <a:ext cx="387489" cy="13909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A4B19F4-2BF2-F798-0EE0-E09FD1E88804}"/>
                </a:ext>
              </a:extLst>
            </p:cNvPr>
            <p:cNvSpPr/>
            <p:nvPr/>
          </p:nvSpPr>
          <p:spPr>
            <a:xfrm>
              <a:off x="8453207" y="1298855"/>
              <a:ext cx="387489" cy="13909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7F70FEE-0956-2940-AFBA-4559C5970A1F}"/>
                </a:ext>
              </a:extLst>
            </p:cNvPr>
            <p:cNvCxnSpPr>
              <a:stCxn id="178" idx="2"/>
              <a:endCxn id="179" idx="2"/>
            </p:cNvCxnSpPr>
            <p:nvPr/>
          </p:nvCxnSpPr>
          <p:spPr>
            <a:xfrm>
              <a:off x="8453207" y="993393"/>
              <a:ext cx="0" cy="375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787D34A-D9EF-2311-3D16-C45A7A1E4584}"/>
                </a:ext>
              </a:extLst>
            </p:cNvPr>
            <p:cNvCxnSpPr>
              <a:stCxn id="178" idx="6"/>
              <a:endCxn id="179" idx="6"/>
            </p:cNvCxnSpPr>
            <p:nvPr/>
          </p:nvCxnSpPr>
          <p:spPr>
            <a:xfrm>
              <a:off x="8840696" y="993393"/>
              <a:ext cx="0" cy="375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D3193C0F-C5BC-5F6E-DB2E-3E5E64ED9785}"/>
              </a:ext>
            </a:extLst>
          </p:cNvPr>
          <p:cNvSpPr txBox="1"/>
          <p:nvPr/>
        </p:nvSpPr>
        <p:spPr>
          <a:xfrm>
            <a:off x="8581855" y="667762"/>
            <a:ext cx="506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D7F8A6-7F08-0863-E5D3-56C5470F44D5}"/>
              </a:ext>
            </a:extLst>
          </p:cNvPr>
          <p:cNvSpPr/>
          <p:nvPr/>
        </p:nvSpPr>
        <p:spPr>
          <a:xfrm>
            <a:off x="9314269" y="606524"/>
            <a:ext cx="402506" cy="3636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8DF08CD-CAFD-7FEE-1A9C-5B362C5F9FE4}"/>
              </a:ext>
            </a:extLst>
          </p:cNvPr>
          <p:cNvSpPr txBox="1"/>
          <p:nvPr/>
        </p:nvSpPr>
        <p:spPr>
          <a:xfrm>
            <a:off x="9251061" y="631439"/>
            <a:ext cx="558076" cy="28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proc.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1C95F0A-B1AF-D53F-3F61-76F7DFDF4F80}"/>
              </a:ext>
            </a:extLst>
          </p:cNvPr>
          <p:cNvCxnSpPr>
            <a:stCxn id="170" idx="0"/>
            <a:endCxn id="183" idx="4"/>
          </p:cNvCxnSpPr>
          <p:nvPr/>
        </p:nvCxnSpPr>
        <p:spPr>
          <a:xfrm flipH="1" flipV="1">
            <a:off x="9515522" y="970192"/>
            <a:ext cx="449" cy="1089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DDE3510-71CF-0D52-5AB5-FE3589F7210B}"/>
              </a:ext>
            </a:extLst>
          </p:cNvPr>
          <p:cNvCxnSpPr>
            <a:cxnSpLocks/>
            <a:stCxn id="183" idx="2"/>
          </p:cNvCxnSpPr>
          <p:nvPr/>
        </p:nvCxnSpPr>
        <p:spPr>
          <a:xfrm flipH="1">
            <a:off x="9017078" y="788358"/>
            <a:ext cx="297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BD04A571-ECEC-3E7E-93A5-23C10E23D1E5}"/>
              </a:ext>
            </a:extLst>
          </p:cNvPr>
          <p:cNvCxnSpPr>
            <a:cxnSpLocks/>
            <a:stCxn id="183" idx="0"/>
            <a:endCxn id="4" idx="0"/>
          </p:cNvCxnSpPr>
          <p:nvPr/>
        </p:nvCxnSpPr>
        <p:spPr>
          <a:xfrm rot="16200000" flipH="1" flipV="1">
            <a:off x="6032830" y="-2713134"/>
            <a:ext cx="163034" cy="6802350"/>
          </a:xfrm>
          <a:prstGeom prst="bentConnector3">
            <a:avLst>
              <a:gd name="adj1" fmla="val -146182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6209A8A-CEC8-F0F8-66A2-B931537F453E}"/>
              </a:ext>
            </a:extLst>
          </p:cNvPr>
          <p:cNvGrpSpPr/>
          <p:nvPr/>
        </p:nvGrpSpPr>
        <p:grpSpPr>
          <a:xfrm>
            <a:off x="9942429" y="634278"/>
            <a:ext cx="664650" cy="995572"/>
            <a:chOff x="10222735" y="686000"/>
            <a:chExt cx="664650" cy="995572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4074670-0151-C67F-02DA-D039609EE3DC}"/>
                </a:ext>
              </a:extLst>
            </p:cNvPr>
            <p:cNvSpPr/>
            <p:nvPr/>
          </p:nvSpPr>
          <p:spPr>
            <a:xfrm>
              <a:off x="10262026" y="686000"/>
              <a:ext cx="545287" cy="9955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F95B4C9-2918-4C46-36FD-BCC49C73AFAB}"/>
                </a:ext>
              </a:extLst>
            </p:cNvPr>
            <p:cNvSpPr txBox="1"/>
            <p:nvPr/>
          </p:nvSpPr>
          <p:spPr>
            <a:xfrm>
              <a:off x="10222735" y="874785"/>
              <a:ext cx="664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system</a:t>
              </a:r>
            </a:p>
            <a:p>
              <a:pPr algn="ctr"/>
              <a:r>
                <a:rPr lang="en-US" sz="1200" dirty="0"/>
                <a:t>info.</a:t>
              </a:r>
            </a:p>
          </p:txBody>
        </p:sp>
      </p:grp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796FCB65-3E23-03C7-5F50-055A6125132C}"/>
              </a:ext>
            </a:extLst>
          </p:cNvPr>
          <p:cNvCxnSpPr>
            <a:cxnSpLocks/>
            <a:stCxn id="256" idx="3"/>
          </p:cNvCxnSpPr>
          <p:nvPr/>
        </p:nvCxnSpPr>
        <p:spPr>
          <a:xfrm>
            <a:off x="7136998" y="971676"/>
            <a:ext cx="2258077" cy="923226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A70753D-0C86-D423-49B0-4ED54436568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>
            <a:off x="3291576" y="4563962"/>
            <a:ext cx="167295" cy="1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38A599-6DA9-24DF-33B2-E3641867C55C}"/>
              </a:ext>
            </a:extLst>
          </p:cNvPr>
          <p:cNvSpPr/>
          <p:nvPr/>
        </p:nvSpPr>
        <p:spPr>
          <a:xfrm>
            <a:off x="1907680" y="3882749"/>
            <a:ext cx="250998" cy="267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E41F6396-042C-55A0-5CF3-BD16ED0A409C}"/>
              </a:ext>
            </a:extLst>
          </p:cNvPr>
          <p:cNvCxnSpPr>
            <a:cxnSpLocks/>
          </p:cNvCxnSpPr>
          <p:nvPr/>
        </p:nvCxnSpPr>
        <p:spPr>
          <a:xfrm>
            <a:off x="2031334" y="4152257"/>
            <a:ext cx="744074" cy="71679"/>
          </a:xfrm>
          <a:prstGeom prst="bentConnector3">
            <a:avLst>
              <a:gd name="adj1" fmla="val 3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58C709C-F880-940E-1E7D-20E6A789AFEA}"/>
              </a:ext>
            </a:extLst>
          </p:cNvPr>
          <p:cNvCxnSpPr>
            <a:cxnSpLocks/>
          </p:cNvCxnSpPr>
          <p:nvPr/>
        </p:nvCxnSpPr>
        <p:spPr>
          <a:xfrm>
            <a:off x="1807491" y="5436147"/>
            <a:ext cx="6538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E6D6F35-D9FB-0132-E169-2739D23C5CC1}"/>
              </a:ext>
            </a:extLst>
          </p:cNvPr>
          <p:cNvCxnSpPr>
            <a:cxnSpLocks/>
          </p:cNvCxnSpPr>
          <p:nvPr/>
        </p:nvCxnSpPr>
        <p:spPr>
          <a:xfrm>
            <a:off x="1807491" y="5637355"/>
            <a:ext cx="65385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E0061FA3-774B-BF6B-BA11-75E870F26A7E}"/>
              </a:ext>
            </a:extLst>
          </p:cNvPr>
          <p:cNvSpPr txBox="1"/>
          <p:nvPr/>
        </p:nvSpPr>
        <p:spPr>
          <a:xfrm>
            <a:off x="2535072" y="5282259"/>
            <a:ext cx="1669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flow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B7F514E-1B05-8E83-0170-46AF263FF9F5}"/>
              </a:ext>
            </a:extLst>
          </p:cNvPr>
          <p:cNvSpPr txBox="1"/>
          <p:nvPr/>
        </p:nvSpPr>
        <p:spPr>
          <a:xfrm>
            <a:off x="2535071" y="5498855"/>
            <a:ext cx="180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(control) instruction flow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54501E7-F9C6-D078-F5CB-F6120A40DD90}"/>
              </a:ext>
            </a:extLst>
          </p:cNvPr>
          <p:cNvSpPr/>
          <p:nvPr/>
        </p:nvSpPr>
        <p:spPr>
          <a:xfrm>
            <a:off x="3584944" y="3181977"/>
            <a:ext cx="742017" cy="461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symbol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FCEB010-12D2-9071-A171-89DDB286F79A}"/>
              </a:ext>
            </a:extLst>
          </p:cNvPr>
          <p:cNvSpPr/>
          <p:nvPr/>
        </p:nvSpPr>
        <p:spPr>
          <a:xfrm>
            <a:off x="1911854" y="3502904"/>
            <a:ext cx="250998" cy="267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4A765B3-CC3A-4A82-6FB9-079593F3C88E}"/>
              </a:ext>
            </a:extLst>
          </p:cNvPr>
          <p:cNvCxnSpPr>
            <a:stCxn id="205" idx="2"/>
            <a:endCxn id="195" idx="0"/>
          </p:cNvCxnSpPr>
          <p:nvPr/>
        </p:nvCxnSpPr>
        <p:spPr>
          <a:xfrm flipH="1">
            <a:off x="2033179" y="3770823"/>
            <a:ext cx="4174" cy="1119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E4041ED1-B9B0-425A-D0D8-38A549CF2DDB}"/>
              </a:ext>
            </a:extLst>
          </p:cNvPr>
          <p:cNvCxnSpPr>
            <a:cxnSpLocks/>
            <a:stCxn id="202" idx="1"/>
            <a:endCxn id="205" idx="0"/>
          </p:cNvCxnSpPr>
          <p:nvPr/>
        </p:nvCxnSpPr>
        <p:spPr>
          <a:xfrm rot="10800000" flipV="1">
            <a:off x="2037354" y="3412810"/>
            <a:ext cx="1547591" cy="9009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561E4218-040D-A2C5-74A2-4CF7285D8E8D}"/>
              </a:ext>
            </a:extLst>
          </p:cNvPr>
          <p:cNvSpPr txBox="1"/>
          <p:nvPr/>
        </p:nvSpPr>
        <p:spPr>
          <a:xfrm rot="5400000">
            <a:off x="1753455" y="3657067"/>
            <a:ext cx="228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5B7969FD-BCE7-600E-E809-0F452E0A4C21}"/>
              </a:ext>
            </a:extLst>
          </p:cNvPr>
          <p:cNvCxnSpPr>
            <a:cxnSpLocks/>
            <a:endCxn id="189" idx="0"/>
          </p:cNvCxnSpPr>
          <p:nvPr/>
        </p:nvCxnSpPr>
        <p:spPr>
          <a:xfrm>
            <a:off x="9530099" y="363152"/>
            <a:ext cx="724265" cy="271126"/>
          </a:xfrm>
          <a:prstGeom prst="bentConnector2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44E8DB03-C6CF-E1F5-7757-1322F6225ECB}"/>
              </a:ext>
            </a:extLst>
          </p:cNvPr>
          <p:cNvCxnSpPr>
            <a:cxnSpLocks/>
            <a:stCxn id="136" idx="3"/>
          </p:cNvCxnSpPr>
          <p:nvPr/>
        </p:nvCxnSpPr>
        <p:spPr>
          <a:xfrm flipV="1">
            <a:off x="9381294" y="2815603"/>
            <a:ext cx="760818" cy="3624947"/>
          </a:xfrm>
          <a:prstGeom prst="bentConnector2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AC56EA0-2FB3-32D7-56C9-55E298A79D51}"/>
              </a:ext>
            </a:extLst>
          </p:cNvPr>
          <p:cNvCxnSpPr>
            <a:cxnSpLocks/>
            <a:stCxn id="183" idx="6"/>
          </p:cNvCxnSpPr>
          <p:nvPr/>
        </p:nvCxnSpPr>
        <p:spPr>
          <a:xfrm>
            <a:off x="9716775" y="788358"/>
            <a:ext cx="27988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07D3559-3D67-F680-C9E1-F8A6CE0EC968}"/>
              </a:ext>
            </a:extLst>
          </p:cNvPr>
          <p:cNvSpPr/>
          <p:nvPr/>
        </p:nvSpPr>
        <p:spPr>
          <a:xfrm>
            <a:off x="4148113" y="1246082"/>
            <a:ext cx="505838" cy="4863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8855F35-69B8-B0C6-CBB2-65B77BE5B62C}"/>
              </a:ext>
            </a:extLst>
          </p:cNvPr>
          <p:cNvCxnSpPr>
            <a:cxnSpLocks/>
          </p:cNvCxnSpPr>
          <p:nvPr/>
        </p:nvCxnSpPr>
        <p:spPr>
          <a:xfrm>
            <a:off x="4294264" y="1495367"/>
            <a:ext cx="2237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1BC462C-B69C-A422-C58E-8EEB34148311}"/>
              </a:ext>
            </a:extLst>
          </p:cNvPr>
          <p:cNvSpPr/>
          <p:nvPr/>
        </p:nvSpPr>
        <p:spPr>
          <a:xfrm>
            <a:off x="4246210" y="1378635"/>
            <a:ext cx="319892" cy="2176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34A8DE2-F684-0D9F-686B-A132DDFF627A}"/>
              </a:ext>
            </a:extLst>
          </p:cNvPr>
          <p:cNvCxnSpPr>
            <a:cxnSpLocks/>
            <a:stCxn id="248" idx="0"/>
            <a:endCxn id="248" idx="2"/>
          </p:cNvCxnSpPr>
          <p:nvPr/>
        </p:nvCxnSpPr>
        <p:spPr>
          <a:xfrm>
            <a:off x="4406156" y="1378635"/>
            <a:ext cx="0" cy="217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5A083645-F52E-B273-9B24-7ECB350D34A7}"/>
              </a:ext>
            </a:extLst>
          </p:cNvPr>
          <p:cNvSpPr txBox="1"/>
          <p:nvPr/>
        </p:nvSpPr>
        <p:spPr>
          <a:xfrm>
            <a:off x="3965485" y="983627"/>
            <a:ext cx="945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shift reg. (2)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414D2B0-B02B-D94A-45F8-6A95360C0E13}"/>
              </a:ext>
            </a:extLst>
          </p:cNvPr>
          <p:cNvSpPr/>
          <p:nvPr/>
        </p:nvSpPr>
        <p:spPr>
          <a:xfrm>
            <a:off x="5152848" y="1358942"/>
            <a:ext cx="776259" cy="2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PSS sync.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E8793420-A201-5CC6-F916-24E2F5E33DA9}"/>
              </a:ext>
            </a:extLst>
          </p:cNvPr>
          <p:cNvCxnSpPr>
            <a:stCxn id="246" idx="3"/>
            <a:endCxn id="251" idx="1"/>
          </p:cNvCxnSpPr>
          <p:nvPr/>
        </p:nvCxnSpPr>
        <p:spPr>
          <a:xfrm>
            <a:off x="4653951" y="1489273"/>
            <a:ext cx="4988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owchart: Decision 252">
            <a:extLst>
              <a:ext uri="{FF2B5EF4-FFF2-40B4-BE49-F238E27FC236}">
                <a16:creationId xmlns:a16="http://schemas.microsoft.com/office/drawing/2014/main" id="{4CA51D82-697C-6FA8-140A-5AE60E48DAB9}"/>
              </a:ext>
            </a:extLst>
          </p:cNvPr>
          <p:cNvSpPr/>
          <p:nvPr/>
        </p:nvSpPr>
        <p:spPr>
          <a:xfrm>
            <a:off x="6332788" y="1289514"/>
            <a:ext cx="832164" cy="39951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A9F7F72-A7B4-A3E0-C31A-2C2973FA0D73}"/>
              </a:ext>
            </a:extLst>
          </p:cNvPr>
          <p:cNvSpPr txBox="1"/>
          <p:nvPr/>
        </p:nvSpPr>
        <p:spPr>
          <a:xfrm>
            <a:off x="6445272" y="1350772"/>
            <a:ext cx="6071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match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51D94D62-0710-E657-FA9A-D07DCBE5DA0A}"/>
              </a:ext>
            </a:extLst>
          </p:cNvPr>
          <p:cNvCxnSpPr>
            <a:stCxn id="251" idx="3"/>
            <a:endCxn id="253" idx="1"/>
          </p:cNvCxnSpPr>
          <p:nvPr/>
        </p:nvCxnSpPr>
        <p:spPr>
          <a:xfrm>
            <a:off x="5929107" y="1489273"/>
            <a:ext cx="4036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DBCA6DB-1198-BD75-70C3-D13D50182C77}"/>
              </a:ext>
            </a:extLst>
          </p:cNvPr>
          <p:cNvSpPr/>
          <p:nvPr/>
        </p:nvSpPr>
        <p:spPr>
          <a:xfrm>
            <a:off x="6360739" y="841345"/>
            <a:ext cx="776259" cy="2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SSS sync.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674FD741-C81B-0D78-F2EB-487129F8672F}"/>
              </a:ext>
            </a:extLst>
          </p:cNvPr>
          <p:cNvCxnSpPr>
            <a:stCxn id="253" idx="0"/>
            <a:endCxn id="256" idx="2"/>
          </p:cNvCxnSpPr>
          <p:nvPr/>
        </p:nvCxnSpPr>
        <p:spPr>
          <a:xfrm flipH="1" flipV="1">
            <a:off x="6748869" y="1102006"/>
            <a:ext cx="1" cy="187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B4E5CF3B-F439-FE64-7F8D-D72210CF92A0}"/>
              </a:ext>
            </a:extLst>
          </p:cNvPr>
          <p:cNvSpPr txBox="1"/>
          <p:nvPr/>
        </p:nvSpPr>
        <p:spPr>
          <a:xfrm>
            <a:off x="6696120" y="1064675"/>
            <a:ext cx="430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8D12E7DB-A949-6383-DC89-452458566DFE}"/>
              </a:ext>
            </a:extLst>
          </p:cNvPr>
          <p:cNvCxnSpPr>
            <a:cxnSpLocks/>
            <a:stCxn id="253" idx="2"/>
          </p:cNvCxnSpPr>
          <p:nvPr/>
        </p:nvCxnSpPr>
        <p:spPr>
          <a:xfrm rot="5400000">
            <a:off x="5718863" y="788912"/>
            <a:ext cx="129888" cy="19301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CAA80EFD-D0EF-EEB4-3A65-F1F35FC71D73}"/>
              </a:ext>
            </a:extLst>
          </p:cNvPr>
          <p:cNvCxnSpPr>
            <a:cxnSpLocks/>
          </p:cNvCxnSpPr>
          <p:nvPr/>
        </p:nvCxnSpPr>
        <p:spPr>
          <a:xfrm flipV="1">
            <a:off x="4837489" y="466735"/>
            <a:ext cx="703488" cy="1345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CD1080AF-6727-DD66-A1DB-DDB4010E1C66}"/>
              </a:ext>
            </a:extLst>
          </p:cNvPr>
          <p:cNvSpPr txBox="1"/>
          <p:nvPr/>
        </p:nvSpPr>
        <p:spPr>
          <a:xfrm>
            <a:off x="6669314" y="1596277"/>
            <a:ext cx="430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11638099-BCDE-DFAD-C5B7-36FA833FA1C7}"/>
              </a:ext>
            </a:extLst>
          </p:cNvPr>
          <p:cNvSpPr/>
          <p:nvPr/>
        </p:nvSpPr>
        <p:spPr>
          <a:xfrm>
            <a:off x="4856568" y="705143"/>
            <a:ext cx="955410" cy="439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prior chunk store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1A3BB25-018E-3D88-69D4-AB2D1E052B3B}"/>
              </a:ext>
            </a:extLst>
          </p:cNvPr>
          <p:cNvCxnSpPr>
            <a:cxnSpLocks/>
            <a:endCxn id="256" idx="1"/>
          </p:cNvCxnSpPr>
          <p:nvPr/>
        </p:nvCxnSpPr>
        <p:spPr>
          <a:xfrm>
            <a:off x="5811977" y="971675"/>
            <a:ext cx="5487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A5F43A12-C397-AA9C-B1E8-EB9871210398}"/>
              </a:ext>
            </a:extLst>
          </p:cNvPr>
          <p:cNvCxnSpPr>
            <a:cxnSpLocks/>
            <a:endCxn id="246" idx="1"/>
          </p:cNvCxnSpPr>
          <p:nvPr/>
        </p:nvCxnSpPr>
        <p:spPr>
          <a:xfrm>
            <a:off x="3461314" y="1215291"/>
            <a:ext cx="686799" cy="273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AB90550C-A817-33CE-47CF-D987BBA6CC69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3195624" y="1773251"/>
            <a:ext cx="0" cy="296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7D0D45A-1B74-D4C2-DA83-EEC57EFA4FD8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228196" y="369009"/>
            <a:ext cx="0" cy="121671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31812EBA-8E8D-A4E7-26F5-3B39EE071C4D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3951724" y="2332488"/>
            <a:ext cx="1522" cy="2012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>
            <a:extLst>
              <a:ext uri="{FF2B5EF4-FFF2-40B4-BE49-F238E27FC236}">
                <a16:creationId xmlns:a16="http://schemas.microsoft.com/office/drawing/2014/main" id="{12D88C92-C1B7-CB63-DD89-C507A59844D2}"/>
              </a:ext>
            </a:extLst>
          </p:cNvPr>
          <p:cNvSpPr/>
          <p:nvPr/>
        </p:nvSpPr>
        <p:spPr>
          <a:xfrm>
            <a:off x="3956358" y="443886"/>
            <a:ext cx="3316616" cy="14791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0278C91D-2444-611E-80D6-8E64D9154FC0}"/>
              </a:ext>
            </a:extLst>
          </p:cNvPr>
          <p:cNvSpPr/>
          <p:nvPr/>
        </p:nvSpPr>
        <p:spPr>
          <a:xfrm>
            <a:off x="5647623" y="2071068"/>
            <a:ext cx="1073208" cy="2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PSS tracking</a:t>
            </a: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76B4D036-BB74-4D8F-1AC6-46A81F45E0E3}"/>
              </a:ext>
            </a:extLst>
          </p:cNvPr>
          <p:cNvCxnSpPr>
            <a:cxnSpLocks/>
            <a:stCxn id="341" idx="3"/>
          </p:cNvCxnSpPr>
          <p:nvPr/>
        </p:nvCxnSpPr>
        <p:spPr>
          <a:xfrm flipV="1">
            <a:off x="6720831" y="2201193"/>
            <a:ext cx="2756236" cy="206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EFF26D2-DFF9-C212-3B5B-775995291543}"/>
                  </a:ext>
                </a:extLst>
              </p:cNvPr>
              <p:cNvSpPr txBox="1"/>
              <p:nvPr/>
            </p:nvSpPr>
            <p:spPr>
              <a:xfrm>
                <a:off x="7406050" y="1900106"/>
                <a:ext cx="580758" cy="29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2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EFF26D2-DFF9-C212-3B5B-775995291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050" y="1900106"/>
                <a:ext cx="580758" cy="291811"/>
              </a:xfrm>
              <a:prstGeom prst="rect">
                <a:avLst/>
              </a:prstGeom>
              <a:blipFill>
                <a:blip r:embed="rId6"/>
                <a:stretch>
                  <a:fillRect t="-208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16F0FC33-3AD2-377D-28C3-DD41E7CE4C85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2785695" y="3412810"/>
            <a:ext cx="0" cy="335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132490A-EBDB-262C-E1C1-D4C310C1BA93}"/>
              </a:ext>
            </a:extLst>
          </p:cNvPr>
          <p:cNvCxnSpPr>
            <a:cxnSpLocks/>
            <a:stCxn id="61" idx="2"/>
            <a:endCxn id="202" idx="0"/>
          </p:cNvCxnSpPr>
          <p:nvPr/>
        </p:nvCxnSpPr>
        <p:spPr>
          <a:xfrm>
            <a:off x="3953246" y="2995361"/>
            <a:ext cx="2707" cy="186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AA5A1746-8C05-4F24-C2BF-D81158B2CD40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462284" y="4565095"/>
            <a:ext cx="3564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F3ECA8-B6DC-34E8-5211-33332C070DEB}"/>
              </a:ext>
            </a:extLst>
          </p:cNvPr>
          <p:cNvCxnSpPr>
            <a:cxnSpLocks/>
          </p:cNvCxnSpPr>
          <p:nvPr/>
        </p:nvCxnSpPr>
        <p:spPr>
          <a:xfrm flipV="1">
            <a:off x="4968779" y="2727722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BE1C1C4-8A51-0610-E23A-51F58416367F}"/>
              </a:ext>
            </a:extLst>
          </p:cNvPr>
          <p:cNvSpPr/>
          <p:nvPr/>
        </p:nvSpPr>
        <p:spPr>
          <a:xfrm>
            <a:off x="4888808" y="2695466"/>
            <a:ext cx="243540" cy="28792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1D980A-6EDD-898A-0E9F-18AAD48909D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5132348" y="2839428"/>
            <a:ext cx="23406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16D4B8E-2596-690D-A8EB-D270961FE0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2038" y="3493497"/>
            <a:ext cx="1724540" cy="416404"/>
          </a:xfrm>
          <a:prstGeom prst="bentConnector3">
            <a:avLst>
              <a:gd name="adj1" fmla="val 1007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0B2541D-B772-66B3-A6EC-0CE7F7E47850}"/>
              </a:ext>
            </a:extLst>
          </p:cNvPr>
          <p:cNvCxnSpPr>
            <a:cxnSpLocks/>
            <a:endCxn id="34" idx="0"/>
          </p:cNvCxnSpPr>
          <p:nvPr/>
        </p:nvCxnSpPr>
        <p:spPr>
          <a:xfrm rot="16200000" flipH="1">
            <a:off x="3137948" y="822836"/>
            <a:ext cx="2319628" cy="1425632"/>
          </a:xfrm>
          <a:prstGeom prst="bentConnector3">
            <a:avLst>
              <a:gd name="adj1" fmla="val 70968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916E189-40B6-1635-92CE-935DF8BE3A7E}"/>
              </a:ext>
            </a:extLst>
          </p:cNvPr>
          <p:cNvCxnSpPr>
            <a:cxnSpLocks/>
          </p:cNvCxnSpPr>
          <p:nvPr/>
        </p:nvCxnSpPr>
        <p:spPr>
          <a:xfrm flipV="1">
            <a:off x="5296879" y="2097137"/>
            <a:ext cx="105699" cy="113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8F06B-955F-D191-657D-7F04230C1404}"/>
              </a:ext>
            </a:extLst>
          </p:cNvPr>
          <p:cNvSpPr/>
          <p:nvPr/>
        </p:nvSpPr>
        <p:spPr>
          <a:xfrm>
            <a:off x="5198818" y="2055345"/>
            <a:ext cx="258655" cy="29128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FEEC55-6118-94D5-9B22-0C88C0417182}"/>
              </a:ext>
            </a:extLst>
          </p:cNvPr>
          <p:cNvCxnSpPr>
            <a:cxnSpLocks/>
            <a:stCxn id="54" idx="3"/>
            <a:endCxn id="341" idx="1"/>
          </p:cNvCxnSpPr>
          <p:nvPr/>
        </p:nvCxnSpPr>
        <p:spPr>
          <a:xfrm>
            <a:off x="5457473" y="2200987"/>
            <a:ext cx="190150" cy="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3E3B90AB-143D-275F-F295-43A787E3319E}"/>
              </a:ext>
            </a:extLst>
          </p:cNvPr>
          <p:cNvCxnSpPr>
            <a:stCxn id="61" idx="3"/>
          </p:cNvCxnSpPr>
          <p:nvPr/>
        </p:nvCxnSpPr>
        <p:spPr>
          <a:xfrm flipV="1">
            <a:off x="4380949" y="2208987"/>
            <a:ext cx="918409" cy="555541"/>
          </a:xfrm>
          <a:prstGeom prst="bentConnector3">
            <a:avLst>
              <a:gd name="adj1" fmla="val 55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E663FD3A-7F10-9F12-BE46-339E1C43D997}"/>
              </a:ext>
            </a:extLst>
          </p:cNvPr>
          <p:cNvCxnSpPr>
            <a:endCxn id="54" idx="0"/>
          </p:cNvCxnSpPr>
          <p:nvPr/>
        </p:nvCxnSpPr>
        <p:spPr>
          <a:xfrm rot="16200000" flipH="1">
            <a:off x="3659243" y="386442"/>
            <a:ext cx="1686336" cy="1651470"/>
          </a:xfrm>
          <a:prstGeom prst="bentConnector3">
            <a:avLst>
              <a:gd name="adj1" fmla="val 94418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EC48B45-74C2-CABF-142C-0262314CED9C}"/>
              </a:ext>
            </a:extLst>
          </p:cNvPr>
          <p:cNvCxnSpPr>
            <a:cxnSpLocks/>
          </p:cNvCxnSpPr>
          <p:nvPr/>
        </p:nvCxnSpPr>
        <p:spPr>
          <a:xfrm flipV="1">
            <a:off x="9373222" y="1573536"/>
            <a:ext cx="2433" cy="33459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23D134-A2EB-6500-B7C4-2B8B54ED7B99}"/>
              </a:ext>
            </a:extLst>
          </p:cNvPr>
          <p:cNvCxnSpPr>
            <a:cxnSpLocks/>
          </p:cNvCxnSpPr>
          <p:nvPr/>
        </p:nvCxnSpPr>
        <p:spPr>
          <a:xfrm flipV="1">
            <a:off x="9467014" y="1573449"/>
            <a:ext cx="449" cy="627537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9F7FFD9-9BDF-1BF1-CA0C-7ED97D747E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13049" y="1957378"/>
            <a:ext cx="1210806" cy="442950"/>
          </a:xfrm>
          <a:prstGeom prst="bentConnector3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DFE0FBA-F589-58A7-A9B4-8C45C33F1E1D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8935076" y="2839429"/>
            <a:ext cx="648829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2BF7F0C-509A-53E3-77B6-0ADE2F7AFE6E}"/>
              </a:ext>
            </a:extLst>
          </p:cNvPr>
          <p:cNvCxnSpPr>
            <a:cxnSpLocks/>
          </p:cNvCxnSpPr>
          <p:nvPr/>
        </p:nvCxnSpPr>
        <p:spPr>
          <a:xfrm flipV="1">
            <a:off x="9617461" y="1573450"/>
            <a:ext cx="0" cy="1265977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63BE2433-3229-82D2-DE2E-F71314D42E32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291576" y="2353399"/>
            <a:ext cx="6253394" cy="1596850"/>
          </a:xfrm>
          <a:prstGeom prst="bentConnector3">
            <a:avLst>
              <a:gd name="adj1" fmla="val 19200"/>
            </a:avLst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542436EC-7025-E5A9-FF50-CDE212F484E3}"/>
              </a:ext>
            </a:extLst>
          </p:cNvPr>
          <p:cNvCxnSpPr>
            <a:cxnSpLocks/>
          </p:cNvCxnSpPr>
          <p:nvPr/>
        </p:nvCxnSpPr>
        <p:spPr>
          <a:xfrm flipV="1">
            <a:off x="9544970" y="1574904"/>
            <a:ext cx="0" cy="778495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5C396279-4238-CCC7-94F6-41C42B2505DF}"/>
              </a:ext>
            </a:extLst>
          </p:cNvPr>
          <p:cNvCxnSpPr>
            <a:cxnSpLocks/>
          </p:cNvCxnSpPr>
          <p:nvPr/>
        </p:nvCxnSpPr>
        <p:spPr>
          <a:xfrm>
            <a:off x="1813842" y="5848298"/>
            <a:ext cx="653850" cy="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70BCE14B-2174-EAA6-C3EF-41ED0EEC348C}"/>
              </a:ext>
            </a:extLst>
          </p:cNvPr>
          <p:cNvSpPr txBox="1"/>
          <p:nvPr/>
        </p:nvSpPr>
        <p:spPr>
          <a:xfrm>
            <a:off x="2541422" y="5709798"/>
            <a:ext cx="180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(control) message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10223-4685-8E1C-4991-F89F8020BD63}"/>
                  </a:ext>
                </a:extLst>
              </p:cNvPr>
              <p:cNvSpPr txBox="1"/>
              <p:nvPr/>
            </p:nvSpPr>
            <p:spPr>
              <a:xfrm>
                <a:off x="3280791" y="3665991"/>
                <a:ext cx="250998" cy="283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10223-4685-8E1C-4991-F89F8020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91" y="3665991"/>
                <a:ext cx="250998" cy="283598"/>
              </a:xfrm>
              <a:prstGeom prst="rect">
                <a:avLst/>
              </a:prstGeom>
              <a:blipFill>
                <a:blip r:embed="rId7"/>
                <a:stretch>
                  <a:fillRect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4E71C64-E5F7-DC82-1834-6BFB9E9320E8}"/>
              </a:ext>
            </a:extLst>
          </p:cNvPr>
          <p:cNvSpPr txBox="1"/>
          <p:nvPr/>
        </p:nvSpPr>
        <p:spPr>
          <a:xfrm>
            <a:off x="104417" y="970192"/>
            <a:ext cx="79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RF frontend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9FB439-2C9C-3970-F0C6-5509C948F6BC}"/>
              </a:ext>
            </a:extLst>
          </p:cNvPr>
          <p:cNvCxnSpPr>
            <a:cxnSpLocks/>
          </p:cNvCxnSpPr>
          <p:nvPr/>
        </p:nvCxnSpPr>
        <p:spPr>
          <a:xfrm>
            <a:off x="792046" y="1214289"/>
            <a:ext cx="209855" cy="15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5B0ECA0B-54BD-01CE-FF24-770584357167}"/>
              </a:ext>
            </a:extLst>
          </p:cNvPr>
          <p:cNvCxnSpPr>
            <a:stCxn id="202" idx="2"/>
            <a:endCxn id="69" idx="0"/>
          </p:cNvCxnSpPr>
          <p:nvPr/>
        </p:nvCxnSpPr>
        <p:spPr>
          <a:xfrm>
            <a:off x="3955953" y="3643643"/>
            <a:ext cx="4625" cy="777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59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734</Words>
  <Application>Microsoft Office PowerPoint</Application>
  <PresentationFormat>Widescreen</PresentationFormat>
  <Paragraphs>349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hzhai</cp:lastModifiedBy>
  <cp:revision>29</cp:revision>
  <cp:lastPrinted>2023-10-26T16:05:39Z</cp:lastPrinted>
  <dcterms:created xsi:type="dcterms:W3CDTF">2023-07-25T01:40:16Z</dcterms:created>
  <dcterms:modified xsi:type="dcterms:W3CDTF">2024-02-20T02:13:44Z</dcterms:modified>
</cp:coreProperties>
</file>