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872A-BD73-9635-A5D4-5BB5C2F0C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780B-5EE9-C44D-9E73-5EB828B5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E119-3B08-26EF-F56D-27AF2A5B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ED51-847B-9D96-B429-CBA56B93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64E3-406B-BB23-7D44-0A77DB45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59FE-7ABD-30EA-F14D-045E1AEA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06630-BB79-9262-02D6-D0860451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360A-9082-5D0E-5C31-9E8B6423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E9C8-722D-A9A4-67FC-95ED2A74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38E1-8833-9F54-19AC-3F511FEE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A6382-25FD-36A6-8653-215736370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5F9AE-1024-FB1F-AA44-73EAFEA0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29BE-C635-304D-94D3-62FBB9BC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1D4A-5AE5-8086-54DF-1BFAB381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C5845-41F5-2DAF-CB20-4DF3E2B6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D680-8446-1A81-618F-70A4B16F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2917-3CF7-1A13-98D7-DE8A2764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B475-CB45-E5A6-D16F-27DA2887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E42B-B0F3-899F-7D09-989E1827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69F0-4618-6D52-A4AE-E85185BA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F0EB-DE37-0626-8307-66CB3784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7A52-1B62-A0C5-9746-6EBEF792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BEA1-2ECC-E513-5336-F5B16384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544E-007F-894E-D348-BF171C8B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C000-4C6E-CCDA-6E41-83B240DD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B9B3-C047-E304-9B9B-2A1F0CAA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0FC-7866-687A-3463-8D371B6CA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526F1-79F4-3999-8E19-C57E7B980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5629-264A-A27D-7251-987A3B23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1701-CA89-5821-9B8B-55330D38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64A2-4656-0CD7-0A24-EFC80F60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A313-C46E-0901-C9CE-08CFCA4F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6AA6-90DA-AC11-F749-77720E32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366D9-C9F6-395F-14A5-13BBEF73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C986F-7E9D-B37E-FAC0-77E69BF99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744B6-98B0-A13D-1B3A-E649F57BB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A7C1-F0C6-FE72-BB49-3126783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3A888-4C35-CC84-B7D7-7A0570DF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F6A7C-ECA3-F5CC-ED21-D7E35B1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CCF-DC6F-DF6C-18BF-7C84633F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6B9DA-7A0A-6FDB-5EE2-F166887F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AFA30-3C80-1957-6862-91864893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13CF-972A-0D47-3CC2-A5BE2F7F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9086-A66B-6B9A-4FCA-BDA21336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BB307-7669-2349-9DFE-FC770AB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2629-EA28-9A0E-5E80-FB275B25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990-34C3-7558-8742-ACCFBA71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F6ED-558C-15AA-9D23-2D7A7C4B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EBA67-B36A-1463-9AC1-05204C51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342DD-9323-2C79-8A1B-48AE649E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A958-5DF6-BB0D-F80B-48E242FC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B5F8-B767-270E-EC9E-7D388A7E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8799-D2AB-225D-419C-A44FA793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77E28-ED92-C363-A671-20D69382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401F-01D6-E753-E502-BC1010F27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AC17-C60F-8274-BEB6-D2EE94A6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E4AA-C428-A1EA-62A8-ABB62E07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DDF4-ACBD-E376-6AB7-FE0DE8D9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D6490-EE81-80AA-98B2-ABA1A49F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2DE1-F176-DD59-43D0-E9050F3F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41E7-53CE-6592-F98E-716E6EB33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3C4C-0E9A-4C4E-9E41-054311054F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E021-514E-D32A-8A20-F4E9C9CDA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1B1F-D754-3FC2-96D7-571BE9F3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0F57-B522-43B8-BD0A-18A46A22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34E06C8-8C7D-B9C8-6EFD-121F883C2475}"/>
              </a:ext>
            </a:extLst>
          </p:cNvPr>
          <p:cNvGrpSpPr/>
          <p:nvPr/>
        </p:nvGrpSpPr>
        <p:grpSpPr>
          <a:xfrm>
            <a:off x="2320413" y="993058"/>
            <a:ext cx="963561" cy="953729"/>
            <a:chOff x="2320413" y="993058"/>
            <a:chExt cx="963561" cy="9537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D6988A-9292-071E-A1AF-491A7EEAEDC7}"/>
                </a:ext>
              </a:extLst>
            </p:cNvPr>
            <p:cNvSpPr/>
            <p:nvPr/>
          </p:nvSpPr>
          <p:spPr>
            <a:xfrm>
              <a:off x="2320413" y="993058"/>
              <a:ext cx="963561" cy="95372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0CA6F4-3AC4-E11E-58E7-B97E15760EBE}"/>
                </a:ext>
              </a:extLst>
            </p:cNvPr>
            <p:cNvSpPr txBox="1"/>
            <p:nvPr/>
          </p:nvSpPr>
          <p:spPr>
            <a:xfrm>
              <a:off x="2448232" y="1285256"/>
              <a:ext cx="70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4F804-7025-A408-7FCA-1FB75FA99732}"/>
              </a:ext>
            </a:extLst>
          </p:cNvPr>
          <p:cNvGrpSpPr/>
          <p:nvPr/>
        </p:nvGrpSpPr>
        <p:grpSpPr>
          <a:xfrm>
            <a:off x="1484671" y="4131694"/>
            <a:ext cx="963561" cy="422787"/>
            <a:chOff x="4739148" y="993058"/>
            <a:chExt cx="963561" cy="4227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9C909E-D051-8175-B4D5-D6254ED92566}"/>
                </a:ext>
              </a:extLst>
            </p:cNvPr>
            <p:cNvSpPr/>
            <p:nvPr/>
          </p:nvSpPr>
          <p:spPr>
            <a:xfrm>
              <a:off x="4739148" y="993058"/>
              <a:ext cx="963561" cy="42278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171975-F52B-FEC8-9171-C918561D8305}"/>
                </a:ext>
              </a:extLst>
            </p:cNvPr>
            <p:cNvSpPr txBox="1"/>
            <p:nvPr/>
          </p:nvSpPr>
          <p:spPr>
            <a:xfrm>
              <a:off x="4739148" y="1019785"/>
              <a:ext cx="96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Mailbox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3106AA-FF38-1F65-AF1E-FC2768D5AB9E}"/>
              </a:ext>
            </a:extLst>
          </p:cNvPr>
          <p:cNvGrpSpPr/>
          <p:nvPr/>
        </p:nvGrpSpPr>
        <p:grpSpPr>
          <a:xfrm>
            <a:off x="3023418" y="501305"/>
            <a:ext cx="521112" cy="230436"/>
            <a:chOff x="4857134" y="2561925"/>
            <a:chExt cx="521112" cy="2304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30B3F-C09B-EBC8-6B5F-4AB8103FE51B}"/>
                </a:ext>
              </a:extLst>
            </p:cNvPr>
            <p:cNvSpPr/>
            <p:nvPr/>
          </p:nvSpPr>
          <p:spPr>
            <a:xfrm rot="10800000">
              <a:off x="4857135" y="2561926"/>
              <a:ext cx="521111" cy="2304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14322CF-278E-6644-1662-9D5A864A8A28}"/>
                </a:ext>
              </a:extLst>
            </p:cNvPr>
            <p:cNvSpPr/>
            <p:nvPr/>
          </p:nvSpPr>
          <p:spPr>
            <a:xfrm rot="10800000">
              <a:off x="4857134" y="2561925"/>
              <a:ext cx="521111" cy="230436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B56620-F107-CCCE-CF86-C05E64FA42AD}"/>
              </a:ext>
            </a:extLst>
          </p:cNvPr>
          <p:cNvGrpSpPr/>
          <p:nvPr/>
        </p:nvGrpSpPr>
        <p:grpSpPr>
          <a:xfrm>
            <a:off x="6538453" y="692412"/>
            <a:ext cx="963561" cy="953729"/>
            <a:chOff x="2320413" y="993058"/>
            <a:chExt cx="963561" cy="9537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DEAC1D-6564-28E6-6756-3BC54B40526D}"/>
                </a:ext>
              </a:extLst>
            </p:cNvPr>
            <p:cNvSpPr/>
            <p:nvPr/>
          </p:nvSpPr>
          <p:spPr>
            <a:xfrm>
              <a:off x="2320413" y="993058"/>
              <a:ext cx="963561" cy="95372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44F421-D9BE-3E77-6B42-5DB60A3B66B3}"/>
                </a:ext>
              </a:extLst>
            </p:cNvPr>
            <p:cNvSpPr txBox="1"/>
            <p:nvPr/>
          </p:nvSpPr>
          <p:spPr>
            <a:xfrm>
              <a:off x="2448232" y="1285256"/>
              <a:ext cx="70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14CC29-8F4A-196A-7B22-4C0DF09087BD}"/>
              </a:ext>
            </a:extLst>
          </p:cNvPr>
          <p:cNvGrpSpPr/>
          <p:nvPr/>
        </p:nvGrpSpPr>
        <p:grpSpPr>
          <a:xfrm>
            <a:off x="5889522" y="3389358"/>
            <a:ext cx="963561" cy="953729"/>
            <a:chOff x="2320413" y="993058"/>
            <a:chExt cx="963561" cy="9537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AC9010-7E6F-5025-5B8C-A370B6DDB21D}"/>
                </a:ext>
              </a:extLst>
            </p:cNvPr>
            <p:cNvSpPr/>
            <p:nvPr/>
          </p:nvSpPr>
          <p:spPr>
            <a:xfrm>
              <a:off x="2320413" y="993058"/>
              <a:ext cx="963561" cy="95372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376A5E-BF60-637D-5DAA-23716F526630}"/>
                </a:ext>
              </a:extLst>
            </p:cNvPr>
            <p:cNvSpPr txBox="1"/>
            <p:nvPr/>
          </p:nvSpPr>
          <p:spPr>
            <a:xfrm>
              <a:off x="2448232" y="1285256"/>
              <a:ext cx="70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4CFA16-47FB-9AC4-F30C-7F2E4B82AFDE}"/>
              </a:ext>
            </a:extLst>
          </p:cNvPr>
          <p:cNvGrpSpPr/>
          <p:nvPr/>
        </p:nvGrpSpPr>
        <p:grpSpPr>
          <a:xfrm>
            <a:off x="540775" y="5569349"/>
            <a:ext cx="963561" cy="422787"/>
            <a:chOff x="4739148" y="993058"/>
            <a:chExt cx="963561" cy="4227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0CBF3A-3CBC-9C23-3AAF-8A6C515C69C0}"/>
                </a:ext>
              </a:extLst>
            </p:cNvPr>
            <p:cNvSpPr/>
            <p:nvPr/>
          </p:nvSpPr>
          <p:spPr>
            <a:xfrm>
              <a:off x="4739148" y="993058"/>
              <a:ext cx="963561" cy="42278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6FCF7-644C-3169-60E9-F715CA597692}"/>
                </a:ext>
              </a:extLst>
            </p:cNvPr>
            <p:cNvSpPr txBox="1"/>
            <p:nvPr/>
          </p:nvSpPr>
          <p:spPr>
            <a:xfrm>
              <a:off x="4739148" y="1019785"/>
              <a:ext cx="96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Mailbox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253664-B973-B1C1-7CCD-6F9C1D1DAD17}"/>
              </a:ext>
            </a:extLst>
          </p:cNvPr>
          <p:cNvGrpSpPr/>
          <p:nvPr/>
        </p:nvGrpSpPr>
        <p:grpSpPr>
          <a:xfrm>
            <a:off x="4630994" y="5390223"/>
            <a:ext cx="963561" cy="422787"/>
            <a:chOff x="4739148" y="993058"/>
            <a:chExt cx="963561" cy="422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B32452-FE7B-E6E0-22D7-9160C2F32D85}"/>
                </a:ext>
              </a:extLst>
            </p:cNvPr>
            <p:cNvSpPr/>
            <p:nvPr/>
          </p:nvSpPr>
          <p:spPr>
            <a:xfrm>
              <a:off x="4739148" y="993058"/>
              <a:ext cx="963561" cy="42278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7F3809-1B28-FA58-FC15-445639FDCC5B}"/>
                </a:ext>
              </a:extLst>
            </p:cNvPr>
            <p:cNvSpPr txBox="1"/>
            <p:nvPr/>
          </p:nvSpPr>
          <p:spPr>
            <a:xfrm>
              <a:off x="4739148" y="1019785"/>
              <a:ext cx="96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Mailbox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44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kobez</dc:creator>
  <cp:lastModifiedBy>haotian zhai</cp:lastModifiedBy>
  <cp:revision>1</cp:revision>
  <dcterms:created xsi:type="dcterms:W3CDTF">2023-09-08T14:49:36Z</dcterms:created>
  <dcterms:modified xsi:type="dcterms:W3CDTF">2023-09-08T14:59:02Z</dcterms:modified>
</cp:coreProperties>
</file>