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1B-28C8-81E3-0176-E34B6CA5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3E6AD-4CE3-65CC-BA71-F97616F2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4E85-8E03-522C-3509-EC6516C2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88FB-3A89-D6D8-6A13-2E3C92D7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2710-66BC-43D2-8FB6-A5F76E77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2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56B-42BC-09A2-B725-C5121EBF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B0DAC-5E99-859C-6B51-C7910702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D916-0E02-FBD8-AF22-13F6450B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1B98-069D-9771-2820-08B3295C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3DA5-9765-94BC-DE0B-D5264F6D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0FD63-3DE5-2E13-3527-7932F7276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F3D01-A5BC-0239-2F9E-3324C9D9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8777-91AC-D807-2B96-14BDF82A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FFAF-1AC6-8F8D-90B4-DA8ED8DE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061F-F389-B5EB-F0C2-A11FC25D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B669-807C-330E-2BE7-84DD2078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0E5EF-1B9D-07EC-E552-6928F2C5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7E5A-1C2B-45CE-D730-504730C5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3521-0ED6-DDDC-DB3F-B73A6D0D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CDC2-715E-16D4-11C2-CFF09E46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56BC-00D8-3EC2-CF89-021DADAA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8CED9-9C8E-3F66-43AF-2253CAD2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09CE-5525-368F-EF87-CC4BE70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EEA5-42F0-C98B-553E-2CC0605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7C05-F916-099F-CCF7-8823C450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01CD-8A06-4D7F-AD1A-ACB86089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6176-67E2-F035-1C20-F353BBA5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2D3A-985C-0675-1F6D-5ABCFCE09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728C-E94C-8EBE-BB0A-50438EBA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280D8-CAD1-9202-DA69-7EEAA5E3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C021-2EEE-E7D7-0D51-1E833B63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3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773-EBB7-6681-0447-436862FE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3ED0-97C5-BE2B-8A4B-19CF0FFC6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3FC6-1F06-FC4D-B873-354768AFD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F580F-5F44-5A23-AFE5-B8E9C5BCB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9E5E2-DB97-64DF-86C7-9F6C941D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1472A-711E-D736-40E1-AE4A7CA8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C737D-48F8-17B0-D9EB-9D46828C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51D78-BCE3-8E54-A744-C8E681FD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0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7A6F-BB48-4EE3-1E4F-12A3CC44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8C28EB-341F-780C-2FC3-F5F1A567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9A31B-6A9A-83CD-F5E1-E933F491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6D05C-2682-F54B-ECAC-C63AA21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5DAAA-A1A6-689B-B55E-959BCAA3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8D42C-326F-5DFC-4DAC-CD5D2046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3AD49-B846-43CD-E689-C5AC5A1D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7C8-228E-DA91-80A6-A369C292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949D-457D-50DB-6052-B9433040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27E8-EA8E-FED2-DAA6-F3CE6D0C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D2F6-5D27-BA01-56F7-422C4AE7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A7D6D-5187-66CD-FFF7-FCD3FA5F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92B3-ED21-756C-BFE7-A04202B8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FB5C-BDB5-8FC8-CC52-F935320B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1AD8F-7E86-2037-E1AB-27BD59D0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FFFB7-7AD0-8987-6190-B4B61993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CA5D-6467-1501-536E-FF4D7EE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F62C8-37B5-985B-4A44-277612EA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6C15E-AFB4-F4B6-6B33-56F36BD6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DA9AC-1F87-EE47-B3DE-C8771D78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F741-1C39-E550-EC2C-81192E075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490B-D306-6EA3-92B9-005E4AD65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BCC4-FE5C-4D44-B4DD-74F4AFC484B2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E22E6-D948-9DEA-0AAE-1A0C11693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AD00-9087-186C-5834-EE0ABBA16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2811-8EF0-4108-9CF3-D7B65133A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642637D-F0A5-55ED-E41B-F45821E13A83}"/>
              </a:ext>
            </a:extLst>
          </p:cNvPr>
          <p:cNvGrpSpPr/>
          <p:nvPr/>
        </p:nvGrpSpPr>
        <p:grpSpPr>
          <a:xfrm>
            <a:off x="6944032" y="796413"/>
            <a:ext cx="4503174" cy="1768612"/>
            <a:chOff x="1592826" y="688258"/>
            <a:chExt cx="4503174" cy="176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993A1B-C184-F36F-ABF3-472E2EA402AF}"/>
                </a:ext>
              </a:extLst>
            </p:cNvPr>
            <p:cNvSpPr txBox="1"/>
            <p:nvPr/>
          </p:nvSpPr>
          <p:spPr>
            <a:xfrm>
              <a:off x="1592826" y="688258"/>
              <a:ext cx="45031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unsigned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factorial(unsigned 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n)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(n == 0 || n == 1)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1;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rgbClr val="006699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273239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 * factorial(n - 1);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7C5061-178E-D613-9329-CA130D7DAD9A}"/>
                </a:ext>
              </a:extLst>
            </p:cNvPr>
            <p:cNvSpPr txBox="1"/>
            <p:nvPr/>
          </p:nvSpPr>
          <p:spPr>
            <a:xfrm>
              <a:off x="2836606" y="2087538"/>
              <a:ext cx="201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C++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3BAC43-A4A0-4E48-B579-38DFFD5B3C4D}"/>
              </a:ext>
            </a:extLst>
          </p:cNvPr>
          <p:cNvGrpSpPr/>
          <p:nvPr/>
        </p:nvGrpSpPr>
        <p:grpSpPr>
          <a:xfrm>
            <a:off x="2288456" y="796413"/>
            <a:ext cx="5781369" cy="1773052"/>
            <a:chOff x="5181599" y="688258"/>
            <a:chExt cx="5781369" cy="17730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7D029-31AE-B025-DC39-321DF5FC47FC}"/>
                </a:ext>
              </a:extLst>
            </p:cNvPr>
            <p:cNvSpPr txBox="1"/>
            <p:nvPr/>
          </p:nvSpPr>
          <p:spPr>
            <a:xfrm>
              <a:off x="5181599" y="688258"/>
              <a:ext cx="578136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-</a:t>
              </a: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Consolas" panose="020B0609020204030204" pitchFamily="49" charset="0"/>
                </a:rPr>
                <a:t>module</a:t>
              </a:r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</a:rPr>
                <a:t>(fact).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-</a:t>
              </a:r>
              <a:r>
                <a:rPr lang="en-US" alt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export</a:t>
              </a:r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</a:rPr>
                <a:t>([fac/1]).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3D7B7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 exports the function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3D7B7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'fac' of arity 1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latin typeface="Consolas" panose="020B0609020204030204" pitchFamily="49" charset="0"/>
                </a:rPr>
                <a:t>f</a:t>
              </a:r>
              <a:r>
                <a:rPr lang="en-US" altLang="en-US" sz="12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ac(0) -&gt; 1; </a:t>
              </a: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3D7B7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 If 0, then return 1, otherwise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3D7B7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(the semicolon ; meaning 'else')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lang="en-US" altLang="en-US" sz="1200" b="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latin typeface="Consolas" panose="020B0609020204030204" pitchFamily="49" charset="0"/>
                </a:rPr>
                <a:t>fac(N) </a:t>
              </a:r>
              <a:r>
                <a:rPr lang="en-US" altLang="en-US" sz="12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when</a:t>
              </a:r>
              <a:r>
                <a:rPr lang="en-US" alt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en-US" sz="1200" dirty="0">
                  <a:latin typeface="Consolas" panose="020B0609020204030204" pitchFamily="49" charset="0"/>
                </a:rPr>
                <a:t>N &gt; 0, </a:t>
              </a:r>
              <a:r>
                <a:rPr lang="en-US" altLang="en-US" sz="12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is_integer</a:t>
              </a:r>
              <a:r>
                <a:rPr lang="en-US" altLang="en-US" sz="1200" dirty="0">
                  <a:latin typeface="Consolas" panose="020B0609020204030204" pitchFamily="49" charset="0"/>
                </a:rPr>
                <a:t>(N) -&gt; N * fac(N-1).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200" b="0" i="1" u="none" strike="noStrike" cap="none" normalizeH="0" baseline="0" dirty="0">
                  <a:ln>
                    <a:noFill/>
                  </a:ln>
                  <a:solidFill>
                    <a:srgbClr val="3D7B7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% Recursively determine, then return the result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altLang="en-US" sz="1200" dirty="0"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b="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22069-C2DC-CFE8-213B-D357547795CF}"/>
                </a:ext>
              </a:extLst>
            </p:cNvPr>
            <p:cNvSpPr txBox="1"/>
            <p:nvPr/>
          </p:nvSpPr>
          <p:spPr>
            <a:xfrm>
              <a:off x="7064476" y="2091978"/>
              <a:ext cx="201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Erlang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453F8A-BC55-3094-2E0C-A36FF1D44C04}"/>
              </a:ext>
            </a:extLst>
          </p:cNvPr>
          <p:cNvCxnSpPr>
            <a:cxnSpLocks/>
          </p:cNvCxnSpPr>
          <p:nvPr/>
        </p:nvCxnSpPr>
        <p:spPr>
          <a:xfrm>
            <a:off x="6882580" y="727587"/>
            <a:ext cx="0" cy="1669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4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hzhai</cp:lastModifiedBy>
  <cp:revision>2</cp:revision>
  <dcterms:created xsi:type="dcterms:W3CDTF">2023-09-09T21:55:30Z</dcterms:created>
  <dcterms:modified xsi:type="dcterms:W3CDTF">2023-09-09T22:38:55Z</dcterms:modified>
</cp:coreProperties>
</file>