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AD52-31B6-AADA-D8CB-786F82A2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E3BC-59BC-7C69-737D-6AA6ACBC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A810-F12B-8C1F-37FA-7791FAF6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9D3-B688-AA15-E47A-89C00654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C2FE-7B00-334D-2035-BDF228A6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59BC-FE9C-E819-D8D7-CC6A0BED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594-7165-6234-E8A8-D97AFD5F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53D0-D125-A1BD-AEB9-832B754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1D7A-3EFA-DEC6-3B70-0846A154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3D69-665A-FAC6-B0AD-052DF13A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8BBD2-998A-E4CF-B67B-CDD9F49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4C0DF-057C-E10B-F8A1-3EC1437C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B64C-352B-5B56-C34B-2BEF493E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4B56-771E-C8C9-8291-8CDB36D1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85AA-FCB8-66A3-4366-343C73C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57DC-BD65-F2D4-5772-8269DAD9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CD9D-1CBB-7636-F935-84DC1E8B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9B3E-B3E6-ABB2-4B82-67E2DD94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CD1B-CEE4-DEC8-56F4-0A11C489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D750-7AA0-9F2F-38A7-42A8D792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CDA5-4261-6BAB-F841-7B127F66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79F6-095B-CEC9-49FD-6548A30C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6240-7468-A290-2D24-BC8B9CF3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6C8E-C095-357A-3135-6898AC01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B85A-3EA3-A4DE-A43D-42C75B4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33B2-638B-2DB3-621D-B394BB13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5E8C-7651-B7BD-84A3-6DE69DCBC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25310-ACE5-253A-C0DF-1F1F6030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DF3D-B975-6276-7B46-C5EC5B15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0B251-9873-0150-9E98-53B13005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C1B2-3907-8197-7D30-96B11452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C6E7-2A47-B830-8C5B-085CF25D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67AD-9E7C-1D7F-610B-FC697C4F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9522C-6125-CD26-9F80-AC3332DC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10C5B-EDD1-D659-30E7-BDF3FD36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165C-1B56-7749-4F06-15B28250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FECD3-7F34-B3F9-2E7F-A163BE43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4C86E-3956-087A-D7B5-90D1BD0C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3ABAE-B9A6-9F5C-EB43-088A992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9D4-A794-34A5-623B-0540C7D4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25E79-8724-A5C1-8B8D-6D9E7B2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8213E-C328-7692-8CC5-4B29E94F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D24A8-071E-05A8-88E7-477B7FDD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45FF8-5E9C-45C8-F1BA-0243948D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3509D-AA1D-B587-F82F-87F14307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4509B-F2E8-E29C-41BE-8CD7754A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F50A-D971-5D39-7A7B-E21B370F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89B-F875-356A-8671-9604A995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ACDF-D51D-666A-7EB1-F5AD19C2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8BD2-7B85-9AED-DFE4-075F4CFC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4B1DE-C523-0C76-7648-646BD0AB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E2C80-0F81-8559-A72F-995500E8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CFBC-F640-E6E3-B419-BCB0C138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BEB5-67A1-B5B3-379E-C5E387113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7723-36E1-99E8-A45D-D4C7C5A3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E7E8-6390-8A1B-A69D-0F06E00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A94C-447D-E086-5CB7-BADAA6EC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BFAC-0C67-1D56-F6F0-E9211D2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74C4C-51A7-DE2B-055F-5ACF65B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5029-89C5-D558-51E1-6005135E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18CC-DEF7-8BE1-536B-69E83CD32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D1BD-2E02-4F39-B3EA-815E64407D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66D4-874B-F332-B6E4-17E80CC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35F9-ED8B-A161-082F-FFE28383B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AD7F-E588-4B74-9715-0693A64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EBE58-7E1B-1828-F3FB-EA03F3AE3378}"/>
              </a:ext>
            </a:extLst>
          </p:cNvPr>
          <p:cNvSpPr/>
          <p:nvPr/>
        </p:nvSpPr>
        <p:spPr>
          <a:xfrm>
            <a:off x="1474833" y="1579574"/>
            <a:ext cx="2743206" cy="12329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5C43A-5731-EEE6-4BB9-FA8B5C1E0D12}"/>
              </a:ext>
            </a:extLst>
          </p:cNvPr>
          <p:cNvSpPr txBox="1"/>
          <p:nvPr/>
        </p:nvSpPr>
        <p:spPr>
          <a:xfrm>
            <a:off x="2433482" y="2480023"/>
            <a:ext cx="126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BB669-866B-E8DE-61E5-B5AC19252DE5}"/>
              </a:ext>
            </a:extLst>
          </p:cNvPr>
          <p:cNvSpPr/>
          <p:nvPr/>
        </p:nvSpPr>
        <p:spPr>
          <a:xfrm>
            <a:off x="1602655" y="1830480"/>
            <a:ext cx="1081549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C75E2-90D6-0012-03B0-3C4192DA57E1}"/>
              </a:ext>
            </a:extLst>
          </p:cNvPr>
          <p:cNvSpPr txBox="1"/>
          <p:nvPr/>
        </p:nvSpPr>
        <p:spPr>
          <a:xfrm>
            <a:off x="1602655" y="1852698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 front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EA2DC-5681-9BC8-19AA-BDD53663E961}"/>
              </a:ext>
            </a:extLst>
          </p:cNvPr>
          <p:cNvSpPr/>
          <p:nvPr/>
        </p:nvSpPr>
        <p:spPr>
          <a:xfrm>
            <a:off x="4601499" y="1579574"/>
            <a:ext cx="4768643" cy="12329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3B6CB-AC2B-7FC2-5968-1F1752DE0253}"/>
              </a:ext>
            </a:extLst>
          </p:cNvPr>
          <p:cNvSpPr/>
          <p:nvPr/>
        </p:nvSpPr>
        <p:spPr>
          <a:xfrm>
            <a:off x="3524863" y="448345"/>
            <a:ext cx="1951706" cy="5981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AA2AC-0F86-4BC2-815B-48CC85CCF66C}"/>
              </a:ext>
            </a:extLst>
          </p:cNvPr>
          <p:cNvSpPr txBox="1"/>
          <p:nvPr/>
        </p:nvSpPr>
        <p:spPr>
          <a:xfrm>
            <a:off x="3554362" y="448346"/>
            <a:ext cx="184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Computational devices (and memory)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2A933-0FBB-3A8C-00A2-7FFF33C7B088}"/>
              </a:ext>
            </a:extLst>
          </p:cNvPr>
          <p:cNvSpPr/>
          <p:nvPr/>
        </p:nvSpPr>
        <p:spPr>
          <a:xfrm>
            <a:off x="4725626" y="1827312"/>
            <a:ext cx="1509253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37860-4F56-5B19-42E7-5B5C4AA251FD}"/>
              </a:ext>
            </a:extLst>
          </p:cNvPr>
          <p:cNvSpPr txBox="1"/>
          <p:nvPr/>
        </p:nvSpPr>
        <p:spPr>
          <a:xfrm>
            <a:off x="4755280" y="1849530"/>
            <a:ext cx="138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B7226-D3C9-9BF1-8A83-E66B800F4A19}"/>
              </a:ext>
            </a:extLst>
          </p:cNvPr>
          <p:cNvSpPr/>
          <p:nvPr/>
        </p:nvSpPr>
        <p:spPr>
          <a:xfrm>
            <a:off x="6525551" y="1827312"/>
            <a:ext cx="452286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A051D-C6F8-D904-A044-C13E032E9069}"/>
              </a:ext>
            </a:extLst>
          </p:cNvPr>
          <p:cNvSpPr txBox="1"/>
          <p:nvPr/>
        </p:nvSpPr>
        <p:spPr>
          <a:xfrm>
            <a:off x="6525550" y="1849530"/>
            <a:ext cx="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B27BC-0F44-B2E9-E40F-93108C409D64}"/>
              </a:ext>
            </a:extLst>
          </p:cNvPr>
          <p:cNvSpPr/>
          <p:nvPr/>
        </p:nvSpPr>
        <p:spPr>
          <a:xfrm>
            <a:off x="7282020" y="1827312"/>
            <a:ext cx="1932041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4B458-747B-884E-7275-D8ECE4098C5A}"/>
              </a:ext>
            </a:extLst>
          </p:cNvPr>
          <p:cNvSpPr txBox="1"/>
          <p:nvPr/>
        </p:nvSpPr>
        <p:spPr>
          <a:xfrm>
            <a:off x="7374195" y="1849530"/>
            <a:ext cx="174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Software frameworks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AD7D58-858F-A265-B0C5-DB2AE20DBB75}"/>
              </a:ext>
            </a:extLst>
          </p:cNvPr>
          <p:cNvCxnSpPr>
            <a:cxnSpLocks/>
          </p:cNvCxnSpPr>
          <p:nvPr/>
        </p:nvCxnSpPr>
        <p:spPr>
          <a:xfrm flipH="1">
            <a:off x="988134" y="1179871"/>
            <a:ext cx="1" cy="501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B273E7F-8217-F14A-13DE-6F695ABE593B}"/>
              </a:ext>
            </a:extLst>
          </p:cNvPr>
          <p:cNvSpPr/>
          <p:nvPr/>
        </p:nvSpPr>
        <p:spPr>
          <a:xfrm rot="10800000">
            <a:off x="771830" y="894736"/>
            <a:ext cx="432609" cy="28513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653134-C230-A81E-8E90-1F6D945F3B8C}"/>
              </a:ext>
            </a:extLst>
          </p:cNvPr>
          <p:cNvCxnSpPr/>
          <p:nvPr/>
        </p:nvCxnSpPr>
        <p:spPr>
          <a:xfrm>
            <a:off x="771829" y="1681316"/>
            <a:ext cx="4326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B68C14-A435-66B5-C020-2597CB9906B2}"/>
              </a:ext>
            </a:extLst>
          </p:cNvPr>
          <p:cNvSpPr txBox="1"/>
          <p:nvPr/>
        </p:nvSpPr>
        <p:spPr>
          <a:xfrm>
            <a:off x="6410640" y="2480022"/>
            <a:ext cx="126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Software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DE2DA-0790-65CA-E79B-D6018A1D0048}"/>
              </a:ext>
            </a:extLst>
          </p:cNvPr>
          <p:cNvSpPr/>
          <p:nvPr/>
        </p:nvSpPr>
        <p:spPr>
          <a:xfrm>
            <a:off x="9639453" y="1579574"/>
            <a:ext cx="1479757" cy="149792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0D889-1F3C-2BE6-AFDC-F13CB50511D5}"/>
              </a:ext>
            </a:extLst>
          </p:cNvPr>
          <p:cNvSpPr txBox="1"/>
          <p:nvPr/>
        </p:nvSpPr>
        <p:spPr>
          <a:xfrm>
            <a:off x="9753602" y="2507596"/>
            <a:ext cx="174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Transceiver implementation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25FD4F-8FB9-F16C-2FD3-E02F9718F164}"/>
              </a:ext>
            </a:extLst>
          </p:cNvPr>
          <p:cNvCxnSpPr>
            <a:cxnSpLocks/>
          </p:cNvCxnSpPr>
          <p:nvPr/>
        </p:nvCxnSpPr>
        <p:spPr>
          <a:xfrm>
            <a:off x="2695085" y="1945067"/>
            <a:ext cx="711898" cy="1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D67305-F9B3-FB7F-822E-B3BD31130565}"/>
              </a:ext>
            </a:extLst>
          </p:cNvPr>
          <p:cNvCxnSpPr>
            <a:cxnSpLocks/>
          </p:cNvCxnSpPr>
          <p:nvPr/>
        </p:nvCxnSpPr>
        <p:spPr>
          <a:xfrm>
            <a:off x="6234878" y="1931097"/>
            <a:ext cx="2906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5CB8AA-D11F-F7E4-4036-6A50F2C6F318}"/>
              </a:ext>
            </a:extLst>
          </p:cNvPr>
          <p:cNvCxnSpPr>
            <a:cxnSpLocks/>
          </p:cNvCxnSpPr>
          <p:nvPr/>
        </p:nvCxnSpPr>
        <p:spPr>
          <a:xfrm>
            <a:off x="6977836" y="1923206"/>
            <a:ext cx="304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89CBCB-C118-0550-C38F-CD69F521F74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200388" y="1923207"/>
            <a:ext cx="719075" cy="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DF03CA7-6423-0063-5D16-10E7DDC311AD}"/>
              </a:ext>
            </a:extLst>
          </p:cNvPr>
          <p:cNvCxnSpPr>
            <a:cxnSpLocks/>
          </p:cNvCxnSpPr>
          <p:nvPr/>
        </p:nvCxnSpPr>
        <p:spPr>
          <a:xfrm rot="10800000">
            <a:off x="895161" y="1671619"/>
            <a:ext cx="707497" cy="326425"/>
          </a:xfrm>
          <a:prstGeom prst="bentConnector3">
            <a:avLst>
              <a:gd name="adj1" fmla="val 1000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9F4D612-187F-0DD1-27CE-AAAB064C4002}"/>
              </a:ext>
            </a:extLst>
          </p:cNvPr>
          <p:cNvCxnSpPr>
            <a:cxnSpLocks/>
          </p:cNvCxnSpPr>
          <p:nvPr/>
        </p:nvCxnSpPr>
        <p:spPr>
          <a:xfrm>
            <a:off x="1038671" y="1703533"/>
            <a:ext cx="563984" cy="215001"/>
          </a:xfrm>
          <a:prstGeom prst="bentConnector3">
            <a:avLst>
              <a:gd name="adj1" fmla="val 11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B39DB2D-A834-2865-D4B9-A8F50E411193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>
          <a:xfrm rot="10800000" flipV="1">
            <a:off x="2846437" y="747400"/>
            <a:ext cx="678427" cy="8321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1F8D70E-EB17-D6C0-0FE5-E707DB54B36F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5476569" y="747400"/>
            <a:ext cx="1509252" cy="8321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FB8251-405F-C557-03B9-4DE69CF35FE1}"/>
              </a:ext>
            </a:extLst>
          </p:cNvPr>
          <p:cNvCxnSpPr>
            <a:cxnSpLocks/>
          </p:cNvCxnSpPr>
          <p:nvPr/>
        </p:nvCxnSpPr>
        <p:spPr>
          <a:xfrm flipV="1">
            <a:off x="3884502" y="1933776"/>
            <a:ext cx="851424" cy="6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C66166-1A7D-C83D-5939-48C09622FB7E}"/>
              </a:ext>
            </a:extLst>
          </p:cNvPr>
          <p:cNvSpPr txBox="1"/>
          <p:nvPr/>
        </p:nvSpPr>
        <p:spPr>
          <a:xfrm>
            <a:off x="594837" y="586959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Antenna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E0DD90-48DB-58C6-41BC-1FCD0F8755B2}"/>
              </a:ext>
            </a:extLst>
          </p:cNvPr>
          <p:cNvSpPr/>
          <p:nvPr/>
        </p:nvSpPr>
        <p:spPr>
          <a:xfrm>
            <a:off x="3372464" y="319154"/>
            <a:ext cx="2241757" cy="11312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6F40E6-101A-4496-2945-7EEFE49A1F79}"/>
              </a:ext>
            </a:extLst>
          </p:cNvPr>
          <p:cNvSpPr txBox="1"/>
          <p:nvPr/>
        </p:nvSpPr>
        <p:spPr>
          <a:xfrm>
            <a:off x="3986978" y="1119630"/>
            <a:ext cx="126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75CC9-8859-0EBB-E9F1-3388F17A3763}"/>
              </a:ext>
            </a:extLst>
          </p:cNvPr>
          <p:cNvSpPr/>
          <p:nvPr/>
        </p:nvSpPr>
        <p:spPr>
          <a:xfrm>
            <a:off x="3286972" y="1700873"/>
            <a:ext cx="734574" cy="8290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20D1F-FB06-C234-F40F-1D4AA777CF1D}"/>
              </a:ext>
            </a:extLst>
          </p:cNvPr>
          <p:cNvSpPr/>
          <p:nvPr/>
        </p:nvSpPr>
        <p:spPr>
          <a:xfrm>
            <a:off x="3396102" y="1753362"/>
            <a:ext cx="494082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3CBB7-D309-99D2-4654-EB968C195F48}"/>
              </a:ext>
            </a:extLst>
          </p:cNvPr>
          <p:cNvSpPr txBox="1"/>
          <p:nvPr/>
        </p:nvSpPr>
        <p:spPr>
          <a:xfrm>
            <a:off x="3396102" y="1775580"/>
            <a:ext cx="49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305B8-51C6-1170-5B36-0CC6335FB1C0}"/>
              </a:ext>
            </a:extLst>
          </p:cNvPr>
          <p:cNvSpPr/>
          <p:nvPr/>
        </p:nvSpPr>
        <p:spPr>
          <a:xfrm>
            <a:off x="3396102" y="2104036"/>
            <a:ext cx="494082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8193F-6EC6-BF62-CB87-96348DE2AE98}"/>
              </a:ext>
            </a:extLst>
          </p:cNvPr>
          <p:cNvSpPr txBox="1"/>
          <p:nvPr/>
        </p:nvSpPr>
        <p:spPr>
          <a:xfrm>
            <a:off x="3396102" y="2126254"/>
            <a:ext cx="49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DAC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4CEB51-9B3F-607E-001E-B178D6FE03B1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rot="10800000" flipV="1">
            <a:off x="3890184" y="2003419"/>
            <a:ext cx="835442" cy="27672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C559E45-B947-BE45-0E77-451675400251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>
            <a:off x="2684204" y="2006587"/>
            <a:ext cx="711898" cy="27355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3BAB31-6CCB-0C3E-58FE-FFAA0BA223F3}"/>
              </a:ext>
            </a:extLst>
          </p:cNvPr>
          <p:cNvCxnSpPr>
            <a:stCxn id="19" idx="1"/>
            <a:endCxn id="16" idx="3"/>
          </p:cNvCxnSpPr>
          <p:nvPr/>
        </p:nvCxnSpPr>
        <p:spPr>
          <a:xfrm flipH="1">
            <a:off x="6234879" y="2003419"/>
            <a:ext cx="2906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69E7A3-5BB5-093B-2A7D-6214F2509E3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6977836" y="2003419"/>
            <a:ext cx="304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15C22-F2C6-B6F8-BB7A-C9265449FD0B}"/>
              </a:ext>
            </a:extLst>
          </p:cNvPr>
          <p:cNvSpPr/>
          <p:nvPr/>
        </p:nvSpPr>
        <p:spPr>
          <a:xfrm>
            <a:off x="9919463" y="1747779"/>
            <a:ext cx="719047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D4808A-E034-2B8E-9DD1-10218ED0E818}"/>
              </a:ext>
            </a:extLst>
          </p:cNvPr>
          <p:cNvSpPr txBox="1"/>
          <p:nvPr/>
        </p:nvSpPr>
        <p:spPr>
          <a:xfrm>
            <a:off x="9919463" y="1769997"/>
            <a:ext cx="79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C3F9DA-0C95-0C2A-9800-8A7702DE1508}"/>
              </a:ext>
            </a:extLst>
          </p:cNvPr>
          <p:cNvSpPr/>
          <p:nvPr/>
        </p:nvSpPr>
        <p:spPr>
          <a:xfrm>
            <a:off x="9919463" y="2099993"/>
            <a:ext cx="719048" cy="352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BE9E5B-C913-D776-6FC7-3483E4090244}"/>
              </a:ext>
            </a:extLst>
          </p:cNvPr>
          <p:cNvSpPr txBox="1"/>
          <p:nvPr/>
        </p:nvSpPr>
        <p:spPr>
          <a:xfrm>
            <a:off x="9919463" y="2122211"/>
            <a:ext cx="79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26D260C-836C-0D21-DAF4-0D5118672AB4}"/>
              </a:ext>
            </a:extLst>
          </p:cNvPr>
          <p:cNvCxnSpPr>
            <a:stCxn id="75" idx="1"/>
            <a:endCxn id="20" idx="3"/>
          </p:cNvCxnSpPr>
          <p:nvPr/>
        </p:nvCxnSpPr>
        <p:spPr>
          <a:xfrm rot="10800000">
            <a:off x="9214061" y="2003420"/>
            <a:ext cx="705402" cy="27268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0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3</cp:revision>
  <dcterms:created xsi:type="dcterms:W3CDTF">2023-09-18T17:48:32Z</dcterms:created>
  <dcterms:modified xsi:type="dcterms:W3CDTF">2023-09-19T15:11:07Z</dcterms:modified>
</cp:coreProperties>
</file>