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9F55-B456-4E47-8B63-0EA2A02227C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23DCE-39BF-43B5-8BAB-9FC389A6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D0D8-6C56-B108-9F86-52FA1BC4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6F867-6EB9-1E95-1441-F87E06D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BA7A-0591-5301-788B-4FBCF262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287E-CF48-6EBB-919B-6D9B825A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512E-EA72-1746-5247-E895AAD1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82F8-0729-6591-52EE-02C7A543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AB51F-601B-7BC1-292F-971D90EB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2E41-336A-5CEA-E37D-20C17094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E02B-5771-4058-EFE7-5305C768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77DE-6670-36D3-F5D9-EFA19923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9B784-B0D6-E1B5-52A6-1D6D2A17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B15D-6611-071E-C9D7-BC744138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F408-D20A-FB00-C415-96A866D8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84FB-0A85-FD06-9A93-8BF63E2C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2312-F8B9-050E-91B0-7A9D23DD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DE5F-14F2-0A6F-9332-1214C53D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C99A-973F-2055-64A1-6A10E8FD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1095-F547-EB47-5F98-06D4A54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808A-7871-AC4C-EC9B-1EC7FF68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088A-BA52-A04F-B0DD-1433891B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D1A8-4A71-1E3E-608A-3341A6B5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BBB5-ED6E-B250-6C02-2301935D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DAE3-AFE5-5FD3-1EDE-565FE683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F913-9B69-AE9F-AA0D-F8750320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1D3E-F7C1-17D4-5B31-B7277283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3F0E-AF32-D6D1-E6F3-8A277820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40FE-F6BF-0D57-FE07-9FFB932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D67F-27B3-0638-E217-8322EEA4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8D99-13B2-3B63-507F-E21DCAFC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40CE-37C1-99BD-BEF9-E37688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5FB2-8B58-2DAB-8BE0-EF04E666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3B7D-0896-D65F-11FA-E291B37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D2BF-12F7-3A92-CBC5-B1C43B6A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B94F-E3B3-FF30-2C85-FD3FA0614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6482E-9BFE-7818-F7A2-B62CF3D34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C818C-1D99-DD0D-8D79-79E2FA93E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10A02-9831-36C9-CFDE-8E8BB743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556E5-0C19-7031-C7D1-CEA08CE4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E1D62-9AAC-C9F8-D591-91D09B07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95A4-F560-CE69-609A-3860A136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E1052-8A8D-42E7-251C-25DC66D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A3F5-482D-5FCB-34BF-4691D9D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DE8E5-2C95-836C-962B-99A615A9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E5D3-7328-5D9B-3246-FB774560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D40F-917B-89E5-2B5D-9423E7CA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09EFF-518E-4156-4133-FF63665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FA2A-A524-45BA-B365-64E4F78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4D01-6E64-EAA2-743D-0ACC8135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8D30-ECF7-2A31-91F0-8E10826C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6526-124C-908A-234D-61ABA7F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D3D7-05EF-9DB8-0C45-48A8729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BB37-5A0C-C5D0-E7DF-A009B0E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38CE-17E4-46FB-9F7A-51F2915C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961BD-C03E-432C-85C4-892614C4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D8123-0819-E62F-554A-29DC7941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0875-50CB-2423-1AAB-4647824F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7495-A482-AE33-6AB7-EEC29326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0905-F92B-D8AC-DCCF-530A51C1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C1CEE-59D2-1C75-3D1C-7F02433D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F284-DB68-63B6-F46F-801A2D27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A925-82B0-7145-2BDA-EAAA5C76A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42A0-99F7-48FA-8128-74B5D3BE94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94EB-23AF-3E51-34FB-63CD7184F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EC8-EF77-A1F3-07A5-DCC63018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587B03-D756-E73E-4DB6-F228CC261092}"/>
              </a:ext>
            </a:extLst>
          </p:cNvPr>
          <p:cNvGrpSpPr/>
          <p:nvPr/>
        </p:nvGrpSpPr>
        <p:grpSpPr>
          <a:xfrm>
            <a:off x="2231919" y="1144554"/>
            <a:ext cx="771689" cy="315579"/>
            <a:chOff x="2182761" y="1032388"/>
            <a:chExt cx="786581" cy="3077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FEB772-05FC-FB7D-3AB1-4CDCF31C9BD3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6A154B-D2C2-33F0-571B-9720F5F047CA}"/>
                </a:ext>
              </a:extLst>
            </p:cNvPr>
            <p:cNvSpPr txBox="1"/>
            <p:nvPr/>
          </p:nvSpPr>
          <p:spPr>
            <a:xfrm>
              <a:off x="2330246" y="1032389"/>
              <a:ext cx="481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36062F-61F7-7BC8-147D-10379A0C60FC}"/>
              </a:ext>
            </a:extLst>
          </p:cNvPr>
          <p:cNvGrpSpPr/>
          <p:nvPr/>
        </p:nvGrpSpPr>
        <p:grpSpPr>
          <a:xfrm>
            <a:off x="2236743" y="628535"/>
            <a:ext cx="771689" cy="315580"/>
            <a:chOff x="2182761" y="1032388"/>
            <a:chExt cx="786581" cy="3077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3AC3AE-390E-1181-ADBC-A5EDC5666424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D40C26-C9AB-FB2E-31CF-FFF05BB15E0F}"/>
                </a:ext>
              </a:extLst>
            </p:cNvPr>
            <p:cNvSpPr txBox="1"/>
            <p:nvPr/>
          </p:nvSpPr>
          <p:spPr>
            <a:xfrm>
              <a:off x="2330246" y="1032390"/>
              <a:ext cx="476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28F974-485A-8EB7-A8B5-AC028C328E79}"/>
              </a:ext>
            </a:extLst>
          </p:cNvPr>
          <p:cNvGrpSpPr/>
          <p:nvPr/>
        </p:nvGrpSpPr>
        <p:grpSpPr>
          <a:xfrm>
            <a:off x="2236742" y="1660574"/>
            <a:ext cx="771689" cy="315579"/>
            <a:chOff x="2182761" y="1032388"/>
            <a:chExt cx="786581" cy="3077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5BDBA7-929C-0463-A6EF-D71A3D8C0560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A4217E-B77F-C77A-52A7-B558F65D7312}"/>
                </a:ext>
              </a:extLst>
            </p:cNvPr>
            <p:cNvSpPr txBox="1"/>
            <p:nvPr/>
          </p:nvSpPr>
          <p:spPr>
            <a:xfrm>
              <a:off x="2330246" y="1032389"/>
              <a:ext cx="481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F6A78A-4D2E-CA65-BDDD-CA27BDBCE468}"/>
              </a:ext>
            </a:extLst>
          </p:cNvPr>
          <p:cNvGrpSpPr/>
          <p:nvPr/>
        </p:nvGrpSpPr>
        <p:grpSpPr>
          <a:xfrm>
            <a:off x="2236745" y="2184595"/>
            <a:ext cx="771689" cy="315579"/>
            <a:chOff x="2182761" y="1032388"/>
            <a:chExt cx="786581" cy="3077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ECD3B2-6850-4545-AD85-09EC33F45B1B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98436D-8853-FFDB-7975-4BAAEC2439AF}"/>
                </a:ext>
              </a:extLst>
            </p:cNvPr>
            <p:cNvSpPr txBox="1"/>
            <p:nvPr/>
          </p:nvSpPr>
          <p:spPr>
            <a:xfrm>
              <a:off x="2330246" y="1032389"/>
              <a:ext cx="481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282010-D554-7578-2DE1-ED6A7D14FB7B}"/>
              </a:ext>
            </a:extLst>
          </p:cNvPr>
          <p:cNvCxnSpPr/>
          <p:nvPr/>
        </p:nvCxnSpPr>
        <p:spPr>
          <a:xfrm>
            <a:off x="2617764" y="941061"/>
            <a:ext cx="0" cy="2034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BFAC46-7000-C2E1-EABB-9E4FB70EC374}"/>
              </a:ext>
            </a:extLst>
          </p:cNvPr>
          <p:cNvCxnSpPr/>
          <p:nvPr/>
        </p:nvCxnSpPr>
        <p:spPr>
          <a:xfrm>
            <a:off x="2632230" y="1457081"/>
            <a:ext cx="0" cy="2034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A77322-2D32-5046-B980-975FF08CE661}"/>
              </a:ext>
            </a:extLst>
          </p:cNvPr>
          <p:cNvCxnSpPr/>
          <p:nvPr/>
        </p:nvCxnSpPr>
        <p:spPr>
          <a:xfrm>
            <a:off x="2632230" y="1973100"/>
            <a:ext cx="0" cy="2034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23676D-1289-A7AF-63FC-59C91DFCF594}"/>
              </a:ext>
            </a:extLst>
          </p:cNvPr>
          <p:cNvGrpSpPr/>
          <p:nvPr/>
        </p:nvGrpSpPr>
        <p:grpSpPr>
          <a:xfrm>
            <a:off x="3962090" y="1133772"/>
            <a:ext cx="771689" cy="315579"/>
            <a:chOff x="2182761" y="1032388"/>
            <a:chExt cx="786581" cy="30777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FFC924-3842-E075-0993-8914B7FD9172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9089B8-797A-6161-9929-4AADD59E1FE6}"/>
                </a:ext>
              </a:extLst>
            </p:cNvPr>
            <p:cNvSpPr txBox="1"/>
            <p:nvPr/>
          </p:nvSpPr>
          <p:spPr>
            <a:xfrm>
              <a:off x="2330246" y="1032389"/>
              <a:ext cx="481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3A4245-8378-A123-EF68-592E53695884}"/>
              </a:ext>
            </a:extLst>
          </p:cNvPr>
          <p:cNvGrpSpPr/>
          <p:nvPr/>
        </p:nvGrpSpPr>
        <p:grpSpPr>
          <a:xfrm>
            <a:off x="3966914" y="617753"/>
            <a:ext cx="771689" cy="315580"/>
            <a:chOff x="2182761" y="1032388"/>
            <a:chExt cx="786581" cy="3077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5A6B43-EDE7-068B-5F3E-4F2A798265B7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BCF797-0C0D-AF18-E2FC-B487563F9153}"/>
                </a:ext>
              </a:extLst>
            </p:cNvPr>
            <p:cNvSpPr txBox="1"/>
            <p:nvPr/>
          </p:nvSpPr>
          <p:spPr>
            <a:xfrm>
              <a:off x="2330246" y="1032390"/>
              <a:ext cx="476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9908E8-851D-8328-3824-ABB2C447818B}"/>
              </a:ext>
            </a:extLst>
          </p:cNvPr>
          <p:cNvGrpSpPr/>
          <p:nvPr/>
        </p:nvGrpSpPr>
        <p:grpSpPr>
          <a:xfrm>
            <a:off x="3564191" y="1657794"/>
            <a:ext cx="489543" cy="284020"/>
            <a:chOff x="2182761" y="983376"/>
            <a:chExt cx="867811" cy="3681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E42FCE-CC99-72D1-1BF8-E2B578195990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E80638-9F0E-8C4C-1AFE-FA576AC16AD8}"/>
                </a:ext>
              </a:extLst>
            </p:cNvPr>
            <p:cNvSpPr txBox="1"/>
            <p:nvPr/>
          </p:nvSpPr>
          <p:spPr>
            <a:xfrm>
              <a:off x="2263991" y="983376"/>
              <a:ext cx="786581" cy="36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218533-8842-1A7D-4CB8-D5BA6A56F2F2}"/>
              </a:ext>
            </a:extLst>
          </p:cNvPr>
          <p:cNvGrpSpPr/>
          <p:nvPr/>
        </p:nvGrpSpPr>
        <p:grpSpPr>
          <a:xfrm>
            <a:off x="3966913" y="2181815"/>
            <a:ext cx="771689" cy="315579"/>
            <a:chOff x="2182761" y="1032388"/>
            <a:chExt cx="786581" cy="30777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A9BC87-F7C8-2D50-F196-D93D0705B96D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56778B-0180-1737-8D30-289AE5337070}"/>
                </a:ext>
              </a:extLst>
            </p:cNvPr>
            <p:cNvSpPr txBox="1"/>
            <p:nvPr/>
          </p:nvSpPr>
          <p:spPr>
            <a:xfrm>
              <a:off x="2330246" y="1032389"/>
              <a:ext cx="481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100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3B1961-BBC4-F54E-0A5E-957555759746}"/>
              </a:ext>
            </a:extLst>
          </p:cNvPr>
          <p:cNvCxnSpPr/>
          <p:nvPr/>
        </p:nvCxnSpPr>
        <p:spPr>
          <a:xfrm>
            <a:off x="4347935" y="930279"/>
            <a:ext cx="0" cy="2034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E4A8AE-8DCA-C167-2BDF-4DBCCF204303}"/>
              </a:ext>
            </a:extLst>
          </p:cNvPr>
          <p:cNvGrpSpPr/>
          <p:nvPr/>
        </p:nvGrpSpPr>
        <p:grpSpPr>
          <a:xfrm>
            <a:off x="4603567" y="1646737"/>
            <a:ext cx="562989" cy="284020"/>
            <a:chOff x="2182761" y="983376"/>
            <a:chExt cx="867811" cy="368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DB984B-5286-321F-8D61-C1BAA33E3F2C}"/>
                </a:ext>
              </a:extLst>
            </p:cNvPr>
            <p:cNvSpPr/>
            <p:nvPr/>
          </p:nvSpPr>
          <p:spPr>
            <a:xfrm>
              <a:off x="2182761" y="1032388"/>
              <a:ext cx="786581" cy="3048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1738D8-77F2-5352-A016-10305464609F}"/>
                </a:ext>
              </a:extLst>
            </p:cNvPr>
            <p:cNvSpPr txBox="1"/>
            <p:nvPr/>
          </p:nvSpPr>
          <p:spPr>
            <a:xfrm>
              <a:off x="2263991" y="983376"/>
              <a:ext cx="786581" cy="36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3F0CDE5-5BA9-9FE2-3CB4-4E8D3760B6E0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rot="5400000">
            <a:off x="3983272" y="1297954"/>
            <a:ext cx="208443" cy="511237"/>
          </a:xfrm>
          <a:prstGeom prst="bentConnector3">
            <a:avLst>
              <a:gd name="adj1" fmla="val 5000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5C87A2A-E1AF-83E8-7170-A541C78DCF6B}"/>
              </a:ext>
            </a:extLst>
          </p:cNvPr>
          <p:cNvCxnSpPr>
            <a:cxnSpLocks/>
            <a:stCxn id="34" idx="2"/>
            <a:endCxn id="58" idx="0"/>
          </p:cNvCxnSpPr>
          <p:nvPr/>
        </p:nvCxnSpPr>
        <p:spPr>
          <a:xfrm rot="16200000" flipH="1">
            <a:off x="4528569" y="1263895"/>
            <a:ext cx="197386" cy="568298"/>
          </a:xfrm>
          <a:prstGeom prst="bentConnector3">
            <a:avLst>
              <a:gd name="adj1" fmla="val 5498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9AF740F-9EA2-057F-AA23-CEDC89806D73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 rot="16200000" flipH="1">
            <a:off x="3969904" y="1803784"/>
            <a:ext cx="240002" cy="516060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B9FBFF7-D5D8-8354-10D7-91048C7F9A05}"/>
              </a:ext>
            </a:extLst>
          </p:cNvPr>
          <p:cNvCxnSpPr>
            <a:stCxn id="58" idx="2"/>
            <a:endCxn id="43" idx="0"/>
          </p:cNvCxnSpPr>
          <p:nvPr/>
        </p:nvCxnSpPr>
        <p:spPr>
          <a:xfrm rot="5400000">
            <a:off x="4504145" y="1774549"/>
            <a:ext cx="251059" cy="5634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64467A-8613-B216-BCEF-8656B2847861}"/>
              </a:ext>
            </a:extLst>
          </p:cNvPr>
          <p:cNvSpPr txBox="1"/>
          <p:nvPr/>
        </p:nvSpPr>
        <p:spPr>
          <a:xfrm>
            <a:off x="1940753" y="2604259"/>
            <a:ext cx="138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Work 400 Time 400 Speedup 1x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8CD0D-CA39-87CA-8FAF-093F9536F25B}"/>
              </a:ext>
            </a:extLst>
          </p:cNvPr>
          <p:cNvSpPr txBox="1"/>
          <p:nvPr/>
        </p:nvSpPr>
        <p:spPr>
          <a:xfrm>
            <a:off x="3651634" y="2604258"/>
            <a:ext cx="138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Work 400 Time 350 Speedup 1.14x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84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6A7B572-9307-CD60-8157-638EB5DB57CB}"/>
              </a:ext>
            </a:extLst>
          </p:cNvPr>
          <p:cNvGrpSpPr/>
          <p:nvPr/>
        </p:nvGrpSpPr>
        <p:grpSpPr>
          <a:xfrm>
            <a:off x="1931110" y="628535"/>
            <a:ext cx="1382954" cy="2446067"/>
            <a:chOff x="1931110" y="628535"/>
            <a:chExt cx="1382954" cy="24460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28A566-79AF-1ABA-635D-52D9593CD43E}"/>
                </a:ext>
              </a:extLst>
            </p:cNvPr>
            <p:cNvGrpSpPr/>
            <p:nvPr/>
          </p:nvGrpSpPr>
          <p:grpSpPr>
            <a:xfrm>
              <a:off x="2231919" y="1144554"/>
              <a:ext cx="771689" cy="315579"/>
              <a:chOff x="2182761" y="1032388"/>
              <a:chExt cx="786581" cy="30777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0F566-38D2-C7AF-C5D5-58C865FF42C5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3E0096-8AE7-4632-626E-B94130A0B3C9}"/>
                  </a:ext>
                </a:extLst>
              </p:cNvPr>
              <p:cNvSpPr txBox="1"/>
              <p:nvPr/>
            </p:nvSpPr>
            <p:spPr>
              <a:xfrm>
                <a:off x="2330246" y="1032389"/>
                <a:ext cx="481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4160B2-BBE6-C289-95CC-A4FE0E9E2005}"/>
                </a:ext>
              </a:extLst>
            </p:cNvPr>
            <p:cNvGrpSpPr/>
            <p:nvPr/>
          </p:nvGrpSpPr>
          <p:grpSpPr>
            <a:xfrm>
              <a:off x="2236743" y="628535"/>
              <a:ext cx="771689" cy="315580"/>
              <a:chOff x="2182761" y="1032388"/>
              <a:chExt cx="786581" cy="30777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0E49AD-ABA1-59A5-66EE-6FBCE588373A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0A156-3F57-6167-14B5-9DE3AC22B997}"/>
                  </a:ext>
                </a:extLst>
              </p:cNvPr>
              <p:cNvSpPr txBox="1"/>
              <p:nvPr/>
            </p:nvSpPr>
            <p:spPr>
              <a:xfrm>
                <a:off x="2330246" y="1032390"/>
                <a:ext cx="476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2D2A4D-70A9-D2EA-BA2D-E3C1B80B4A9D}"/>
                </a:ext>
              </a:extLst>
            </p:cNvPr>
            <p:cNvGrpSpPr/>
            <p:nvPr/>
          </p:nvGrpSpPr>
          <p:grpSpPr>
            <a:xfrm>
              <a:off x="2105674" y="1660575"/>
              <a:ext cx="1014296" cy="495071"/>
              <a:chOff x="2182761" y="1032388"/>
              <a:chExt cx="786581" cy="35628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4765E6-7EA2-C157-8795-424E32F9A613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817544-8082-B890-2A9B-1490EAE52CE7}"/>
                  </a:ext>
                </a:extLst>
              </p:cNvPr>
              <p:cNvSpPr txBox="1"/>
              <p:nvPr/>
            </p:nvSpPr>
            <p:spPr>
              <a:xfrm>
                <a:off x="2389944" y="1080899"/>
                <a:ext cx="481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200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F0005F-D249-F587-476B-9DF1ED3F412A}"/>
                </a:ext>
              </a:extLst>
            </p:cNvPr>
            <p:cNvGrpSpPr/>
            <p:nvPr/>
          </p:nvGrpSpPr>
          <p:grpSpPr>
            <a:xfrm>
              <a:off x="2226977" y="2284544"/>
              <a:ext cx="771689" cy="315579"/>
              <a:chOff x="2182761" y="1032388"/>
              <a:chExt cx="786581" cy="30777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22301FD-7C07-5750-730B-13474D638277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BF325B-1269-ECC8-BB0B-E0CD862533AA}"/>
                  </a:ext>
                </a:extLst>
              </p:cNvPr>
              <p:cNvSpPr txBox="1"/>
              <p:nvPr/>
            </p:nvSpPr>
            <p:spPr>
              <a:xfrm>
                <a:off x="2330246" y="1032389"/>
                <a:ext cx="481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66B0E2-ACBA-E23A-AE1B-C1D2CD8C4B28}"/>
                </a:ext>
              </a:extLst>
            </p:cNvPr>
            <p:cNvCxnSpPr/>
            <p:nvPr/>
          </p:nvCxnSpPr>
          <p:spPr>
            <a:xfrm>
              <a:off x="2617764" y="941061"/>
              <a:ext cx="0" cy="2034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60B8B8-D554-8E83-0341-173A80CBD56E}"/>
                </a:ext>
              </a:extLst>
            </p:cNvPr>
            <p:cNvCxnSpPr/>
            <p:nvPr/>
          </p:nvCxnSpPr>
          <p:spPr>
            <a:xfrm>
              <a:off x="2615353" y="1457080"/>
              <a:ext cx="0" cy="2034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86EFE-D828-A28D-36A1-166B9459E6F9}"/>
                </a:ext>
              </a:extLst>
            </p:cNvPr>
            <p:cNvCxnSpPr/>
            <p:nvPr/>
          </p:nvCxnSpPr>
          <p:spPr>
            <a:xfrm>
              <a:off x="2622587" y="2084102"/>
              <a:ext cx="0" cy="2034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AEB114-547D-BA11-9CBE-7D84BA1412A7}"/>
                </a:ext>
              </a:extLst>
            </p:cNvPr>
            <p:cNvSpPr txBox="1"/>
            <p:nvPr/>
          </p:nvSpPr>
          <p:spPr>
            <a:xfrm>
              <a:off x="1931110" y="2643715"/>
              <a:ext cx="1382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Work 500 Time 200 Speedup 1x</a:t>
              </a:r>
              <a:endParaRPr lang="en-US" sz="11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FD656D-FA62-6C9A-8561-F604BBD2FA24}"/>
              </a:ext>
            </a:extLst>
          </p:cNvPr>
          <p:cNvGrpSpPr/>
          <p:nvPr/>
        </p:nvGrpSpPr>
        <p:grpSpPr>
          <a:xfrm>
            <a:off x="3450954" y="628535"/>
            <a:ext cx="1831357" cy="2446067"/>
            <a:chOff x="3446030" y="617753"/>
            <a:chExt cx="1831357" cy="24637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9E7349A-3228-7E2C-2F21-E25BEE9710BD}"/>
                </a:ext>
              </a:extLst>
            </p:cNvPr>
            <p:cNvGrpSpPr/>
            <p:nvPr/>
          </p:nvGrpSpPr>
          <p:grpSpPr>
            <a:xfrm>
              <a:off x="3962090" y="1133772"/>
              <a:ext cx="771689" cy="315579"/>
              <a:chOff x="2182761" y="1032388"/>
              <a:chExt cx="786581" cy="30777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826AA92-BDCB-C94E-804F-CF8C57F26436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615095-9DF6-9A5E-E20D-0F6063C373DC}"/>
                  </a:ext>
                </a:extLst>
              </p:cNvPr>
              <p:cNvSpPr txBox="1"/>
              <p:nvPr/>
            </p:nvSpPr>
            <p:spPr>
              <a:xfrm>
                <a:off x="2330246" y="1032389"/>
                <a:ext cx="481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7DF0AD-0130-846C-D91A-7E16CDD337B5}"/>
                </a:ext>
              </a:extLst>
            </p:cNvPr>
            <p:cNvGrpSpPr/>
            <p:nvPr/>
          </p:nvGrpSpPr>
          <p:grpSpPr>
            <a:xfrm>
              <a:off x="3966914" y="617753"/>
              <a:ext cx="771689" cy="315580"/>
              <a:chOff x="2182761" y="1032388"/>
              <a:chExt cx="786581" cy="30777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944A44-F5A9-66E7-914B-3D09506C6294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0AFD09-E970-E39C-9617-9BE80191CB6B}"/>
                  </a:ext>
                </a:extLst>
              </p:cNvPr>
              <p:cNvSpPr txBox="1"/>
              <p:nvPr/>
            </p:nvSpPr>
            <p:spPr>
              <a:xfrm>
                <a:off x="2330246" y="1032390"/>
                <a:ext cx="476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C7C83E6-2A33-AE9E-CE8C-976107DB1062}"/>
                </a:ext>
              </a:extLst>
            </p:cNvPr>
            <p:cNvGrpSpPr/>
            <p:nvPr/>
          </p:nvGrpSpPr>
          <p:grpSpPr>
            <a:xfrm>
              <a:off x="3966913" y="2284544"/>
              <a:ext cx="771689" cy="315579"/>
              <a:chOff x="2182761" y="1032388"/>
              <a:chExt cx="786581" cy="30777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767DE9-0434-D0EA-20D2-BAA38B034049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BD5D4-71BB-7D19-4F5D-29D29197E3B3}"/>
                  </a:ext>
                </a:extLst>
              </p:cNvPr>
              <p:cNvSpPr txBox="1"/>
              <p:nvPr/>
            </p:nvSpPr>
            <p:spPr>
              <a:xfrm>
                <a:off x="2330246" y="1032389"/>
                <a:ext cx="481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F31067-10DC-20A0-13F3-B579565739A7}"/>
                </a:ext>
              </a:extLst>
            </p:cNvPr>
            <p:cNvCxnSpPr/>
            <p:nvPr/>
          </p:nvCxnSpPr>
          <p:spPr>
            <a:xfrm>
              <a:off x="4347935" y="930279"/>
              <a:ext cx="0" cy="2034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6CEA56F0-7A1E-45E6-75FF-79387F2B3F8D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rot="5400000">
              <a:off x="3960383" y="1316021"/>
              <a:ext cx="249400" cy="51606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B8890-BC1A-3E9B-1931-033BA3731D88}"/>
                </a:ext>
              </a:extLst>
            </p:cNvPr>
            <p:cNvCxnSpPr>
              <a:cxnSpLocks/>
              <a:stCxn id="21" idx="2"/>
              <a:endCxn id="48" idx="0"/>
            </p:cNvCxnSpPr>
            <p:nvPr/>
          </p:nvCxnSpPr>
          <p:spPr>
            <a:xfrm rot="16200000" flipH="1">
              <a:off x="4490217" y="1302247"/>
              <a:ext cx="249400" cy="54360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497E551-5D1D-162A-9F54-FB997B232F54}"/>
                </a:ext>
              </a:extLst>
            </p:cNvPr>
            <p:cNvCxnSpPr>
              <a:cxnSpLocks/>
              <a:stCxn id="44" idx="2"/>
              <a:endCxn id="30" idx="0"/>
            </p:cNvCxnSpPr>
            <p:nvPr/>
          </p:nvCxnSpPr>
          <p:spPr>
            <a:xfrm rot="16200000" flipH="1">
              <a:off x="3953271" y="1889879"/>
              <a:ext cx="273269" cy="516061"/>
            </a:xfrm>
            <a:prstGeom prst="bentConnector3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DDF4332-216E-3104-6B54-DA12726D9666}"/>
                </a:ext>
              </a:extLst>
            </p:cNvPr>
            <p:cNvCxnSpPr>
              <a:cxnSpLocks/>
              <a:stCxn id="48" idx="2"/>
              <a:endCxn id="30" idx="0"/>
            </p:cNvCxnSpPr>
            <p:nvPr/>
          </p:nvCxnSpPr>
          <p:spPr>
            <a:xfrm rot="5400000">
              <a:off x="4482221" y="1880045"/>
              <a:ext cx="270216" cy="53878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417B79-A7C3-66C3-2957-2817F8275B30}"/>
                </a:ext>
              </a:extLst>
            </p:cNvPr>
            <p:cNvSpPr txBox="1"/>
            <p:nvPr/>
          </p:nvSpPr>
          <p:spPr>
            <a:xfrm>
              <a:off x="3649809" y="2650604"/>
              <a:ext cx="1382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Work 500 Time 100 Speedup 2x</a:t>
              </a:r>
              <a:endParaRPr lang="en-US" sz="11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6669F9F-1E97-9A85-A3A0-67034410E4D5}"/>
                </a:ext>
              </a:extLst>
            </p:cNvPr>
            <p:cNvGrpSpPr/>
            <p:nvPr/>
          </p:nvGrpSpPr>
          <p:grpSpPr>
            <a:xfrm>
              <a:off x="3446030" y="1698750"/>
              <a:ext cx="771689" cy="315579"/>
              <a:chOff x="2182761" y="1032388"/>
              <a:chExt cx="786581" cy="30777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E45A64F-ADE7-7FBD-470D-3D5696EF2973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62106C-C42B-10C7-2469-68F188C747B2}"/>
                  </a:ext>
                </a:extLst>
              </p:cNvPr>
              <p:cNvSpPr txBox="1"/>
              <p:nvPr/>
            </p:nvSpPr>
            <p:spPr>
              <a:xfrm>
                <a:off x="2330246" y="1032389"/>
                <a:ext cx="481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4E50ED-A73E-5A51-DE49-94175A940AA0}"/>
                </a:ext>
              </a:extLst>
            </p:cNvPr>
            <p:cNvGrpSpPr/>
            <p:nvPr/>
          </p:nvGrpSpPr>
          <p:grpSpPr>
            <a:xfrm>
              <a:off x="4505698" y="1698750"/>
              <a:ext cx="771689" cy="315579"/>
              <a:chOff x="2182761" y="1032388"/>
              <a:chExt cx="786581" cy="30777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78400A1-E0A9-4BF9-7D00-59338AF5DC3F}"/>
                  </a:ext>
                </a:extLst>
              </p:cNvPr>
              <p:cNvSpPr/>
              <p:nvPr/>
            </p:nvSpPr>
            <p:spPr>
              <a:xfrm>
                <a:off x="2182761" y="1032388"/>
                <a:ext cx="786581" cy="3048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FD536A-B966-D2EA-AE79-56D30F00CC55}"/>
                  </a:ext>
                </a:extLst>
              </p:cNvPr>
              <p:cNvSpPr txBox="1"/>
              <p:nvPr/>
            </p:nvSpPr>
            <p:spPr>
              <a:xfrm>
                <a:off x="2330246" y="1032389"/>
                <a:ext cx="481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060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1F506C-1319-1120-F629-3D3DF36DF2D9}"/>
                  </a:ext>
                </a:extLst>
              </p:cNvPr>
              <p:cNvSpPr/>
              <p:nvPr/>
            </p:nvSpPr>
            <p:spPr>
              <a:xfrm>
                <a:off x="4014659" y="1860873"/>
                <a:ext cx="1592824" cy="3125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1,…,99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1F506C-1319-1120-F629-3D3DF36D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59" y="1860873"/>
                <a:ext cx="1592824" cy="312525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D74FA259-940A-CDDB-D330-620C15F0E370}"/>
              </a:ext>
            </a:extLst>
          </p:cNvPr>
          <p:cNvSpPr/>
          <p:nvPr/>
        </p:nvSpPr>
        <p:spPr>
          <a:xfrm>
            <a:off x="4452194" y="2575112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9804F3-6D73-3607-5611-E4E6BA9BEC07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4811071" y="2173398"/>
            <a:ext cx="0" cy="401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0EEE9EF-6748-D080-0855-65D280B5FEC4}"/>
                  </a:ext>
                </a:extLst>
              </p:cNvPr>
              <p:cNvSpPr/>
              <p:nvPr/>
            </p:nvSpPr>
            <p:spPr>
              <a:xfrm>
                <a:off x="3845325" y="3319858"/>
                <a:ext cx="1931490" cy="3125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outputs: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0EEE9EF-6748-D080-0855-65D280B5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25" y="3319858"/>
                <a:ext cx="1931490" cy="312525"/>
              </a:xfrm>
              <a:prstGeom prst="rect">
                <a:avLst/>
              </a:prstGeom>
              <a:blipFill>
                <a:blip r:embed="rId3"/>
                <a:stretch>
                  <a:fillRect b="-18868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F08215-626A-FDC4-B430-A818C49B5757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flipH="1">
            <a:off x="4811070" y="2887637"/>
            <a:ext cx="1" cy="432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1DD660E-099D-1A03-FD28-1D944BF3AA65}"/>
                  </a:ext>
                </a:extLst>
              </p:cNvPr>
              <p:cNvSpPr/>
              <p:nvPr/>
            </p:nvSpPr>
            <p:spPr>
              <a:xfrm>
                <a:off x="6915217" y="1863048"/>
                <a:ext cx="1661951" cy="3125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1,…,99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1DD660E-099D-1A03-FD28-1D944BF3A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17" y="1863048"/>
                <a:ext cx="1661951" cy="312525"/>
              </a:xfrm>
              <a:prstGeom prst="rect">
                <a:avLst/>
              </a:prstGeom>
              <a:blipFill>
                <a:blip r:embed="rId4"/>
                <a:stretch>
                  <a:fillRect b="-16981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2B6CA28F-C11D-9ED4-DE0D-74E5E8E25C74}"/>
              </a:ext>
            </a:extLst>
          </p:cNvPr>
          <p:cNvSpPr/>
          <p:nvPr/>
        </p:nvSpPr>
        <p:spPr>
          <a:xfrm>
            <a:off x="7063002" y="2572361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8CCDFDA-4B32-2B40-0BC9-624DC71A302A}"/>
                  </a:ext>
                </a:extLst>
              </p:cNvPr>
              <p:cNvSpPr/>
              <p:nvPr/>
            </p:nvSpPr>
            <p:spPr>
              <a:xfrm>
                <a:off x="6913660" y="3315712"/>
                <a:ext cx="1646012" cy="3125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outputs: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8CCDFDA-4B32-2B40-0BC9-624DC71A3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660" y="3315712"/>
                <a:ext cx="1646012" cy="312525"/>
              </a:xfrm>
              <a:prstGeom prst="rect">
                <a:avLst/>
              </a:prstGeom>
              <a:blipFill>
                <a:blip r:embed="rId5"/>
                <a:stretch>
                  <a:fillRect l="-735" b="-18868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C76F9D3-5B7B-79F6-93C1-78120758075E}"/>
              </a:ext>
            </a:extLst>
          </p:cNvPr>
          <p:cNvSpPr/>
          <p:nvPr/>
        </p:nvSpPr>
        <p:spPr>
          <a:xfrm>
            <a:off x="8042213" y="2571654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42FA53-2198-7210-87BC-93FA886BE9FB}"/>
              </a:ext>
            </a:extLst>
          </p:cNvPr>
          <p:cNvSpPr/>
          <p:nvPr/>
        </p:nvSpPr>
        <p:spPr>
          <a:xfrm>
            <a:off x="6090941" y="2572361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E0AE98-26E9-B88D-CFAC-08FA6006F957}"/>
              </a:ext>
            </a:extLst>
          </p:cNvPr>
          <p:cNvSpPr/>
          <p:nvPr/>
        </p:nvSpPr>
        <p:spPr>
          <a:xfrm>
            <a:off x="9014274" y="2571654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57E6F64-BE66-90D2-7D4E-FC493B6F360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 rot="5400000">
            <a:off x="6899612" y="1725780"/>
            <a:ext cx="396788" cy="1296375"/>
          </a:xfrm>
          <a:prstGeom prst="bentConnector3">
            <a:avLst>
              <a:gd name="adj1" fmla="val 276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293BCC-4F58-917C-15BE-404835D59BA6}"/>
                  </a:ext>
                </a:extLst>
              </p:cNvPr>
              <p:cNvSpPr txBox="1"/>
              <p:nvPr/>
            </p:nvSpPr>
            <p:spPr>
              <a:xfrm>
                <a:off x="5759992" y="2329752"/>
                <a:ext cx="7638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1,…,24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293BCC-4F58-917C-15BE-404835D5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92" y="2329752"/>
                <a:ext cx="76384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B5CB292-4B5B-3F2F-692E-B52155E8825F}"/>
                  </a:ext>
                </a:extLst>
              </p:cNvPr>
              <p:cNvSpPr txBox="1"/>
              <p:nvPr/>
            </p:nvSpPr>
            <p:spPr>
              <a:xfrm>
                <a:off x="6558401" y="2324745"/>
                <a:ext cx="10289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26,…,49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B5CB292-4B5B-3F2F-692E-B52155E8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401" y="2324745"/>
                <a:ext cx="102899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81CDD7-9528-FF42-C5A6-E92B3BA2A7F4}"/>
                  </a:ext>
                </a:extLst>
              </p:cNvPr>
              <p:cNvSpPr txBox="1"/>
              <p:nvPr/>
            </p:nvSpPr>
            <p:spPr>
              <a:xfrm>
                <a:off x="7539846" y="2317040"/>
                <a:ext cx="95991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50,5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1,…,74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81CDD7-9528-FF42-C5A6-E92B3BA2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46" y="2317040"/>
                <a:ext cx="95991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CFC4DDA-8B64-C16E-6B8D-6C5E71B494DF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rot="16200000" flipH="1">
            <a:off x="8361632" y="1560134"/>
            <a:ext cx="396081" cy="1626958"/>
          </a:xfrm>
          <a:prstGeom prst="bentConnector3">
            <a:avLst>
              <a:gd name="adj1" fmla="val 276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82E9C89-DD6D-4E4C-FA01-FA308086EE1D}"/>
                  </a:ext>
                </a:extLst>
              </p:cNvPr>
              <p:cNvSpPr txBox="1"/>
              <p:nvPr/>
            </p:nvSpPr>
            <p:spPr>
              <a:xfrm>
                <a:off x="8534318" y="2327202"/>
                <a:ext cx="95991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0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76,…,99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82E9C89-DD6D-4E4C-FA01-FA308086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18" y="2327202"/>
                <a:ext cx="95991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72ABCB3-7299-8C89-7A9E-6F26DBE0640C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 rot="16200000" flipH="1">
            <a:off x="6877829" y="2456875"/>
            <a:ext cx="430826" cy="1286848"/>
          </a:xfrm>
          <a:prstGeom prst="bentConnector3">
            <a:avLst>
              <a:gd name="adj1" fmla="val 682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CD5624F-83E0-9B87-1FDE-B0B96B398492}"/>
              </a:ext>
            </a:extLst>
          </p:cNvPr>
          <p:cNvCxnSpPr>
            <a:cxnSpLocks/>
            <a:stCxn id="62" idx="2"/>
            <a:endCxn id="58" idx="0"/>
          </p:cNvCxnSpPr>
          <p:nvPr/>
        </p:nvCxnSpPr>
        <p:spPr>
          <a:xfrm rot="5400000">
            <a:off x="8339143" y="2281703"/>
            <a:ext cx="431533" cy="1636485"/>
          </a:xfrm>
          <a:prstGeom prst="bentConnector3">
            <a:avLst>
              <a:gd name="adj1" fmla="val 682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FCC5BFC-9DBE-4BCC-8A5E-58F5A78B248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418744" y="2293927"/>
            <a:ext cx="3135" cy="278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B3D720-5B67-FD1C-B420-7FE5BFAC9037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8401090" y="2293927"/>
            <a:ext cx="1781" cy="27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BACADDC-DAEE-21C8-335E-3DEC7D01246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421879" y="2884886"/>
            <a:ext cx="0" cy="287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738E786-D9C3-BB2D-A649-0FE902935C4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401089" y="2884179"/>
            <a:ext cx="1" cy="287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9E5E1E6-AA48-EC08-5D07-37AE50794CB9}"/>
                  </a:ext>
                </a:extLst>
              </p:cNvPr>
              <p:cNvSpPr txBox="1"/>
              <p:nvPr/>
            </p:nvSpPr>
            <p:spPr>
              <a:xfrm>
                <a:off x="5771383" y="2918038"/>
                <a:ext cx="7638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9E5E1E6-AA48-EC08-5D07-37AE50794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383" y="2918038"/>
                <a:ext cx="763848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E46A6B1-3B36-9762-993C-7B30C1730A33}"/>
                  </a:ext>
                </a:extLst>
              </p:cNvPr>
              <p:cNvSpPr txBox="1"/>
              <p:nvPr/>
            </p:nvSpPr>
            <p:spPr>
              <a:xfrm>
                <a:off x="6463474" y="2913031"/>
                <a:ext cx="1042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E46A6B1-3B36-9762-993C-7B30C1730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474" y="2913031"/>
                <a:ext cx="104247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1C823A7-5D49-78D2-2348-D8AD38F67E3F}"/>
                  </a:ext>
                </a:extLst>
              </p:cNvPr>
              <p:cNvSpPr txBox="1"/>
              <p:nvPr/>
            </p:nvSpPr>
            <p:spPr>
              <a:xfrm>
                <a:off x="7435535" y="2908024"/>
                <a:ext cx="1042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74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1C823A7-5D49-78D2-2348-D8AD38F6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535" y="2908024"/>
                <a:ext cx="1042476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0211C7B-52F9-135B-697B-A153FE239F41}"/>
                  </a:ext>
                </a:extLst>
              </p:cNvPr>
              <p:cNvSpPr txBox="1"/>
              <p:nvPr/>
            </p:nvSpPr>
            <p:spPr>
              <a:xfrm>
                <a:off x="8409726" y="2903017"/>
                <a:ext cx="1042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  <m:sup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0211C7B-52F9-135B-697B-A153FE239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6" y="2903017"/>
                <a:ext cx="1042476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5810521C-A83C-4260-8A85-F163B55C60E5}"/>
              </a:ext>
            </a:extLst>
          </p:cNvPr>
          <p:cNvSpPr txBox="1"/>
          <p:nvPr/>
        </p:nvSpPr>
        <p:spPr>
          <a:xfrm>
            <a:off x="6984773" y="3746365"/>
            <a:ext cx="1592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maximum speedup 4x</a:t>
            </a:r>
            <a:endParaRPr 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D32247-BD2F-D087-3EB8-23D5F318AD5E}"/>
              </a:ext>
            </a:extLst>
          </p:cNvPr>
          <p:cNvSpPr txBox="1"/>
          <p:nvPr/>
        </p:nvSpPr>
        <p:spPr>
          <a:xfrm>
            <a:off x="4359034" y="3746365"/>
            <a:ext cx="1248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speedup 1x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321575-A4C8-0BD8-C06D-F2899337431A}"/>
                  </a:ext>
                </a:extLst>
              </p:cNvPr>
              <p:cNvSpPr/>
              <p:nvPr/>
            </p:nvSpPr>
            <p:spPr>
              <a:xfrm>
                <a:off x="3588851" y="1863048"/>
                <a:ext cx="1592824" cy="3125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1,…,99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321575-A4C8-0BD8-C06D-F28993374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51" y="1863048"/>
                <a:ext cx="1592824" cy="312525"/>
              </a:xfrm>
              <a:prstGeom prst="rect">
                <a:avLst/>
              </a:prstGeom>
              <a:blipFill>
                <a:blip r:embed="rId2"/>
                <a:stretch>
                  <a:fillRect b="-16981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AF77822-02C4-E95A-6CAC-FFFCC98679C9}"/>
              </a:ext>
            </a:extLst>
          </p:cNvPr>
          <p:cNvSpPr/>
          <p:nvPr/>
        </p:nvSpPr>
        <p:spPr>
          <a:xfrm>
            <a:off x="4026386" y="2984192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D30310-EE7D-FF6A-9DE7-7EEF5D026B4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385263" y="2175573"/>
            <a:ext cx="0" cy="80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07F648-9DC0-C2B7-2091-3DB4570DFD6A}"/>
                  </a:ext>
                </a:extLst>
              </p:cNvPr>
              <p:cNvSpPr/>
              <p:nvPr/>
            </p:nvSpPr>
            <p:spPr>
              <a:xfrm>
                <a:off x="3419518" y="4092642"/>
                <a:ext cx="1931490" cy="3125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outputs: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07F648-9DC0-C2B7-2091-3DB4570DF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8" y="4092642"/>
                <a:ext cx="1931490" cy="312525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85ED9-2F80-A574-9F4B-FD58FEF377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85263" y="3296717"/>
            <a:ext cx="0" cy="79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195AFB-97B8-30DE-C7C9-A0A20D99F4AA}"/>
                  </a:ext>
                </a:extLst>
              </p:cNvPr>
              <p:cNvSpPr/>
              <p:nvPr/>
            </p:nvSpPr>
            <p:spPr>
              <a:xfrm>
                <a:off x="6915217" y="1863048"/>
                <a:ext cx="1661951" cy="3125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1,…,99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195AFB-97B8-30DE-C7C9-A0A20D99F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17" y="1863048"/>
                <a:ext cx="1661951" cy="312525"/>
              </a:xfrm>
              <a:prstGeom prst="rect">
                <a:avLst/>
              </a:prstGeom>
              <a:blipFill>
                <a:blip r:embed="rId4"/>
                <a:stretch>
                  <a:fillRect b="-16981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7C8EA0E-B18C-01F5-3170-4589DAC401CC}"/>
              </a:ext>
            </a:extLst>
          </p:cNvPr>
          <p:cNvSpPr/>
          <p:nvPr/>
        </p:nvSpPr>
        <p:spPr>
          <a:xfrm>
            <a:off x="6869646" y="2988361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793AA9-0ED9-E1ED-6364-0AB17EEA98FC}"/>
                  </a:ext>
                </a:extLst>
              </p:cNvPr>
              <p:cNvSpPr/>
              <p:nvPr/>
            </p:nvSpPr>
            <p:spPr>
              <a:xfrm>
                <a:off x="6915215" y="4092642"/>
                <a:ext cx="1661939" cy="31818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outputs: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793AA9-0ED9-E1ED-6364-0AB17EEA9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15" y="4092642"/>
                <a:ext cx="1661939" cy="318181"/>
              </a:xfrm>
              <a:prstGeom prst="rect">
                <a:avLst/>
              </a:prstGeom>
              <a:blipFill>
                <a:blip r:embed="rId5"/>
                <a:stretch>
                  <a:fillRect l="-364" b="-1636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A0CDF6F-D413-627D-FADB-589873D66BBB}"/>
              </a:ext>
            </a:extLst>
          </p:cNvPr>
          <p:cNvSpPr/>
          <p:nvPr/>
        </p:nvSpPr>
        <p:spPr>
          <a:xfrm>
            <a:off x="7848857" y="2987654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DE2F6-D2E1-9DE5-36C2-B97F0F9940CD}"/>
              </a:ext>
            </a:extLst>
          </p:cNvPr>
          <p:cNvSpPr/>
          <p:nvPr/>
        </p:nvSpPr>
        <p:spPr>
          <a:xfrm>
            <a:off x="5897585" y="2988361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88175-5132-A3F8-A4A0-98239B2F324F}"/>
              </a:ext>
            </a:extLst>
          </p:cNvPr>
          <p:cNvSpPr/>
          <p:nvPr/>
        </p:nvSpPr>
        <p:spPr>
          <a:xfrm>
            <a:off x="8820918" y="2987654"/>
            <a:ext cx="717753" cy="3125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square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4B4325-E2A6-C1D6-06AA-C2EE18F608C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594934" y="1837102"/>
            <a:ext cx="812788" cy="14897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889C02-1B3C-1527-2FE8-BC85A32361D9}"/>
                  </a:ext>
                </a:extLst>
              </p:cNvPr>
              <p:cNvSpPr txBox="1"/>
              <p:nvPr/>
            </p:nvSpPr>
            <p:spPr>
              <a:xfrm>
                <a:off x="5887412" y="2340133"/>
                <a:ext cx="7638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1,…,24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889C02-1B3C-1527-2FE8-BC85A323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12" y="2340133"/>
                <a:ext cx="76384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A37908-1BD8-3A4A-5F82-33CBE072896C}"/>
                  </a:ext>
                </a:extLst>
              </p:cNvPr>
              <p:cNvSpPr txBox="1"/>
              <p:nvPr/>
            </p:nvSpPr>
            <p:spPr>
              <a:xfrm>
                <a:off x="6682634" y="2344043"/>
                <a:ext cx="10289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26,…,49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A37908-1BD8-3A4A-5F82-33CBE072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34" y="2344043"/>
                <a:ext cx="102899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C18BF-7DB9-7ED9-6DC2-5DC8421D252C}"/>
                  </a:ext>
                </a:extLst>
              </p:cNvPr>
              <p:cNvSpPr txBox="1"/>
              <p:nvPr/>
            </p:nvSpPr>
            <p:spPr>
              <a:xfrm>
                <a:off x="7746183" y="2347367"/>
                <a:ext cx="95991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50,5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1,…,74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C18BF-7DB9-7ED9-6DC2-5DC8421D2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83" y="2347367"/>
                <a:ext cx="95991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C1DBC90-2F59-547E-2DDC-4D9180781B94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8056954" y="1864812"/>
            <a:ext cx="812081" cy="1433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EE4569-8299-6FE3-6539-D13EF7EAEF97}"/>
                  </a:ext>
                </a:extLst>
              </p:cNvPr>
              <p:cNvSpPr txBox="1"/>
              <p:nvPr/>
            </p:nvSpPr>
            <p:spPr>
              <a:xfrm>
                <a:off x="8699838" y="2335392"/>
                <a:ext cx="95991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0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76,…,99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EE4569-8299-6FE3-6539-D13EF7EAE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38" y="2335392"/>
                <a:ext cx="95991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51093D-E3EB-3DF3-20CD-2D7E1D2C2FC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6605445" y="2951902"/>
            <a:ext cx="791756" cy="14897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F2C9C7C-1AC0-785D-77CE-5569BE36DAB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8066759" y="2979605"/>
            <a:ext cx="792463" cy="14336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2D866E-1836-F09B-671E-0893E8A4418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228523" y="2600278"/>
            <a:ext cx="0" cy="388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9667CC-A857-4AE6-468F-ADB8EA74ECC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207734" y="2600278"/>
            <a:ext cx="0" cy="38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7630E4-0D84-E9F4-F05E-B0CA37F634C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28523" y="3300886"/>
            <a:ext cx="0" cy="395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6ECC36-AF44-7CE5-5F19-75D545B7082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207734" y="3300179"/>
            <a:ext cx="0" cy="396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A640EE-5536-3CB5-C9CA-939DEC1058D1}"/>
                  </a:ext>
                </a:extLst>
              </p:cNvPr>
              <p:cNvSpPr txBox="1"/>
              <p:nvPr/>
            </p:nvSpPr>
            <p:spPr>
              <a:xfrm>
                <a:off x="5874537" y="3694876"/>
                <a:ext cx="7638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A640EE-5536-3CB5-C9CA-939DEC10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37" y="3694876"/>
                <a:ext cx="763848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E44D3C-262A-4196-514E-1A2F742B7F56}"/>
                  </a:ext>
                </a:extLst>
              </p:cNvPr>
              <p:cNvSpPr txBox="1"/>
              <p:nvPr/>
            </p:nvSpPr>
            <p:spPr>
              <a:xfrm>
                <a:off x="6703707" y="3694876"/>
                <a:ext cx="1042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E44D3C-262A-4196-514E-1A2F742B7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707" y="3694876"/>
                <a:ext cx="104247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370533-78A0-DAB7-F3CD-C95694EE4FA3}"/>
                  </a:ext>
                </a:extLst>
              </p:cNvPr>
              <p:cNvSpPr txBox="1"/>
              <p:nvPr/>
            </p:nvSpPr>
            <p:spPr>
              <a:xfrm>
                <a:off x="7746183" y="3690159"/>
                <a:ext cx="1042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74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370533-78A0-DAB7-F3CD-C95694EE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83" y="3690159"/>
                <a:ext cx="1042476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7C2716-E3A2-94D4-86A1-6C00EC53B2BB}"/>
                  </a:ext>
                </a:extLst>
              </p:cNvPr>
              <p:cNvSpPr txBox="1"/>
              <p:nvPr/>
            </p:nvSpPr>
            <p:spPr>
              <a:xfrm>
                <a:off x="8654981" y="3694876"/>
                <a:ext cx="1042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  <m:sup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7C2716-E3A2-94D4-86A1-6C00EC53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1" y="3694876"/>
                <a:ext cx="1042476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3CEAE8A9-8911-1081-A39A-39400BE6ACAC}"/>
              </a:ext>
            </a:extLst>
          </p:cNvPr>
          <p:cNvSpPr txBox="1"/>
          <p:nvPr/>
        </p:nvSpPr>
        <p:spPr>
          <a:xfrm>
            <a:off x="6949985" y="4481916"/>
            <a:ext cx="1592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maximum speedup 4x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ED781-41BC-BC6B-ECF4-46805129A370}"/>
              </a:ext>
            </a:extLst>
          </p:cNvPr>
          <p:cNvSpPr txBox="1"/>
          <p:nvPr/>
        </p:nvSpPr>
        <p:spPr>
          <a:xfrm>
            <a:off x="3929734" y="4481915"/>
            <a:ext cx="9110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speedup 1x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274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162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hzhai</cp:lastModifiedBy>
  <cp:revision>12</cp:revision>
  <dcterms:created xsi:type="dcterms:W3CDTF">2023-02-27T19:29:25Z</dcterms:created>
  <dcterms:modified xsi:type="dcterms:W3CDTF">2023-11-17T18:54:20Z</dcterms:modified>
</cp:coreProperties>
</file>