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00B6-1B32-47E4-88B6-8C493AE48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409CD-DF24-4569-91E5-B30644306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53922-95BC-4354-A5B1-60035972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FCE52-771B-4FDA-81F2-41023540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90A3A-01A6-46B5-9795-0CD8C115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7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AAC6-DDA4-4975-B4D7-4FE08E8E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65696-4FE6-4640-B6A3-3314E0D5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B8622-53D2-4711-BAFE-370B4915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792D1-9390-40D3-A404-4D3CCF1B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00CB-A39A-43CF-8BEA-6C34B007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6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1BFAF-9CC5-480B-A17C-6FE0CF2D2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949F4-CF21-41C4-B354-B7695F9BB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17A6C-26DE-4A00-A32E-9FE2E9DA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0198D-7B8F-4CC9-AE03-006FFD27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423DE-46DF-4F44-8AA0-8680045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8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6C4A-D246-448C-B1A6-536FA036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C5F8-D07F-4EB9-A71B-C806EC22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9468-376C-405F-8B6A-A0AFA89E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2C0A0-9955-4770-8A45-91863BCE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B30B-426D-44BB-BB4A-C47C5ABD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005D-84A1-45F7-ABEC-EA9ABC8A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97735-A678-4918-953C-F8DBD7FAB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A0B1C-6DEA-44AB-9B8B-A1736E48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2E640-4CBF-4358-8600-79599475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03755-9DC0-4E13-A900-71298704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8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29F0-6986-4B7D-B482-7FC3CF8F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B7604-5E0E-409D-B26E-66263A3F3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F147C-C19E-4FF0-BB59-9D93F8938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89D99-B512-4FFB-9124-E3D5FEAD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E1E2B-1C95-4BC4-BF7E-302BE3FC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7A295-4146-46A1-A4D1-D3350547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1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5ADC-ABB4-4CDA-8500-EFCDF6E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43D15-EA6C-4DB4-B740-E3EEF44A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A2205-5AC2-4FCA-846B-B669C781A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014F5-CBFF-47E3-B6C9-948915284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9E521-3E40-4814-BA7F-96DDD7252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0830A-1520-4D31-97BA-340BD5CA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094F8-10D8-4D34-8610-A025D44D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3AE67-659D-4528-A4A0-E9452568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7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3001-8D76-4CB2-A040-083E4332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54716-4321-4CE2-91C1-56A18B35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11221-2A91-4FDA-85C6-FD0822A4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52728-638F-4F53-8AF1-759A4147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CDE26-89FF-4752-9327-4736474A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3C645-4A0A-4C3A-A386-4632AFBE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C3A35-189B-45BF-AB64-8EB3F6C2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C166-AB0C-46FB-8425-78FC73E6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8BA49-CB54-4102-B7CB-9481F3D1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8884D-4030-4940-BA56-78622CEC0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3DAA9-C3BB-4CF1-9207-97E7BD3B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19E06-1E18-481E-8B6B-941D164C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98764-97A3-4358-AE03-D9B8F9B4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2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88C8-5763-4901-BBFE-BFA594DA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0C7F3-3311-4D46-B4F7-DDA879F37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46B8E-3212-4CEE-924B-BFFB64B70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A09C2-A709-4210-A967-08CB11B0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2E2E0-E924-44C4-8C6C-31E40CF2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DFF74-61CC-4862-AD4D-519E1849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86829-7AF7-45FB-A4E1-E25CB01D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525D8-58FC-4298-A660-421D33BBA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6AC3D-050B-44E8-A3A8-1F039441D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D0BC-BF7D-4947-B22E-77C205CE6F9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DB3BF-0608-4586-B316-34491E4DE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1983D-4A88-4D6E-A703-1817435A2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9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61496D-3D4D-4E2F-BD54-9B41B1B98E7F}"/>
              </a:ext>
            </a:extLst>
          </p:cNvPr>
          <p:cNvSpPr/>
          <p:nvPr/>
        </p:nvSpPr>
        <p:spPr>
          <a:xfrm>
            <a:off x="167089" y="227565"/>
            <a:ext cx="1576081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Received data 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A7E599-CDB6-4324-8AE9-38BBB7459BE0}"/>
              </a:ext>
            </a:extLst>
          </p:cNvPr>
          <p:cNvSpPr/>
          <p:nvPr/>
        </p:nvSpPr>
        <p:spPr>
          <a:xfrm>
            <a:off x="1922833" y="227566"/>
            <a:ext cx="113833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6F8547-91D5-47A6-AEDF-095C53B01AB8}"/>
              </a:ext>
            </a:extLst>
          </p:cNvPr>
          <p:cNvSpPr/>
          <p:nvPr/>
        </p:nvSpPr>
        <p:spPr>
          <a:xfrm>
            <a:off x="3446119" y="1270175"/>
            <a:ext cx="6692629" cy="431764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4C6B786-1C98-4263-BDFE-D9B10577305C}"/>
                  </a:ext>
                </a:extLst>
              </p:cNvPr>
              <p:cNvSpPr/>
              <p:nvPr/>
            </p:nvSpPr>
            <p:spPr>
              <a:xfrm>
                <a:off x="5201863" y="1701736"/>
                <a:ext cx="1852297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4C6B786-1C98-4263-BDFE-D9B105773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63" y="1701736"/>
                <a:ext cx="1852297" cy="70263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5A63FE8-2EAF-45A7-B208-F3D74A6207B4}"/>
                  </a:ext>
                </a:extLst>
              </p:cNvPr>
              <p:cNvSpPr/>
              <p:nvPr/>
            </p:nvSpPr>
            <p:spPr>
              <a:xfrm>
                <a:off x="5201863" y="2513267"/>
                <a:ext cx="1852297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5A63FE8-2EAF-45A7-B208-F3D74A620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63" y="2513267"/>
                <a:ext cx="1852297" cy="70263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438D139F-7BE5-4A98-8EFB-300D1E870153}"/>
              </a:ext>
            </a:extLst>
          </p:cNvPr>
          <p:cNvSpPr/>
          <p:nvPr/>
        </p:nvSpPr>
        <p:spPr>
          <a:xfrm>
            <a:off x="5941251" y="3321613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BB45E0-99B1-47CE-A661-3E1D67B9E8A3}"/>
              </a:ext>
            </a:extLst>
          </p:cNvPr>
          <p:cNvSpPr/>
          <p:nvPr/>
        </p:nvSpPr>
        <p:spPr>
          <a:xfrm>
            <a:off x="5946885" y="3494754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B9C98D-4601-4097-B303-172495197848}"/>
              </a:ext>
            </a:extLst>
          </p:cNvPr>
          <p:cNvSpPr/>
          <p:nvPr/>
        </p:nvSpPr>
        <p:spPr>
          <a:xfrm>
            <a:off x="5946884" y="3676113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0DF84E6-A7AD-4057-815D-77C271A601DA}"/>
                  </a:ext>
                </a:extLst>
              </p:cNvPr>
              <p:cNvSpPr/>
              <p:nvPr/>
            </p:nvSpPr>
            <p:spPr>
              <a:xfrm>
                <a:off x="5175910" y="3906777"/>
                <a:ext cx="1878250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2)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0DF84E6-A7AD-4057-815D-77C271A60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910" y="3906777"/>
                <a:ext cx="1878250" cy="70263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6EDFDCC-2D57-45DC-BC66-0CF41BF45DEC}"/>
                  </a:ext>
                </a:extLst>
              </p:cNvPr>
              <p:cNvSpPr/>
              <p:nvPr/>
            </p:nvSpPr>
            <p:spPr>
              <a:xfrm>
                <a:off x="5175910" y="4721493"/>
                <a:ext cx="1878250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6EDFDCC-2D57-45DC-BC66-0CF41BF45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910" y="4721493"/>
                <a:ext cx="1878250" cy="70263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55C28B9-7984-43B3-9712-F21D36ADEF1C}"/>
                  </a:ext>
                </a:extLst>
              </p:cNvPr>
              <p:cNvSpPr/>
              <p:nvPr/>
            </p:nvSpPr>
            <p:spPr>
              <a:xfrm>
                <a:off x="3968194" y="1840906"/>
                <a:ext cx="1015130" cy="419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55C28B9-7984-43B3-9712-F21D36ADE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194" y="1840906"/>
                <a:ext cx="1015130" cy="419981"/>
              </a:xfrm>
              <a:prstGeom prst="roundRect">
                <a:avLst/>
              </a:prstGeom>
              <a:blipFill>
                <a:blip r:embed="rId6"/>
                <a:stretch>
                  <a:fillRect t="-4167" r="-592" b="-1250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63A5BD9-103A-42CD-BAEF-AD76A329E1C2}"/>
              </a:ext>
            </a:extLst>
          </p:cNvPr>
          <p:cNvSpPr txBox="1"/>
          <p:nvPr/>
        </p:nvSpPr>
        <p:spPr>
          <a:xfrm>
            <a:off x="5692241" y="1287489"/>
            <a:ext cx="302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</a:t>
            </a:r>
            <a:r>
              <a:rPr lang="en-US" altLang="zh-CN" dirty="0"/>
              <a:t>asor </a:t>
            </a:r>
            <a:r>
              <a:rPr lang="en-US" dirty="0"/>
              <a:t>estimate of SD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7A11FC2-1942-460A-9AAE-4F697EA29E14}"/>
                  </a:ext>
                </a:extLst>
              </p:cNvPr>
              <p:cNvSpPr/>
              <p:nvPr/>
            </p:nvSpPr>
            <p:spPr>
              <a:xfrm>
                <a:off x="7376854" y="2073181"/>
                <a:ext cx="2302233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7A11FC2-1942-460A-9AAE-4F697EA29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854" y="2073181"/>
                <a:ext cx="2302233" cy="70263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1BAEFDB-B6C7-46AC-8D9D-810B4A3C3D82}"/>
                  </a:ext>
                </a:extLst>
              </p:cNvPr>
              <p:cNvSpPr/>
              <p:nvPr/>
            </p:nvSpPr>
            <p:spPr>
              <a:xfrm>
                <a:off x="7229258" y="4154715"/>
                <a:ext cx="2567593" cy="824097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1BAEFDB-B6C7-46AC-8D9D-810B4A3C3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258" y="4154715"/>
                <a:ext cx="2567593" cy="82409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lowchart: Or 23">
            <a:extLst>
              <a:ext uri="{FF2B5EF4-FFF2-40B4-BE49-F238E27FC236}">
                <a16:creationId xmlns:a16="http://schemas.microsoft.com/office/drawing/2014/main" id="{BDA77FA2-2627-4564-BA7D-27CE5842EB43}"/>
              </a:ext>
            </a:extLst>
          </p:cNvPr>
          <p:cNvSpPr/>
          <p:nvPr/>
        </p:nvSpPr>
        <p:spPr>
          <a:xfrm>
            <a:off x="9679087" y="2640519"/>
            <a:ext cx="350196" cy="354478"/>
          </a:xfrm>
          <a:prstGeom prst="flowChar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F7FBCA8-4E09-44BF-895A-CD661813D8EE}"/>
              </a:ext>
            </a:extLst>
          </p:cNvPr>
          <p:cNvSpPr/>
          <p:nvPr/>
        </p:nvSpPr>
        <p:spPr>
          <a:xfrm>
            <a:off x="8357514" y="3310714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9FBF43-1224-482B-AB5D-796EDD144F74}"/>
              </a:ext>
            </a:extLst>
          </p:cNvPr>
          <p:cNvSpPr/>
          <p:nvPr/>
        </p:nvSpPr>
        <p:spPr>
          <a:xfrm>
            <a:off x="8357516" y="3494754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DEE443-6974-470A-ABBF-05A4FE4F03DC}"/>
              </a:ext>
            </a:extLst>
          </p:cNvPr>
          <p:cNvSpPr/>
          <p:nvPr/>
        </p:nvSpPr>
        <p:spPr>
          <a:xfrm>
            <a:off x="8357515" y="3676113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BE7DBC5-8336-4E4C-AEF5-2AA12192B78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7054160" y="2053051"/>
            <a:ext cx="322694" cy="3714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AEBD4DE-7A08-498D-A243-C89CF8491188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7054160" y="2424496"/>
            <a:ext cx="322694" cy="4400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3D6C4C2-6E4D-4CCC-A004-AB05EA5F4C2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208012" y="2424496"/>
            <a:ext cx="1168842" cy="1151428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08D250-01FC-4E19-9103-4BF5149F170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214512" y="3575922"/>
            <a:ext cx="1014746" cy="990842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BD5519-4154-4329-9962-3ADB179720AD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7054160" y="4258092"/>
            <a:ext cx="175098" cy="3086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8EA8D08-078B-4227-9837-D8CF94DD01F5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7054160" y="4566764"/>
            <a:ext cx="175098" cy="5060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497F908-C13C-4C79-B61B-546EBDD7825F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>
            <a:off x="9679087" y="2424496"/>
            <a:ext cx="175098" cy="216023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32DD87C-BFF2-4CE2-908E-0A441AC4FF82}"/>
              </a:ext>
            </a:extLst>
          </p:cNvPr>
          <p:cNvCxnSpPr>
            <a:cxnSpLocks/>
            <a:stCxn id="23" idx="3"/>
            <a:endCxn id="24" idx="4"/>
          </p:cNvCxnSpPr>
          <p:nvPr/>
        </p:nvCxnSpPr>
        <p:spPr>
          <a:xfrm flipV="1">
            <a:off x="9796851" y="2994997"/>
            <a:ext cx="57334" cy="1571767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1D8A2DD-6365-437B-BD99-A03CBB867FA3}"/>
              </a:ext>
            </a:extLst>
          </p:cNvPr>
          <p:cNvSpPr/>
          <p:nvPr/>
        </p:nvSpPr>
        <p:spPr>
          <a:xfrm>
            <a:off x="4449206" y="245587"/>
            <a:ext cx="2761893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Frequency estimate of SD (Shift register, FFT)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9B2DA5E-50D4-41FD-AA98-57553ED314D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061171" y="623492"/>
            <a:ext cx="384948" cy="2805508"/>
          </a:xfrm>
          <a:prstGeom prst="bentConnector3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8581943-C43F-4FED-8B23-22C9558D0537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1743170" y="623491"/>
            <a:ext cx="179663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C63D3EA-2378-4377-BED6-C51D5C05F23B}"/>
              </a:ext>
            </a:extLst>
          </p:cNvPr>
          <p:cNvCxnSpPr>
            <a:stCxn id="4" idx="3"/>
            <a:endCxn id="102" idx="1"/>
          </p:cNvCxnSpPr>
          <p:nvPr/>
        </p:nvCxnSpPr>
        <p:spPr>
          <a:xfrm>
            <a:off x="3061171" y="623492"/>
            <a:ext cx="1388035" cy="1802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8C0A4485-2AAE-4F91-9F7A-61AF80378ADA}"/>
              </a:ext>
            </a:extLst>
          </p:cNvPr>
          <p:cNvSpPr txBox="1"/>
          <p:nvPr/>
        </p:nvSpPr>
        <p:spPr>
          <a:xfrm>
            <a:off x="3186554" y="355503"/>
            <a:ext cx="1864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frame of data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32C9E72F-638F-408D-8C55-7451D6A3D09C}"/>
              </a:ext>
            </a:extLst>
          </p:cNvPr>
          <p:cNvSpPr/>
          <p:nvPr/>
        </p:nvSpPr>
        <p:spPr>
          <a:xfrm>
            <a:off x="10563699" y="1553239"/>
            <a:ext cx="113833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EB1CE114-E1A4-4852-80E6-7CF7DBC0C0B3}"/>
              </a:ext>
            </a:extLst>
          </p:cNvPr>
          <p:cNvCxnSpPr>
            <a:stCxn id="102" idx="3"/>
            <a:endCxn id="121" idx="0"/>
          </p:cNvCxnSpPr>
          <p:nvPr/>
        </p:nvCxnSpPr>
        <p:spPr>
          <a:xfrm>
            <a:off x="7211099" y="641513"/>
            <a:ext cx="3921769" cy="911726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C941DFAB-4D69-4005-8D4C-BB26D9ED4BBB}"/>
              </a:ext>
            </a:extLst>
          </p:cNvPr>
          <p:cNvSpPr/>
          <p:nvPr/>
        </p:nvSpPr>
        <p:spPr>
          <a:xfrm>
            <a:off x="10256533" y="2637050"/>
            <a:ext cx="175817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synchronization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FA6D54F-2D8D-4921-8DC8-8D72958D36B6}"/>
              </a:ext>
            </a:extLst>
          </p:cNvPr>
          <p:cNvCxnSpPr>
            <a:cxnSpLocks/>
            <a:stCxn id="121" idx="2"/>
            <a:endCxn id="128" idx="0"/>
          </p:cNvCxnSpPr>
          <p:nvPr/>
        </p:nvCxnSpPr>
        <p:spPr>
          <a:xfrm>
            <a:off x="11132868" y="2345090"/>
            <a:ext cx="2754" cy="2919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2DBEF55-FC56-4183-8BEB-FCA9C353DEE4}"/>
              </a:ext>
            </a:extLst>
          </p:cNvPr>
          <p:cNvSpPr/>
          <p:nvPr/>
        </p:nvSpPr>
        <p:spPr>
          <a:xfrm>
            <a:off x="10256533" y="3720861"/>
            <a:ext cx="175817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Carrier synchronization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6E61BB-3E80-4F1B-BD97-B8202E4FD7CA}"/>
              </a:ext>
            </a:extLst>
          </p:cNvPr>
          <p:cNvCxnSpPr>
            <a:cxnSpLocks/>
            <a:stCxn id="128" idx="2"/>
            <a:endCxn id="134" idx="0"/>
          </p:cNvCxnSpPr>
          <p:nvPr/>
        </p:nvCxnSpPr>
        <p:spPr>
          <a:xfrm>
            <a:off x="11135622" y="3428901"/>
            <a:ext cx="0" cy="2919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3ACA7449-D308-42DA-BB41-7C121803C9DF}"/>
              </a:ext>
            </a:extLst>
          </p:cNvPr>
          <p:cNvSpPr/>
          <p:nvPr/>
        </p:nvSpPr>
        <p:spPr>
          <a:xfrm>
            <a:off x="10256533" y="4804672"/>
            <a:ext cx="175817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 the results 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E315258-4923-4627-AB82-FC038B57D357}"/>
              </a:ext>
            </a:extLst>
          </p:cNvPr>
          <p:cNvCxnSpPr/>
          <p:nvPr/>
        </p:nvCxnSpPr>
        <p:spPr>
          <a:xfrm>
            <a:off x="11132868" y="4512712"/>
            <a:ext cx="0" cy="2919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DEB1067C-FF8F-47DB-87F6-CF33ADC66E5A}"/>
              </a:ext>
            </a:extLst>
          </p:cNvPr>
          <p:cNvCxnSpPr>
            <a:cxnSpLocks/>
            <a:stCxn id="24" idx="6"/>
            <a:endCxn id="121" idx="1"/>
          </p:cNvCxnSpPr>
          <p:nvPr/>
        </p:nvCxnSpPr>
        <p:spPr>
          <a:xfrm flipV="1">
            <a:off x="10029283" y="1949165"/>
            <a:ext cx="534416" cy="868593"/>
          </a:xfrm>
          <a:prstGeom prst="bentConnector3">
            <a:avLst>
              <a:gd name="adj1" fmla="val 34125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05AFEFB1-C224-48E1-9B1D-F1EC753FB643}"/>
              </a:ext>
            </a:extLst>
          </p:cNvPr>
          <p:cNvCxnSpPr>
            <a:cxnSpLocks/>
          </p:cNvCxnSpPr>
          <p:nvPr/>
        </p:nvCxnSpPr>
        <p:spPr>
          <a:xfrm>
            <a:off x="7362834" y="641512"/>
            <a:ext cx="1129775" cy="1441899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A380D9A9-DD8C-4A0F-8A89-B2E4EB8A1A9B}"/>
              </a:ext>
            </a:extLst>
          </p:cNvPr>
          <p:cNvCxnSpPr>
            <a:cxnSpLocks/>
          </p:cNvCxnSpPr>
          <p:nvPr/>
        </p:nvCxnSpPr>
        <p:spPr>
          <a:xfrm>
            <a:off x="7549640" y="647764"/>
            <a:ext cx="1097168" cy="3513203"/>
          </a:xfrm>
          <a:prstGeom prst="bentConnector2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3EAFB032-9D07-40AC-8407-BAD4FC4A4F09}"/>
              </a:ext>
            </a:extLst>
          </p:cNvPr>
          <p:cNvSpPr/>
          <p:nvPr/>
        </p:nvSpPr>
        <p:spPr>
          <a:xfrm>
            <a:off x="8356477" y="3131289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79BEE9B-DB43-4BE0-9119-8E0968112872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578271" y="2817758"/>
            <a:ext cx="1100816" cy="503855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B1F1A55-98BA-4A0E-B70B-72A93DE1801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577234" y="2817758"/>
            <a:ext cx="1101853" cy="79875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92020B0C-56C4-4647-B9DD-6793B7B49A9C}"/>
                  </a:ext>
                </a:extLst>
              </p:cNvPr>
              <p:cNvSpPr/>
              <p:nvPr/>
            </p:nvSpPr>
            <p:spPr>
              <a:xfrm>
                <a:off x="3973663" y="2654591"/>
                <a:ext cx="1015130" cy="419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92020B0C-56C4-4647-B9DD-6793B7B49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663" y="2654591"/>
                <a:ext cx="1015130" cy="419981"/>
              </a:xfrm>
              <a:prstGeom prst="roundRect">
                <a:avLst/>
              </a:prstGeom>
              <a:blipFill>
                <a:blip r:embed="rId9"/>
                <a:stretch>
                  <a:fillRect t="-2778" r="-592" b="-1250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B0AFC86D-A64B-4386-AAA3-694A18339F09}"/>
                  </a:ext>
                </a:extLst>
              </p:cNvPr>
              <p:cNvSpPr/>
              <p:nvPr/>
            </p:nvSpPr>
            <p:spPr>
              <a:xfrm>
                <a:off x="3978684" y="4048101"/>
                <a:ext cx="1015130" cy="419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B0AFC86D-A64B-4386-AAA3-694A18339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684" y="4048101"/>
                <a:ext cx="1015130" cy="419981"/>
              </a:xfrm>
              <a:prstGeom prst="roundRect">
                <a:avLst/>
              </a:prstGeom>
              <a:blipFill>
                <a:blip r:embed="rId9"/>
                <a:stretch>
                  <a:fillRect t="-2778" r="-592" b="-1250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EEFADD3D-4518-411B-A51F-04026755B864}"/>
                  </a:ext>
                </a:extLst>
              </p:cNvPr>
              <p:cNvSpPr/>
              <p:nvPr/>
            </p:nvSpPr>
            <p:spPr>
              <a:xfrm>
                <a:off x="3968194" y="4857345"/>
                <a:ext cx="1015130" cy="419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EEFADD3D-4518-411B-A51F-04026755B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194" y="4857345"/>
                <a:ext cx="1015130" cy="419981"/>
              </a:xfrm>
              <a:prstGeom prst="roundRect">
                <a:avLst/>
              </a:prstGeom>
              <a:blipFill>
                <a:blip r:embed="rId6"/>
                <a:stretch>
                  <a:fillRect t="-4167" r="-592" b="-1250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5B6D0B-78CF-4C02-80CF-C29CAFEEF2E1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4983324" y="2050897"/>
            <a:ext cx="218539" cy="21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B8E381E-5999-4DAE-A404-F2E4E6A8CFA9}"/>
              </a:ext>
            </a:extLst>
          </p:cNvPr>
          <p:cNvCxnSpPr>
            <a:cxnSpLocks/>
            <a:stCxn id="203" idx="3"/>
            <a:endCxn id="12" idx="1"/>
          </p:cNvCxnSpPr>
          <p:nvPr/>
        </p:nvCxnSpPr>
        <p:spPr>
          <a:xfrm>
            <a:off x="4988793" y="2864582"/>
            <a:ext cx="21307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036A4D6-995A-4434-9AA4-24D407D939E2}"/>
              </a:ext>
            </a:extLst>
          </p:cNvPr>
          <p:cNvCxnSpPr>
            <a:cxnSpLocks/>
            <a:stCxn id="204" idx="3"/>
            <a:endCxn id="16" idx="1"/>
          </p:cNvCxnSpPr>
          <p:nvPr/>
        </p:nvCxnSpPr>
        <p:spPr>
          <a:xfrm>
            <a:off x="4993814" y="4258092"/>
            <a:ext cx="1820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4A943510-A420-4533-85E6-F3B56A8E014A}"/>
              </a:ext>
            </a:extLst>
          </p:cNvPr>
          <p:cNvCxnSpPr>
            <a:cxnSpLocks/>
            <a:stCxn id="205" idx="3"/>
            <a:endCxn id="17" idx="1"/>
          </p:cNvCxnSpPr>
          <p:nvPr/>
        </p:nvCxnSpPr>
        <p:spPr>
          <a:xfrm>
            <a:off x="4983324" y="5067336"/>
            <a:ext cx="192586" cy="54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706B4FF8-50F3-49B9-AE0B-8B12B803E17F}"/>
              </a:ext>
            </a:extLst>
          </p:cNvPr>
          <p:cNvCxnSpPr>
            <a:cxnSpLocks/>
            <a:stCxn id="5" idx="1"/>
            <a:endCxn id="18" idx="1"/>
          </p:cNvCxnSpPr>
          <p:nvPr/>
        </p:nvCxnSpPr>
        <p:spPr>
          <a:xfrm rot="10800000" flipH="1">
            <a:off x="3446118" y="2050898"/>
            <a:ext cx="522075" cy="1378103"/>
          </a:xfrm>
          <a:prstGeom prst="bentConnector3">
            <a:avLst>
              <a:gd name="adj1" fmla="val 5124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25712521-77C4-443D-9A8E-20F5597DE1B0}"/>
              </a:ext>
            </a:extLst>
          </p:cNvPr>
          <p:cNvCxnSpPr>
            <a:cxnSpLocks/>
            <a:stCxn id="5" idx="1"/>
            <a:endCxn id="203" idx="1"/>
          </p:cNvCxnSpPr>
          <p:nvPr/>
        </p:nvCxnSpPr>
        <p:spPr>
          <a:xfrm rot="10800000" flipH="1">
            <a:off x="3446119" y="2864582"/>
            <a:ext cx="527544" cy="564418"/>
          </a:xfrm>
          <a:prstGeom prst="bentConnector3">
            <a:avLst>
              <a:gd name="adj1" fmla="val 5070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1562D8B7-C2E8-420E-A026-F7226B225D50}"/>
              </a:ext>
            </a:extLst>
          </p:cNvPr>
          <p:cNvCxnSpPr>
            <a:cxnSpLocks/>
            <a:stCxn id="5" idx="1"/>
            <a:endCxn id="204" idx="1"/>
          </p:cNvCxnSpPr>
          <p:nvPr/>
        </p:nvCxnSpPr>
        <p:spPr>
          <a:xfrm rot="10800000" flipH="1" flipV="1">
            <a:off x="3446118" y="3429000"/>
            <a:ext cx="532565" cy="829092"/>
          </a:xfrm>
          <a:prstGeom prst="bentConnector3">
            <a:avLst>
              <a:gd name="adj1" fmla="val 50231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A65526D3-2C9A-41C1-A319-AB0F22E4EF89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H="1" flipV="1">
            <a:off x="3446119" y="3429000"/>
            <a:ext cx="527318" cy="1644238"/>
          </a:xfrm>
          <a:prstGeom prst="bentConnector4">
            <a:avLst>
              <a:gd name="adj1" fmla="val 50731"/>
              <a:gd name="adj2" fmla="val 99732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5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158956-B480-416E-ACB1-B2F8532249B0}"/>
              </a:ext>
            </a:extLst>
          </p:cNvPr>
          <p:cNvSpPr/>
          <p:nvPr/>
        </p:nvSpPr>
        <p:spPr>
          <a:xfrm>
            <a:off x="2097117" y="509560"/>
            <a:ext cx="113833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Buffer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2CCC-7C2D-4610-A58D-234CCB1DA1E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752877" y="905486"/>
            <a:ext cx="34424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21C19E-3AE8-4E3D-99EF-7216F8B67C7B}"/>
              </a:ext>
            </a:extLst>
          </p:cNvPr>
          <p:cNvSpPr/>
          <p:nvPr/>
        </p:nvSpPr>
        <p:spPr>
          <a:xfrm>
            <a:off x="3579695" y="505720"/>
            <a:ext cx="2578560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BCAB06-8B10-4B4D-ABA4-BE2368E068B5}"/>
                  </a:ext>
                </a:extLst>
              </p:cNvPr>
              <p:cNvSpPr/>
              <p:nvPr/>
            </p:nvSpPr>
            <p:spPr>
              <a:xfrm>
                <a:off x="6343776" y="509559"/>
                <a:ext cx="2135785" cy="791851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BCAB06-8B10-4B4D-ABA4-BE2368E06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776" y="509559"/>
                <a:ext cx="2135785" cy="791851"/>
              </a:xfrm>
              <a:prstGeom prst="roundRect">
                <a:avLst/>
              </a:prstGeom>
              <a:blipFill>
                <a:blip r:embed="rId2"/>
                <a:stretch>
                  <a:fillRect t="-60150" b="-9323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33F5E11-3B31-4472-856C-FB60C18D8FCB}"/>
                  </a:ext>
                </a:extLst>
              </p:cNvPr>
              <p:cNvSpPr/>
              <p:nvPr/>
            </p:nvSpPr>
            <p:spPr>
              <a:xfrm>
                <a:off x="8703189" y="509560"/>
                <a:ext cx="2049080" cy="791851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)}</m:t>
                          </m:r>
                        </m:num>
                        <m:den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33F5E11-3B31-4472-856C-FB60C18D8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189" y="509560"/>
                <a:ext cx="2049080" cy="79185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33EC15-825E-4B15-89C7-5276FF08DD09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8479561" y="905485"/>
            <a:ext cx="22362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0D47045-B5A9-4A59-8CD4-80C26C7A8CA6}"/>
              </a:ext>
            </a:extLst>
          </p:cNvPr>
          <p:cNvSpPr/>
          <p:nvPr/>
        </p:nvSpPr>
        <p:spPr>
          <a:xfrm>
            <a:off x="3903111" y="1616783"/>
            <a:ext cx="3508557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93CA19B-B2AB-4E7D-98DB-AC0E7627ABB5}"/>
              </a:ext>
            </a:extLst>
          </p:cNvPr>
          <p:cNvSpPr/>
          <p:nvPr/>
        </p:nvSpPr>
        <p:spPr>
          <a:xfrm>
            <a:off x="4046797" y="2637149"/>
            <a:ext cx="3352923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8B2F3C09-1037-456A-8A96-BDE520342053}"/>
                  </a:ext>
                </a:extLst>
              </p:cNvPr>
              <p:cNvSpPr/>
              <p:nvPr/>
            </p:nvSpPr>
            <p:spPr>
              <a:xfrm>
                <a:off x="7672033" y="1741401"/>
                <a:ext cx="1932402" cy="1251909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  <m:sup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num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8B2F3C09-1037-456A-8A96-BDE520342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033" y="1741401"/>
                <a:ext cx="1932402" cy="125190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A5C39140-08B2-491F-97A6-438284F88387}"/>
                  </a:ext>
                </a:extLst>
              </p:cNvPr>
              <p:cNvSpPr/>
              <p:nvPr/>
            </p:nvSpPr>
            <p:spPr>
              <a:xfrm>
                <a:off x="9810910" y="1973116"/>
                <a:ext cx="2049080" cy="791851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Make decision, truncate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12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and send for carrier synchronization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A5C39140-08B2-491F-97A6-438284F88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910" y="1973116"/>
                <a:ext cx="2049080" cy="79185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8A13B49-0C44-457E-B300-19D36E3F093A}"/>
              </a:ext>
            </a:extLst>
          </p:cNvPr>
          <p:cNvCxnSpPr>
            <a:stCxn id="58" idx="3"/>
            <a:endCxn id="107" idx="1"/>
          </p:cNvCxnSpPr>
          <p:nvPr/>
        </p:nvCxnSpPr>
        <p:spPr>
          <a:xfrm>
            <a:off x="9604435" y="2367356"/>
            <a:ext cx="206475" cy="16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7734670F-CD72-4DB0-B582-7F4CD2F76919}"/>
              </a:ext>
            </a:extLst>
          </p:cNvPr>
          <p:cNvSpPr/>
          <p:nvPr/>
        </p:nvSpPr>
        <p:spPr>
          <a:xfrm>
            <a:off x="10135771" y="3668457"/>
            <a:ext cx="1399357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carrier synchronization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069CFA2-852C-4A0F-A97B-37007C9C0B8A}"/>
              </a:ext>
            </a:extLst>
          </p:cNvPr>
          <p:cNvCxnSpPr>
            <a:stCxn id="107" idx="2"/>
            <a:endCxn id="130" idx="0"/>
          </p:cNvCxnSpPr>
          <p:nvPr/>
        </p:nvCxnSpPr>
        <p:spPr>
          <a:xfrm>
            <a:off x="10835450" y="2764967"/>
            <a:ext cx="0" cy="90349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0B52995B-3314-4BD9-B10E-79714B3B84D6}"/>
              </a:ext>
            </a:extLst>
          </p:cNvPr>
          <p:cNvSpPr/>
          <p:nvPr/>
        </p:nvSpPr>
        <p:spPr>
          <a:xfrm>
            <a:off x="6972354" y="3668457"/>
            <a:ext cx="2838556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Record the results, which includes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position of preamble, frequency, phase, amplitude offset estimate.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7D8C9A7-D197-457C-B231-0F285222518F}"/>
              </a:ext>
            </a:extLst>
          </p:cNvPr>
          <p:cNvCxnSpPr>
            <a:stCxn id="130" idx="1"/>
            <a:endCxn id="144" idx="3"/>
          </p:cNvCxnSpPr>
          <p:nvPr/>
        </p:nvCxnSpPr>
        <p:spPr>
          <a:xfrm flipH="1">
            <a:off x="9810910" y="4064383"/>
            <a:ext cx="32486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0535478-F25A-4DD8-BB3C-372A3D3950C3}"/>
              </a:ext>
            </a:extLst>
          </p:cNvPr>
          <p:cNvCxnSpPr>
            <a:cxnSpLocks/>
            <a:stCxn id="144" idx="1"/>
          </p:cNvCxnSpPr>
          <p:nvPr/>
        </p:nvCxnSpPr>
        <p:spPr>
          <a:xfrm flipH="1">
            <a:off x="6606018" y="4064383"/>
            <a:ext cx="36633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81526B-9828-4E31-82E8-A0FE03ABFBF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235455" y="901645"/>
            <a:ext cx="549160" cy="384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309567-3C8C-4525-A8BC-A75AAB94CF84}"/>
              </a:ext>
            </a:extLst>
          </p:cNvPr>
          <p:cNvCxnSpPr>
            <a:cxnSpLocks/>
          </p:cNvCxnSpPr>
          <p:nvPr/>
        </p:nvCxnSpPr>
        <p:spPr>
          <a:xfrm>
            <a:off x="4917246" y="901645"/>
            <a:ext cx="21181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8AE1A0-AC1A-45E9-9729-F83FF34C52B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861179" y="901645"/>
            <a:ext cx="482597" cy="384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8211799-4D23-47BE-88A3-180934A7BCE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235455" y="905486"/>
            <a:ext cx="823375" cy="1081402"/>
          </a:xfrm>
          <a:prstGeom prst="bentConnector3">
            <a:avLst>
              <a:gd name="adj1" fmla="val 1775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6382D2-5534-4A9F-BFAD-6065A7D487D7}"/>
              </a:ext>
            </a:extLst>
          </p:cNvPr>
          <p:cNvCxnSpPr>
            <a:cxnSpLocks/>
          </p:cNvCxnSpPr>
          <p:nvPr/>
        </p:nvCxnSpPr>
        <p:spPr>
          <a:xfrm>
            <a:off x="5178883" y="1986888"/>
            <a:ext cx="25176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04B503-62A8-4F6A-AE7F-78A77676FB2A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295570" y="1995561"/>
            <a:ext cx="376463" cy="3717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47B8EA-5FD2-44D2-9FEC-A0E202E503B3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7225144" y="2367356"/>
            <a:ext cx="446889" cy="66571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F4337B-9923-45A2-9004-DCB43B698270}"/>
              </a:ext>
            </a:extLst>
          </p:cNvPr>
          <p:cNvCxnSpPr>
            <a:cxnSpLocks/>
          </p:cNvCxnSpPr>
          <p:nvPr/>
        </p:nvCxnSpPr>
        <p:spPr>
          <a:xfrm>
            <a:off x="5430652" y="3029235"/>
            <a:ext cx="169164" cy="38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282E0AE-7B7B-4E2D-8E8B-E2038F522A0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235455" y="905486"/>
            <a:ext cx="980506" cy="2123749"/>
          </a:xfrm>
          <a:prstGeom prst="bentConnector3">
            <a:avLst>
              <a:gd name="adj1" fmla="val 1490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2A123E-E33B-47BD-B353-0FBAC16B23A9}"/>
              </a:ext>
            </a:extLst>
          </p:cNvPr>
          <p:cNvSpPr txBox="1"/>
          <p:nvPr/>
        </p:nvSpPr>
        <p:spPr>
          <a:xfrm>
            <a:off x="271387" y="566633"/>
            <a:ext cx="1580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Received data stream 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DBB395-5F3E-4717-9DB3-464DFBE35B68}"/>
              </a:ext>
            </a:extLst>
          </p:cNvPr>
          <p:cNvSpPr txBox="1"/>
          <p:nvPr/>
        </p:nvSpPr>
        <p:spPr>
          <a:xfrm>
            <a:off x="2979174" y="38797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Terminate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7310AE-963C-45DA-94C7-433A44AC1E9C}"/>
              </a:ext>
            </a:extLst>
          </p:cNvPr>
          <p:cNvSpPr txBox="1"/>
          <p:nvPr/>
        </p:nvSpPr>
        <p:spPr>
          <a:xfrm>
            <a:off x="3328261" y="755714"/>
            <a:ext cx="2060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Shift register 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5435F18-F576-4427-BE22-5BAE661E4441}"/>
                  </a:ext>
                </a:extLst>
              </p:cNvPr>
              <p:cNvSpPr txBox="1"/>
              <p:nvPr/>
            </p:nvSpPr>
            <p:spPr>
              <a:xfrm>
                <a:off x="4815556" y="744605"/>
                <a:ext cx="139935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5435F18-F576-4427-BE22-5BAE661E4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556" y="744605"/>
                <a:ext cx="139935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BA0F6F68-677F-4B01-A51C-8973AC6B840A}"/>
              </a:ext>
            </a:extLst>
          </p:cNvPr>
          <p:cNvSpPr txBox="1"/>
          <p:nvPr/>
        </p:nvSpPr>
        <p:spPr>
          <a:xfrm>
            <a:off x="4012689" y="1838667"/>
            <a:ext cx="13491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Shift register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D572321-8DB2-4F4C-A0BD-CCF48E1A2FEB}"/>
                  </a:ext>
                </a:extLst>
              </p:cNvPr>
              <p:cNvSpPr txBox="1"/>
              <p:nvPr/>
            </p:nvSpPr>
            <p:spPr>
              <a:xfrm>
                <a:off x="5389259" y="1739372"/>
                <a:ext cx="2035885" cy="505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solidFill>
                            <a:schemeClr val="tx1"/>
                          </a:solidFill>
                        </a:rPr>
                        <m:t>numerator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solidFill>
                            <a:schemeClr val="tx1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phasor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estimate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SD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US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D572321-8DB2-4F4C-A0BD-CCF48E1A2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259" y="1739372"/>
                <a:ext cx="2035885" cy="505395"/>
              </a:xfrm>
              <a:prstGeom prst="rect">
                <a:avLst/>
              </a:prstGeom>
              <a:blipFill>
                <a:blip r:embed="rId10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04702D03-FFD8-453A-8855-C7C6AA2EB95E}"/>
              </a:ext>
            </a:extLst>
          </p:cNvPr>
          <p:cNvSpPr txBox="1"/>
          <p:nvPr/>
        </p:nvSpPr>
        <p:spPr>
          <a:xfrm>
            <a:off x="3963948" y="2881175"/>
            <a:ext cx="1735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Shift register 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37170C-2F87-4584-8A49-40B7C377CFBD}"/>
                  </a:ext>
                </a:extLst>
              </p:cNvPr>
              <p:cNvSpPr txBox="1"/>
              <p:nvPr/>
            </p:nvSpPr>
            <p:spPr>
              <a:xfrm>
                <a:off x="3328261" y="2623835"/>
                <a:ext cx="6096000" cy="810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37170C-2F87-4584-8A49-40B7C377C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261" y="2623835"/>
                <a:ext cx="6096000" cy="8107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E642CFC-4C8C-48F9-865A-3AD30EE063E7}"/>
              </a:ext>
            </a:extLst>
          </p:cNvPr>
          <p:cNvCxnSpPr>
            <a:stCxn id="24" idx="2"/>
            <a:endCxn id="45" idx="0"/>
          </p:cNvCxnSpPr>
          <p:nvPr/>
        </p:nvCxnSpPr>
        <p:spPr>
          <a:xfrm rot="5400000">
            <a:off x="7534874" y="-576072"/>
            <a:ext cx="315372" cy="4070339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D2E1A9-1AA8-4922-9AAC-2CBD7476E90E}"/>
              </a:ext>
            </a:extLst>
          </p:cNvPr>
          <p:cNvCxnSpPr>
            <a:cxnSpLocks/>
          </p:cNvCxnSpPr>
          <p:nvPr/>
        </p:nvCxnSpPr>
        <p:spPr>
          <a:xfrm>
            <a:off x="3490452" y="383458"/>
            <a:ext cx="0" cy="31463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902032-2B44-482F-9813-F93009631E26}"/>
              </a:ext>
            </a:extLst>
          </p:cNvPr>
          <p:cNvCxnSpPr>
            <a:cxnSpLocks/>
          </p:cNvCxnSpPr>
          <p:nvPr/>
        </p:nvCxnSpPr>
        <p:spPr>
          <a:xfrm>
            <a:off x="3490452" y="383458"/>
            <a:ext cx="7413522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C02959-8B2B-43DE-AAB4-E1E4686FB701}"/>
              </a:ext>
            </a:extLst>
          </p:cNvPr>
          <p:cNvCxnSpPr>
            <a:cxnSpLocks/>
          </p:cNvCxnSpPr>
          <p:nvPr/>
        </p:nvCxnSpPr>
        <p:spPr>
          <a:xfrm>
            <a:off x="10903974" y="383458"/>
            <a:ext cx="0" cy="123332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D2AB542-A1C6-4A4B-9DD8-EE2B06C9692A}"/>
              </a:ext>
            </a:extLst>
          </p:cNvPr>
          <p:cNvCxnSpPr>
            <a:cxnSpLocks/>
          </p:cNvCxnSpPr>
          <p:nvPr/>
        </p:nvCxnSpPr>
        <p:spPr>
          <a:xfrm>
            <a:off x="7570839" y="1616783"/>
            <a:ext cx="333313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61F3C3-61A0-45F4-9A58-9F0DF01A7749}"/>
              </a:ext>
            </a:extLst>
          </p:cNvPr>
          <p:cNvCxnSpPr>
            <a:cxnSpLocks/>
          </p:cNvCxnSpPr>
          <p:nvPr/>
        </p:nvCxnSpPr>
        <p:spPr>
          <a:xfrm>
            <a:off x="7570839" y="1616783"/>
            <a:ext cx="0" cy="19129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8D6D3D-0941-499F-975D-2B29CC95F04A}"/>
              </a:ext>
            </a:extLst>
          </p:cNvPr>
          <p:cNvCxnSpPr/>
          <p:nvPr/>
        </p:nvCxnSpPr>
        <p:spPr>
          <a:xfrm>
            <a:off x="3490452" y="3529781"/>
            <a:ext cx="408038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28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CC411C-B74B-4BB4-8CDE-F15D783D5CCE}"/>
              </a:ext>
            </a:extLst>
          </p:cNvPr>
          <p:cNvSpPr/>
          <p:nvPr/>
        </p:nvSpPr>
        <p:spPr>
          <a:xfrm>
            <a:off x="2247417" y="917027"/>
            <a:ext cx="3075475" cy="70263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F9C1DB-AB48-4BDF-927F-643A86F65052}"/>
              </a:ext>
            </a:extLst>
          </p:cNvPr>
          <p:cNvSpPr/>
          <p:nvPr/>
        </p:nvSpPr>
        <p:spPr>
          <a:xfrm>
            <a:off x="2247417" y="1728558"/>
            <a:ext cx="3075476" cy="70263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C50A19-64F7-49BC-B388-329C9B8F6235}"/>
              </a:ext>
            </a:extLst>
          </p:cNvPr>
          <p:cNvSpPr/>
          <p:nvPr/>
        </p:nvSpPr>
        <p:spPr>
          <a:xfrm>
            <a:off x="3737009" y="2519959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2C8DE7-DC56-438D-AEBA-D93DDCA7D229}"/>
              </a:ext>
            </a:extLst>
          </p:cNvPr>
          <p:cNvSpPr/>
          <p:nvPr/>
        </p:nvSpPr>
        <p:spPr>
          <a:xfrm>
            <a:off x="3742643" y="2693100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DEE849-22C7-4535-81BD-511C24F2383D}"/>
              </a:ext>
            </a:extLst>
          </p:cNvPr>
          <p:cNvSpPr/>
          <p:nvPr/>
        </p:nvSpPr>
        <p:spPr>
          <a:xfrm>
            <a:off x="3742642" y="2874459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88E193-BE71-4CE7-BB1D-070ED585E930}"/>
              </a:ext>
            </a:extLst>
          </p:cNvPr>
          <p:cNvSpPr/>
          <p:nvPr/>
        </p:nvSpPr>
        <p:spPr>
          <a:xfrm>
            <a:off x="2236926" y="3097839"/>
            <a:ext cx="3085966" cy="72685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0DE9A8-C651-47B0-8D27-85623A7B10C3}"/>
              </a:ext>
            </a:extLst>
          </p:cNvPr>
          <p:cNvSpPr/>
          <p:nvPr/>
        </p:nvSpPr>
        <p:spPr>
          <a:xfrm>
            <a:off x="2236926" y="3936784"/>
            <a:ext cx="3085966" cy="70263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4BDDAC2-322E-44F6-9B18-54A2096F23BB}"/>
                  </a:ext>
                </a:extLst>
              </p:cNvPr>
              <p:cNvSpPr/>
              <p:nvPr/>
            </p:nvSpPr>
            <p:spPr>
              <a:xfrm>
                <a:off x="5645586" y="1288472"/>
                <a:ext cx="2543894" cy="7026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4BDDAC2-322E-44F6-9B18-54A2096F2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586" y="1288472"/>
                <a:ext cx="2543894" cy="70263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3128B7D-15A4-4272-815E-A79248027E54}"/>
                  </a:ext>
                </a:extLst>
              </p:cNvPr>
              <p:cNvSpPr/>
              <p:nvPr/>
            </p:nvSpPr>
            <p:spPr>
              <a:xfrm>
                <a:off x="5497990" y="3370006"/>
                <a:ext cx="2976626" cy="824097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3128B7D-15A4-4272-815E-A79248027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990" y="3370006"/>
                <a:ext cx="2976626" cy="82409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Or 13">
            <a:extLst>
              <a:ext uri="{FF2B5EF4-FFF2-40B4-BE49-F238E27FC236}">
                <a16:creationId xmlns:a16="http://schemas.microsoft.com/office/drawing/2014/main" id="{484BF395-9BBC-4BE7-BD46-A8FE305EB83B}"/>
              </a:ext>
            </a:extLst>
          </p:cNvPr>
          <p:cNvSpPr/>
          <p:nvPr/>
        </p:nvSpPr>
        <p:spPr>
          <a:xfrm>
            <a:off x="8379993" y="2511412"/>
            <a:ext cx="350196" cy="354478"/>
          </a:xfrm>
          <a:prstGeom prst="flowChar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DA5061-2B04-48B7-9DF3-74A155AE1D5E}"/>
              </a:ext>
            </a:extLst>
          </p:cNvPr>
          <p:cNvSpPr/>
          <p:nvPr/>
        </p:nvSpPr>
        <p:spPr>
          <a:xfrm>
            <a:off x="6626246" y="2526005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577466-3635-481F-B0AB-63136B31ED1B}"/>
              </a:ext>
            </a:extLst>
          </p:cNvPr>
          <p:cNvSpPr/>
          <p:nvPr/>
        </p:nvSpPr>
        <p:spPr>
          <a:xfrm>
            <a:off x="6626248" y="2710045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64837B-0689-4A48-A031-607630DDE238}"/>
              </a:ext>
            </a:extLst>
          </p:cNvPr>
          <p:cNvSpPr/>
          <p:nvPr/>
        </p:nvSpPr>
        <p:spPr>
          <a:xfrm>
            <a:off x="6626247" y="2891404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8546F3-E00A-4CA9-AB45-6A5939D50D1E}"/>
              </a:ext>
            </a:extLst>
          </p:cNvPr>
          <p:cNvCxnSpPr>
            <a:cxnSpLocks/>
            <a:stCxn id="64" idx="3"/>
            <a:endCxn id="12" idx="1"/>
          </p:cNvCxnSpPr>
          <p:nvPr/>
        </p:nvCxnSpPr>
        <p:spPr>
          <a:xfrm>
            <a:off x="5059243" y="1249849"/>
            <a:ext cx="586343" cy="38993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4A04A-FCEA-4DED-A6D9-46780DB78DB9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 flipV="1">
            <a:off x="5147795" y="1639787"/>
            <a:ext cx="497791" cy="42650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7A70AE-5E2E-4971-8CC9-6553E4D6B8B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010794" y="1639787"/>
            <a:ext cx="1634792" cy="107787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8C77E9-B7E4-4884-9E88-BED8F3019A1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37300" y="2788027"/>
            <a:ext cx="1460690" cy="994028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23868B-DD85-4223-856D-757C4C083318}"/>
              </a:ext>
            </a:extLst>
          </p:cNvPr>
          <p:cNvCxnSpPr>
            <a:cxnSpLocks/>
            <a:stCxn id="74" idx="3"/>
            <a:endCxn id="13" idx="1"/>
          </p:cNvCxnSpPr>
          <p:nvPr/>
        </p:nvCxnSpPr>
        <p:spPr>
          <a:xfrm>
            <a:off x="5235343" y="3473383"/>
            <a:ext cx="262647" cy="3086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37973E-B57C-47AE-A404-D92BECEB8D5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147795" y="3782055"/>
            <a:ext cx="350195" cy="53819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620925D-CE99-4005-917B-60BBC34AA642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>
            <a:off x="8189480" y="1639787"/>
            <a:ext cx="365611" cy="871625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2805C22-8468-4863-9101-3F5C28036B9E}"/>
              </a:ext>
            </a:extLst>
          </p:cNvPr>
          <p:cNvCxnSpPr>
            <a:cxnSpLocks/>
            <a:stCxn id="13" idx="3"/>
            <a:endCxn id="14" idx="4"/>
          </p:cNvCxnSpPr>
          <p:nvPr/>
        </p:nvCxnSpPr>
        <p:spPr>
          <a:xfrm flipV="1">
            <a:off x="8474616" y="2865890"/>
            <a:ext cx="80475" cy="916165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450ED30-0B2F-4BC1-96D2-04CEFBCE5927}"/>
              </a:ext>
            </a:extLst>
          </p:cNvPr>
          <p:cNvSpPr/>
          <p:nvPr/>
        </p:nvSpPr>
        <p:spPr>
          <a:xfrm>
            <a:off x="6625209" y="2346580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680381-CA56-4746-B668-E5F84E01FE32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6955446" y="2567642"/>
            <a:ext cx="1424547" cy="12100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6C2CC6-8E47-493F-B073-37774842E708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955446" y="2688651"/>
            <a:ext cx="1424547" cy="21773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C9D031-2390-471F-AB4B-65D82F9B56E4}"/>
              </a:ext>
            </a:extLst>
          </p:cNvPr>
          <p:cNvCxnSpPr>
            <a:cxnSpLocks/>
          </p:cNvCxnSpPr>
          <p:nvPr/>
        </p:nvCxnSpPr>
        <p:spPr>
          <a:xfrm>
            <a:off x="3581700" y="1266188"/>
            <a:ext cx="218539" cy="21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19680A-986C-4523-BF30-9C3669B9DCC3}"/>
              </a:ext>
            </a:extLst>
          </p:cNvPr>
          <p:cNvCxnSpPr>
            <a:cxnSpLocks/>
          </p:cNvCxnSpPr>
          <p:nvPr/>
        </p:nvCxnSpPr>
        <p:spPr>
          <a:xfrm>
            <a:off x="3588752" y="2074517"/>
            <a:ext cx="21307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5935A9-C782-4165-8E8E-4D55376503CA}"/>
              </a:ext>
            </a:extLst>
          </p:cNvPr>
          <p:cNvCxnSpPr>
            <a:cxnSpLocks/>
          </p:cNvCxnSpPr>
          <p:nvPr/>
        </p:nvCxnSpPr>
        <p:spPr>
          <a:xfrm>
            <a:off x="3303093" y="3471345"/>
            <a:ext cx="1820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7AB4DA-7625-45C0-A841-806EA1CA65BA}"/>
              </a:ext>
            </a:extLst>
          </p:cNvPr>
          <p:cNvCxnSpPr>
            <a:cxnSpLocks/>
          </p:cNvCxnSpPr>
          <p:nvPr/>
        </p:nvCxnSpPr>
        <p:spPr>
          <a:xfrm>
            <a:off x="3274478" y="4288099"/>
            <a:ext cx="23932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D1A2A84-9D21-41D3-AD55-1AADA2D61C11}"/>
              </a:ext>
            </a:extLst>
          </p:cNvPr>
          <p:cNvCxnSpPr>
            <a:cxnSpLocks/>
            <a:endCxn id="60" idx="1"/>
          </p:cNvCxnSpPr>
          <p:nvPr/>
        </p:nvCxnSpPr>
        <p:spPr>
          <a:xfrm rot="5400000" flipH="1" flipV="1">
            <a:off x="1600144" y="1657487"/>
            <a:ext cx="1435941" cy="620667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11A809D-9BE6-406C-A3F4-E372707C5A97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1698454" y="2074518"/>
            <a:ext cx="942920" cy="611272"/>
          </a:xfrm>
          <a:prstGeom prst="bentConnector3">
            <a:avLst>
              <a:gd name="adj1" fmla="val 3227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A56B841-754A-4818-9BDE-8C8E57028526}"/>
              </a:ext>
            </a:extLst>
          </p:cNvPr>
          <p:cNvCxnSpPr>
            <a:cxnSpLocks/>
            <a:endCxn id="76" idx="1"/>
          </p:cNvCxnSpPr>
          <p:nvPr/>
        </p:nvCxnSpPr>
        <p:spPr>
          <a:xfrm rot="16200000" flipH="1">
            <a:off x="1791524" y="2857983"/>
            <a:ext cx="825644" cy="393126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45BDC13-37A0-4564-AD56-9A86475B2D96}"/>
              </a:ext>
            </a:extLst>
          </p:cNvPr>
          <p:cNvCxnSpPr>
            <a:cxnSpLocks/>
            <a:endCxn id="82" idx="1"/>
          </p:cNvCxnSpPr>
          <p:nvPr/>
        </p:nvCxnSpPr>
        <p:spPr>
          <a:xfrm rot="16200000" flipH="1">
            <a:off x="1301600" y="3172446"/>
            <a:ext cx="1803412" cy="395206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843AC48-785B-4035-A3B2-61023588C787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8730189" y="2688651"/>
            <a:ext cx="30490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59E6521-3247-47B7-9D15-3C11CB31D26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688438" y="957842"/>
            <a:ext cx="229095" cy="3306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FA90CCD-CBC7-4274-AF10-7774B9FDD7C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688438" y="957842"/>
            <a:ext cx="297865" cy="241216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1A58EF9-5356-432F-816A-6AA44046E5BF}"/>
              </a:ext>
            </a:extLst>
          </p:cNvPr>
          <p:cNvSpPr txBox="1"/>
          <p:nvPr/>
        </p:nvSpPr>
        <p:spPr>
          <a:xfrm>
            <a:off x="251540" y="2360261"/>
            <a:ext cx="1550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Received data </a:t>
            </a:r>
            <a:r>
              <a:rPr lang="en-US" sz="1800" b="1" i="1" dirty="0">
                <a:solidFill>
                  <a:schemeClr val="tx1"/>
                </a:solidFill>
              </a:rPr>
              <a:t>r </a:t>
            </a:r>
            <a:r>
              <a:rPr lang="en-US" sz="1800" dirty="0">
                <a:solidFill>
                  <a:schemeClr val="tx1"/>
                </a:solidFill>
              </a:rPr>
              <a:t>in buffer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55F3FE-35C5-444A-A6FB-9679A38B22F4}"/>
                  </a:ext>
                </a:extLst>
              </p:cNvPr>
              <p:cNvSpPr txBox="1"/>
              <p:nvPr/>
            </p:nvSpPr>
            <p:spPr>
              <a:xfrm>
                <a:off x="8920702" y="2360261"/>
                <a:ext cx="3067206" cy="711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solidFill>
                            <a:schemeClr val="tx1"/>
                          </a:solidFill>
                        </a:rPr>
                        <m:t>numerator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solidFill>
                            <a:schemeClr val="tx1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phasor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estimate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SD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55F3FE-35C5-444A-A6FB-9679A38B2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702" y="2360261"/>
                <a:ext cx="3067206" cy="711862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71E658-99EB-4AB6-9AF2-3912D1FA9066}"/>
                  </a:ext>
                </a:extLst>
              </p:cNvPr>
              <p:cNvSpPr txBox="1"/>
              <p:nvPr/>
            </p:nvSpPr>
            <p:spPr>
              <a:xfrm>
                <a:off x="2628448" y="1019016"/>
                <a:ext cx="10151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71E658-99EB-4AB6-9AF2-3912D1FA9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448" y="1019016"/>
                <a:ext cx="1015130" cy="461665"/>
              </a:xfrm>
              <a:prstGeom prst="rect">
                <a:avLst/>
              </a:prstGeom>
              <a:blipFill>
                <a:blip r:embed="rId5"/>
                <a:stretch>
                  <a:fillRect r="-119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044DFB-A8C2-4026-8271-ADBD2DC86274}"/>
                  </a:ext>
                </a:extLst>
              </p:cNvPr>
              <p:cNvSpPr txBox="1"/>
              <p:nvPr/>
            </p:nvSpPr>
            <p:spPr>
              <a:xfrm>
                <a:off x="3825574" y="940277"/>
                <a:ext cx="1233669" cy="619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044DFB-A8C2-4026-8271-ADBD2DC8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574" y="940277"/>
                <a:ext cx="1233669" cy="6191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36AB557-ED53-4B70-8D87-0448B7543FD1}"/>
                  </a:ext>
                </a:extLst>
              </p:cNvPr>
              <p:cNvSpPr txBox="1"/>
              <p:nvPr/>
            </p:nvSpPr>
            <p:spPr>
              <a:xfrm>
                <a:off x="2641374" y="1843685"/>
                <a:ext cx="10151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36AB557-ED53-4B70-8D87-0448B7543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374" y="1843685"/>
                <a:ext cx="1015130" cy="461665"/>
              </a:xfrm>
              <a:prstGeom prst="rect">
                <a:avLst/>
              </a:prstGeom>
              <a:blipFill>
                <a:blip r:embed="rId5"/>
                <a:stretch>
                  <a:fillRect r="-119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13B12D8-95B1-482B-A6FB-5F28BD0B5E12}"/>
                  </a:ext>
                </a:extLst>
              </p:cNvPr>
              <p:cNvSpPr txBox="1"/>
              <p:nvPr/>
            </p:nvSpPr>
            <p:spPr>
              <a:xfrm>
                <a:off x="3830218" y="1745503"/>
                <a:ext cx="1317577" cy="641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13B12D8-95B1-482B-A6FB-5F28BD0B5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218" y="1745503"/>
                <a:ext cx="1317577" cy="6415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5E0D643-FF18-44FA-B0D3-89494620A197}"/>
                  </a:ext>
                </a:extLst>
              </p:cNvPr>
              <p:cNvSpPr txBox="1"/>
              <p:nvPr/>
            </p:nvSpPr>
            <p:spPr>
              <a:xfrm>
                <a:off x="3422127" y="3151596"/>
                <a:ext cx="1813216" cy="643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2)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5E0D643-FF18-44FA-B0D3-89494620A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27" y="3151596"/>
                <a:ext cx="1813216" cy="6435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72A94E4-F053-49D5-8BF8-9E0EDD6F5470}"/>
                  </a:ext>
                </a:extLst>
              </p:cNvPr>
              <p:cNvSpPr txBox="1"/>
              <p:nvPr/>
            </p:nvSpPr>
            <p:spPr>
              <a:xfrm>
                <a:off x="2400909" y="3236535"/>
                <a:ext cx="10151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72A94E4-F053-49D5-8BF8-9E0EDD6F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909" y="3236535"/>
                <a:ext cx="1015130" cy="461665"/>
              </a:xfrm>
              <a:prstGeom prst="rect">
                <a:avLst/>
              </a:prstGeom>
              <a:blipFill>
                <a:blip r:embed="rId9"/>
                <a:stretch>
                  <a:fillRect t="-1316" r="-120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4DFD418-3505-4070-847D-1FE21249ABA7}"/>
                  </a:ext>
                </a:extLst>
              </p:cNvPr>
              <p:cNvSpPr txBox="1"/>
              <p:nvPr/>
            </p:nvSpPr>
            <p:spPr>
              <a:xfrm>
                <a:off x="3394141" y="3954006"/>
                <a:ext cx="1878250" cy="635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1)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4DFD418-3505-4070-847D-1FE21249A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141" y="3954006"/>
                <a:ext cx="1878250" cy="6354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B9255A2-B306-4BC8-9227-84FEA8A5275F}"/>
                  </a:ext>
                </a:extLst>
              </p:cNvPr>
              <p:cNvSpPr txBox="1"/>
              <p:nvPr/>
            </p:nvSpPr>
            <p:spPr>
              <a:xfrm>
                <a:off x="2400909" y="4040922"/>
                <a:ext cx="10151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B9255A2-B306-4BC8-9227-84FEA8A52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909" y="4040922"/>
                <a:ext cx="1015130" cy="461665"/>
              </a:xfrm>
              <a:prstGeom prst="rect">
                <a:avLst/>
              </a:prstGeom>
              <a:blipFill>
                <a:blip r:embed="rId9"/>
                <a:stretch>
                  <a:fillRect t="-1316" r="-120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0092C9C-022E-43A9-9E78-406B0C75099A}"/>
                  </a:ext>
                </a:extLst>
              </p:cNvPr>
              <p:cNvSpPr txBox="1"/>
              <p:nvPr/>
            </p:nvSpPr>
            <p:spPr>
              <a:xfrm>
                <a:off x="5637884" y="249838"/>
                <a:ext cx="2101107" cy="661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The SD estimator for frequency </a:t>
                </a:r>
                <a14:m>
                  <m:oMath xmlns:m="http://schemas.openxmlformats.org/officeDocument/2006/math">
                    <m:r>
                      <a:rPr lang="en-US" sz="1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0092C9C-022E-43A9-9E78-406B0C750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884" y="249838"/>
                <a:ext cx="2101107" cy="661912"/>
              </a:xfrm>
              <a:prstGeom prst="rect">
                <a:avLst/>
              </a:prstGeom>
              <a:blipFill>
                <a:blip r:embed="rId11"/>
                <a:stretch>
                  <a:fillRect l="-2319" t="-5505" r="-4638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49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222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haotian zhai</cp:lastModifiedBy>
  <cp:revision>10</cp:revision>
  <dcterms:created xsi:type="dcterms:W3CDTF">2021-12-15T01:00:15Z</dcterms:created>
  <dcterms:modified xsi:type="dcterms:W3CDTF">2022-02-01T03:35:31Z</dcterms:modified>
</cp:coreProperties>
</file>