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8D2D-547A-4781-B266-E5CC71ED9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AF0CC-3B6C-49AE-A285-41E562890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C604-C412-46EF-8D18-9303A4F9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2916-49FD-45AF-9923-B91B06F963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40C59-094B-4CB0-8ACD-CAE9FFC7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AA86C-FCE6-4A2E-8DD0-53AB9F68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D3B2-2C83-4BCB-8FC8-E4570EE8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3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F6A2-69F4-48C2-A5A9-6A44EDE7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3FB7C-89CD-4B22-A5C1-D57FDDA34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0DEA5-D701-472C-9DE8-B41D2220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2916-49FD-45AF-9923-B91B06F963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5664-B399-469B-BEB5-6999551B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B73C-9E5C-4058-A826-76BFED7B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D3B2-2C83-4BCB-8FC8-E4570EE8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6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44D02-76AA-42D7-AA5F-380DBCD48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088BF-A542-4807-A114-EAD597CBA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C0330-58DF-4E34-B41D-F35AE1BD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2916-49FD-45AF-9923-B91B06F963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022A7-1993-4D07-8619-45F3891E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71B43-6CF3-45A8-BA7F-D7F542D1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D3B2-2C83-4BCB-8FC8-E4570EE8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3324-0623-49BA-8FEB-9615405D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FAC0-98B7-4D92-9D0C-299D6581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A740-A8C9-48EE-A7EF-3CABEFC6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2916-49FD-45AF-9923-B91B06F963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01EB-3D5C-4299-9380-CE43E6A9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9ABD-BC34-432A-BC6F-0E0670FB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D3B2-2C83-4BCB-8FC8-E4570EE8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9D70-685B-4779-BE99-6778E889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0F72F-4CB2-43C1-A499-2B386F869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539E5-5663-4710-B9E3-C1792BC7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2916-49FD-45AF-9923-B91B06F963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C8E8E-9B98-4CCD-934F-93E5DAB7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FF593-AD2C-4497-BFD6-C82D8785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D3B2-2C83-4BCB-8FC8-E4570EE8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8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6228-AAAC-426A-91C4-18E06AD0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3B21-B722-488F-B0F0-D496F9310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04CB1-FD7C-4C4A-A77C-CB4DFEAC2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1B28C-D8F9-46B7-A61A-88255113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2916-49FD-45AF-9923-B91B06F963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9FB6F-640D-47AD-8BBD-39743968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F77B8-3514-4B39-B700-1D9BA6BE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D3B2-2C83-4BCB-8FC8-E4570EE8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8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2290-3F13-462D-B792-D7F0268E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3CA16-15F7-42F8-92E2-80F4B0B8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DFDC3-842C-457B-844F-2083B8309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604BC-74C8-4C9F-8831-44008E0E6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A34C4-471F-41C3-BDE5-5AE2ABFB4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D1E8C-20E9-4339-AAF7-041BDAB7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2916-49FD-45AF-9923-B91B06F963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25EE5-9AD1-40D0-88B0-70822A4F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990C4-5A3A-491C-959C-E9F3B804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D3B2-2C83-4BCB-8FC8-E4570EE8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4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EC5-05B3-408D-8F50-74AD45B5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38B8F-20C4-4A7E-80EF-DA46A5D9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2916-49FD-45AF-9923-B91B06F963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5CA9F-98F1-4E5B-BE37-4953833D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0EC51-DACE-4BB2-ADC4-8045EBD1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D3B2-2C83-4BCB-8FC8-E4570EE8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12143-B47C-4213-A281-D31580B7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2916-49FD-45AF-9923-B91B06F963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76F4A-6DED-4F65-A292-B556BFAE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528D7-6DC5-4BB9-9AF6-5BAFEC13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D3B2-2C83-4BCB-8FC8-E4570EE8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1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51DF-99F4-496C-9B8A-622D3067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DEFC-0CCB-428D-A468-D7780E03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1C190-1CAC-49D9-9E6D-D3F217371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55265-9ACA-476F-8B06-09EA0885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2916-49FD-45AF-9923-B91B06F963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5C8A1-7B91-423C-971A-876A30A9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82471-75E6-4D4D-8716-6159B1AD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D3B2-2C83-4BCB-8FC8-E4570EE8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4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C3A3-72D6-49FA-ABEB-46DA2EB5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6A80F-2A79-4128-AEFA-4A562BA92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7FEFF-86DC-491D-82C7-3F474CCD2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A29EF-903A-470B-8E50-871126E1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2916-49FD-45AF-9923-B91B06F963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C36A4-06E4-4966-8294-C52469A3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36EE4-B58F-4CDA-84FA-7576A61C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D3B2-2C83-4BCB-8FC8-E4570EE8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8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1027B-AEA2-4421-99DE-A70A5866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A2015-A7B9-4EDD-8653-7B4EBC356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9155-7211-41CE-8A16-7E487EAE3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D2916-49FD-45AF-9923-B91B06F963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3A15B-F725-40B0-B940-ABD0CA649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0791B-A025-4F41-9507-95614E248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4D3B2-2C83-4BCB-8FC8-E4570EE8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3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96752716-E3A5-4DE7-8DE5-7A92B6DA6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26" y="1044873"/>
            <a:ext cx="1606268" cy="1606268"/>
          </a:xfrm>
          <a:prstGeom prst="rect">
            <a:avLst/>
          </a:prstGeom>
        </p:spPr>
      </p:pic>
      <p:pic>
        <p:nvPicPr>
          <p:cNvPr id="7" name="Picture 6" descr="A picture containing electronics, projector&#10;&#10;Description automatically generated">
            <a:extLst>
              <a:ext uri="{FF2B5EF4-FFF2-40B4-BE49-F238E27FC236}">
                <a16:creationId xmlns:a16="http://schemas.microsoft.com/office/drawing/2014/main" id="{72399F09-2737-45C1-A566-94B804AD5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487" y="1423437"/>
            <a:ext cx="1490204" cy="1227703"/>
          </a:xfrm>
          <a:prstGeom prst="rect">
            <a:avLst/>
          </a:prstGeom>
        </p:spPr>
      </p:pic>
      <p:pic>
        <p:nvPicPr>
          <p:cNvPr id="8" name="Picture 7" descr="A picture containing electronics, projector&#10;&#10;Description automatically generated">
            <a:extLst>
              <a:ext uri="{FF2B5EF4-FFF2-40B4-BE49-F238E27FC236}">
                <a16:creationId xmlns:a16="http://schemas.microsoft.com/office/drawing/2014/main" id="{8EBF4802-B54C-48A2-9333-CAC50D727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941" y="1423437"/>
            <a:ext cx="1490204" cy="1227703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6AFF9BD1-1A28-47B0-931C-663CAB3F1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98" y="1044873"/>
            <a:ext cx="1606267" cy="1606267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2D263E1E-1519-4F56-8C0C-51C8D3DD6DC1}"/>
              </a:ext>
            </a:extLst>
          </p:cNvPr>
          <p:cNvSpPr/>
          <p:nvPr/>
        </p:nvSpPr>
        <p:spPr>
          <a:xfrm>
            <a:off x="3077498" y="2025446"/>
            <a:ext cx="1848464" cy="334296"/>
          </a:xfrm>
          <a:prstGeom prst="arc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7593454-6708-4034-96EE-53815654A779}"/>
              </a:ext>
            </a:extLst>
          </p:cNvPr>
          <p:cNvSpPr/>
          <p:nvPr/>
        </p:nvSpPr>
        <p:spPr>
          <a:xfrm rot="12932980" flipV="1">
            <a:off x="4585385" y="1890197"/>
            <a:ext cx="2716425" cy="1965370"/>
          </a:xfrm>
          <a:prstGeom prst="arc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FA9445-572F-4809-B54E-C7C0AE6A9823}"/>
              </a:ext>
            </a:extLst>
          </p:cNvPr>
          <p:cNvSpPr/>
          <p:nvPr/>
        </p:nvSpPr>
        <p:spPr>
          <a:xfrm rot="19190734">
            <a:off x="5887184" y="2059503"/>
            <a:ext cx="2038723" cy="12043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269124AF-83DC-4387-B5F3-4377F9F23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80815" y="2276939"/>
            <a:ext cx="1550643" cy="1550643"/>
          </a:xfrm>
          <a:prstGeom prst="rect">
            <a:avLst/>
          </a:prstGeom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6BFBE83A-EB2D-449A-9600-E9BE42B700DC}"/>
              </a:ext>
            </a:extLst>
          </p:cNvPr>
          <p:cNvSpPr/>
          <p:nvPr/>
        </p:nvSpPr>
        <p:spPr>
          <a:xfrm>
            <a:off x="4632819" y="2221315"/>
            <a:ext cx="1022884" cy="160626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C500EC8A-04FC-49C3-8D25-D3BEBA25C223}"/>
              </a:ext>
            </a:extLst>
          </p:cNvPr>
          <p:cNvSpPr/>
          <p:nvPr/>
        </p:nvSpPr>
        <p:spPr>
          <a:xfrm rot="15608540">
            <a:off x="6196657" y="1946020"/>
            <a:ext cx="1256397" cy="185372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8AB258-8E22-44F6-960D-C6676A474BD1}"/>
              </a:ext>
            </a:extLst>
          </p:cNvPr>
          <p:cNvSpPr txBox="1"/>
          <p:nvPr/>
        </p:nvSpPr>
        <p:spPr>
          <a:xfrm>
            <a:off x="3847680" y="1100497"/>
            <a:ext cx="160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Transmitter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115D7B-F2EC-4CA7-AB1D-B893FF9CA768}"/>
              </a:ext>
            </a:extLst>
          </p:cNvPr>
          <p:cNvSpPr txBox="1"/>
          <p:nvPr/>
        </p:nvSpPr>
        <p:spPr>
          <a:xfrm>
            <a:off x="6882080" y="1095933"/>
            <a:ext cx="160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Receiver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155747-8A8E-43B8-BE15-232918CB0454}"/>
              </a:ext>
            </a:extLst>
          </p:cNvPr>
          <p:cNvSpPr txBox="1"/>
          <p:nvPr/>
        </p:nvSpPr>
        <p:spPr>
          <a:xfrm>
            <a:off x="3932571" y="1843959"/>
            <a:ext cx="1606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5Gb ethernet cable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685BE-9ABB-4765-92F7-3DF7F67CFB9A}"/>
              </a:ext>
            </a:extLst>
          </p:cNvPr>
          <p:cNvSpPr txBox="1"/>
          <p:nvPr/>
        </p:nvSpPr>
        <p:spPr>
          <a:xfrm>
            <a:off x="6684899" y="1664129"/>
            <a:ext cx="1606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5Gb ethernet cable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0505D3-6DC0-4FCF-BCB6-4053E432E154}"/>
              </a:ext>
            </a:extLst>
          </p:cNvPr>
          <p:cNvSpPr txBox="1"/>
          <p:nvPr/>
        </p:nvSpPr>
        <p:spPr>
          <a:xfrm>
            <a:off x="4985907" y="1560805"/>
            <a:ext cx="1606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 cable with 30dB attenuation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FC2DC6-382A-4D8D-9B82-DFA031607405}"/>
              </a:ext>
            </a:extLst>
          </p:cNvPr>
          <p:cNvSpPr txBox="1"/>
          <p:nvPr/>
        </p:nvSpPr>
        <p:spPr>
          <a:xfrm>
            <a:off x="6055214" y="2500674"/>
            <a:ext cx="1606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USRP power supply cord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7D1DC7-5B6D-493A-923F-5B3E88B05DDB}"/>
              </a:ext>
            </a:extLst>
          </p:cNvPr>
          <p:cNvSpPr txBox="1"/>
          <p:nvPr/>
        </p:nvSpPr>
        <p:spPr>
          <a:xfrm>
            <a:off x="4436197" y="2516975"/>
            <a:ext cx="1606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USRP power supply cord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731082-FBC4-47A7-ACF6-BAE14D89EE05}"/>
              </a:ext>
            </a:extLst>
          </p:cNvPr>
          <p:cNvCxnSpPr>
            <a:cxnSpLocks/>
          </p:cNvCxnSpPr>
          <p:nvPr/>
        </p:nvCxnSpPr>
        <p:spPr>
          <a:xfrm>
            <a:off x="4682433" y="1731485"/>
            <a:ext cx="153964" cy="352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8BE773-8A2B-45B4-A42D-9A4B7AB908CE}"/>
              </a:ext>
            </a:extLst>
          </p:cNvPr>
          <p:cNvSpPr txBox="1"/>
          <p:nvPr/>
        </p:nvSpPr>
        <p:spPr>
          <a:xfrm>
            <a:off x="4278376" y="1536049"/>
            <a:ext cx="1606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TX/RX port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8F067F-4EA2-46BB-A963-C49B8DE8990F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6519598" y="1668527"/>
            <a:ext cx="72576" cy="430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F3DFE73-D5DB-4274-ADEA-2E4DD81EE3D7}"/>
              </a:ext>
            </a:extLst>
          </p:cNvPr>
          <p:cNvSpPr txBox="1"/>
          <p:nvPr/>
        </p:nvSpPr>
        <p:spPr>
          <a:xfrm>
            <a:off x="6358956" y="1473622"/>
            <a:ext cx="1606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RX port</a:t>
            </a:r>
          </a:p>
        </p:txBody>
      </p:sp>
    </p:spTree>
    <p:extLst>
      <p:ext uri="{BB962C8B-B14F-4D97-AF65-F5344CB8AC3E}">
        <p14:creationId xmlns:p14="http://schemas.microsoft.com/office/powerpoint/2010/main" val="384963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haotian zhai</cp:lastModifiedBy>
  <cp:revision>1</cp:revision>
  <dcterms:created xsi:type="dcterms:W3CDTF">2022-01-31T19:52:20Z</dcterms:created>
  <dcterms:modified xsi:type="dcterms:W3CDTF">2022-01-31T22:11:14Z</dcterms:modified>
</cp:coreProperties>
</file>