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AF3-960D-48B3-8D55-004F9A0D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4A-0B09-49AF-9BA7-5DC4FF51F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2893-1389-420E-B0DF-EE57A37B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3A82-28C3-49C6-8BFD-C5B10073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C7B-C3AD-4CD3-902E-4B6E7D3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148F-AD05-4134-8E86-DCFBCEC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412B-11CF-4681-A393-87762493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FC7-4047-4472-B322-11D50EF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CB89-12B1-4867-B8D0-ED0D8905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D428-C617-4980-A05E-76C0B760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E529-4C10-402D-97B3-AC835F9A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F220-82F7-4684-B298-60F8F5EF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8F0F-783B-4DC7-B63A-220A0BB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BEF-F293-405E-B97B-0DC5907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BEB6-F066-46F0-B0AA-34F87A9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E1F-C25F-4DF9-8FEA-192CD859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76BE-445D-472F-BAD3-F2B45950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C8CB-8282-4789-BB4A-9631513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5717-6995-4933-976A-17D436B3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52B-D4D6-46A7-A390-9230DEF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0737-0457-4720-9F03-1E72E5A4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5ADB-A5AC-465D-8A07-BCDA33CE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B0A-930F-4D6A-90E1-3703F667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477A-0C59-49DB-8D83-0C9BE6E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71BD-8676-4BA2-9F72-4206687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EA2-6215-4F3F-B769-E9EE47B8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CDA-EDEA-401A-A063-0B5BF8F0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32FE-1592-4E20-9394-8BFDF600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1895-C148-414B-AE9C-1F8ECF1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BE7D-4B87-4AE5-BD5C-5C50737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33BB-9FA2-406B-AFF5-8A28E732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7F9B-19E0-46FE-9AE9-2185AB9B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559-08A0-401E-AA72-DFC55CE0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48E5-CC43-46AD-BBDA-8F8F9A2B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5006D-AEEB-44F9-A793-AE6F243B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1823-0CE4-4EBE-917F-C4D65BA5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9397-575E-48A5-A852-5693703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21479-3817-4FE7-9E40-B0DB124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A99A-CAD1-46F0-A608-FCBA159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608-79D0-4514-8965-259BA6B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2E68-C4A0-4ADE-A82E-148F188C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1F8E-AB1D-458F-8F88-30E55E6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26E6F-F0AF-4587-9053-ABB5BA6C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7B5A-4678-4789-A922-1BBDED0E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03A0F-0905-45A0-84BC-4466874E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8AC1-49B3-4485-A218-59F69CA0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172-DDD8-4868-9C60-7EACF0A2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582-E541-49C6-90C5-7A05D018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8780-905B-4257-B9D4-F1D3691E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6F31-D66B-4A5C-BFE2-F3168121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BE80-8946-463E-BCB1-19D9C68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441D-32D3-4C2C-9B59-A3D903E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EC4-711B-4213-895B-42594A4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0CBF-C49C-4C4D-A711-7A83F93D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ACC2-6CEA-4490-A0BE-4C52E0DA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F65E-B2DD-4D6F-A30C-A898AED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A7B6-5E05-472A-8A8B-D8BBCB1C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D57E-E134-4FDA-BC34-B6FAB3D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49F25-E4C5-43D2-8F57-C3E4AB2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0AB4-4E19-48E3-B5F7-2C757F36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F4CB-EA04-424B-B714-B8516430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48AB-C041-4C54-A9D3-79544F769E4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689-51E4-411A-9BBA-AAAA4BFD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B3F6-EE53-4D90-8AE7-FBAD114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/>
              <p:nvPr/>
            </p:nvSpPr>
            <p:spPr>
              <a:xfrm>
                <a:off x="1607871" y="973379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71" y="973379"/>
                <a:ext cx="698091" cy="442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/>
              <p:nvPr/>
            </p:nvSpPr>
            <p:spPr>
              <a:xfrm>
                <a:off x="2300747" y="973379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7" y="973379"/>
                <a:ext cx="698091" cy="442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/>
              <p:nvPr/>
            </p:nvSpPr>
            <p:spPr>
              <a:xfrm>
                <a:off x="3696929" y="978310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29" y="978310"/>
                <a:ext cx="698091" cy="442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/>
              <p:nvPr/>
            </p:nvSpPr>
            <p:spPr>
              <a:xfrm>
                <a:off x="2998839" y="978310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9" y="978310"/>
                <a:ext cx="698091" cy="442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/>
              <p:nvPr/>
            </p:nvSpPr>
            <p:spPr>
              <a:xfrm>
                <a:off x="4395019" y="978310"/>
                <a:ext cx="1385753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19" y="978310"/>
                <a:ext cx="1385753" cy="442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/>
              <p:nvPr/>
            </p:nvSpPr>
            <p:spPr>
              <a:xfrm>
                <a:off x="7653156" y="978312"/>
                <a:ext cx="1209368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56" y="978312"/>
                <a:ext cx="1209368" cy="442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/>
              <p:nvPr/>
            </p:nvSpPr>
            <p:spPr>
              <a:xfrm>
                <a:off x="8862524" y="978312"/>
                <a:ext cx="37854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24" y="978312"/>
                <a:ext cx="378541" cy="442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/>
              <p:nvPr/>
            </p:nvSpPr>
            <p:spPr>
              <a:xfrm>
                <a:off x="2103030" y="1927150"/>
                <a:ext cx="1336008" cy="73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0" y="1927150"/>
                <a:ext cx="1336008" cy="737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/>
              <p:nvPr/>
            </p:nvSpPr>
            <p:spPr>
              <a:xfrm>
                <a:off x="9241065" y="978310"/>
                <a:ext cx="1061884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65" y="978310"/>
                <a:ext cx="1061884" cy="4424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/>
              <p:nvPr/>
            </p:nvSpPr>
            <p:spPr>
              <a:xfrm>
                <a:off x="6478863" y="978310"/>
                <a:ext cx="1174292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863" y="978310"/>
                <a:ext cx="1174292" cy="4424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/>
              <p:nvPr/>
            </p:nvSpPr>
            <p:spPr>
              <a:xfrm>
                <a:off x="5780772" y="973906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72" y="973906"/>
                <a:ext cx="698091" cy="4424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FB1B0945-BFEC-4823-9D98-4BF9A69D1A2D}"/>
              </a:ext>
            </a:extLst>
          </p:cNvPr>
          <p:cNvSpPr/>
          <p:nvPr/>
        </p:nvSpPr>
        <p:spPr>
          <a:xfrm rot="5400000">
            <a:off x="2630923" y="746461"/>
            <a:ext cx="280223" cy="1628833"/>
          </a:xfrm>
          <a:prstGeom prst="rightBrace">
            <a:avLst>
              <a:gd name="adj1" fmla="val 143383"/>
              <a:gd name="adj2" fmla="val 506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FF09699-91AD-4D8E-96C4-1B1972DE14A8}"/>
              </a:ext>
            </a:extLst>
          </p:cNvPr>
          <p:cNvSpPr/>
          <p:nvPr/>
        </p:nvSpPr>
        <p:spPr>
          <a:xfrm rot="5400000">
            <a:off x="4170110" y="1141782"/>
            <a:ext cx="258105" cy="830813"/>
          </a:xfrm>
          <a:prstGeom prst="rightBrace">
            <a:avLst>
              <a:gd name="adj1" fmla="val 78409"/>
              <a:gd name="adj2" fmla="val 512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A566F9-83CB-444B-B74F-5622F1F64FCB}"/>
              </a:ext>
            </a:extLst>
          </p:cNvPr>
          <p:cNvSpPr/>
          <p:nvPr/>
        </p:nvSpPr>
        <p:spPr>
          <a:xfrm rot="5400000">
            <a:off x="5955695" y="1096506"/>
            <a:ext cx="250732" cy="928741"/>
          </a:xfrm>
          <a:prstGeom prst="rightBrace">
            <a:avLst>
              <a:gd name="adj1" fmla="val 84641"/>
              <a:gd name="adj2" fmla="val 457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33A6896-27EE-456F-A5B7-7B124BBA06CB}"/>
              </a:ext>
            </a:extLst>
          </p:cNvPr>
          <p:cNvSpPr/>
          <p:nvPr/>
        </p:nvSpPr>
        <p:spPr>
          <a:xfrm rot="5400000">
            <a:off x="8116527" y="865248"/>
            <a:ext cx="242424" cy="1399568"/>
          </a:xfrm>
          <a:prstGeom prst="rightBrace">
            <a:avLst>
              <a:gd name="adj1" fmla="val 135382"/>
              <a:gd name="adj2" fmla="val 469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03D3BC-4989-4C70-B42F-4809CEEBBAD2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>
            <a:off x="2760203" y="1700989"/>
            <a:ext cx="10831" cy="226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/>
              <p:nvPr/>
            </p:nvSpPr>
            <p:spPr>
              <a:xfrm>
                <a:off x="3696929" y="1927150"/>
                <a:ext cx="1282747" cy="73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29" y="1927150"/>
                <a:ext cx="1282747" cy="7373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B82268-CB42-4243-B5E8-BC640FD22495}"/>
              </a:ext>
            </a:extLst>
          </p:cNvPr>
          <p:cNvCxnSpPr>
            <a:cxnSpLocks/>
          </p:cNvCxnSpPr>
          <p:nvPr/>
        </p:nvCxnSpPr>
        <p:spPr>
          <a:xfrm>
            <a:off x="4288511" y="1693615"/>
            <a:ext cx="10651" cy="24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/>
              <p:nvPr/>
            </p:nvSpPr>
            <p:spPr>
              <a:xfrm>
                <a:off x="5277981" y="1927150"/>
                <a:ext cx="1703673" cy="73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81" y="1927150"/>
                <a:ext cx="1703673" cy="7373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52A638-1572-4741-8D5F-F4B4FD28860B}"/>
              </a:ext>
            </a:extLst>
          </p:cNvPr>
          <p:cNvCxnSpPr>
            <a:cxnSpLocks/>
            <a:stCxn id="21" idx="1"/>
            <a:endCxn id="68" idx="0"/>
          </p:cNvCxnSpPr>
          <p:nvPr/>
        </p:nvCxnSpPr>
        <p:spPr>
          <a:xfrm>
            <a:off x="6120988" y="1686243"/>
            <a:ext cx="8830" cy="24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/>
              <p:nvPr/>
            </p:nvSpPr>
            <p:spPr>
              <a:xfrm>
                <a:off x="2109719" y="207158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19" y="2071580"/>
                <a:ext cx="6096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/>
              <p:nvPr/>
            </p:nvSpPr>
            <p:spPr>
              <a:xfrm>
                <a:off x="7243700" y="1927150"/>
                <a:ext cx="2060623" cy="73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00" y="1927150"/>
                <a:ext cx="2060623" cy="7373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FA08D1-9701-49CB-BC5E-4579D003068F}"/>
              </a:ext>
            </a:extLst>
          </p:cNvPr>
          <p:cNvCxnSpPr>
            <a:cxnSpLocks/>
            <a:stCxn id="22" idx="1"/>
            <a:endCxn id="81" idx="0"/>
          </p:cNvCxnSpPr>
          <p:nvPr/>
        </p:nvCxnSpPr>
        <p:spPr>
          <a:xfrm flipH="1">
            <a:off x="8274012" y="1686244"/>
            <a:ext cx="7114" cy="24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Summing Junction 88">
            <a:extLst>
              <a:ext uri="{FF2B5EF4-FFF2-40B4-BE49-F238E27FC236}">
                <a16:creationId xmlns:a16="http://schemas.microsoft.com/office/drawing/2014/main" id="{DD29859E-E60A-433B-9354-8B3DB9E6497C}"/>
              </a:ext>
            </a:extLst>
          </p:cNvPr>
          <p:cNvSpPr/>
          <p:nvPr/>
        </p:nvSpPr>
        <p:spPr>
          <a:xfrm>
            <a:off x="4107714" y="3035132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Summing Junction 93">
            <a:extLst>
              <a:ext uri="{FF2B5EF4-FFF2-40B4-BE49-F238E27FC236}">
                <a16:creationId xmlns:a16="http://schemas.microsoft.com/office/drawing/2014/main" id="{9943559B-863A-4D1E-8712-6687B75DDC12}"/>
              </a:ext>
            </a:extLst>
          </p:cNvPr>
          <p:cNvSpPr/>
          <p:nvPr/>
        </p:nvSpPr>
        <p:spPr>
          <a:xfrm>
            <a:off x="6704164" y="3035133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2B88843-8A5D-491F-9C3C-C66BC172B337}"/>
              </a:ext>
            </a:extLst>
          </p:cNvPr>
          <p:cNvCxnSpPr>
            <a:cxnSpLocks/>
            <a:stCxn id="13" idx="2"/>
            <a:endCxn id="89" idx="2"/>
          </p:cNvCxnSpPr>
          <p:nvPr/>
        </p:nvCxnSpPr>
        <p:spPr>
          <a:xfrm>
            <a:off x="2771034" y="2664542"/>
            <a:ext cx="1336680" cy="532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3CD3FD-176A-444C-9E58-AAFFFA17D766}"/>
              </a:ext>
            </a:extLst>
          </p:cNvPr>
          <p:cNvCxnSpPr>
            <a:cxnSpLocks/>
            <a:stCxn id="68" idx="2"/>
            <a:endCxn id="89" idx="6"/>
          </p:cNvCxnSpPr>
          <p:nvPr/>
        </p:nvCxnSpPr>
        <p:spPr>
          <a:xfrm flipH="1">
            <a:off x="4442010" y="2664542"/>
            <a:ext cx="1687808" cy="532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43A715-5300-449A-8623-AB4C44E86DB0}"/>
              </a:ext>
            </a:extLst>
          </p:cNvPr>
          <p:cNvCxnSpPr>
            <a:stCxn id="40" idx="2"/>
            <a:endCxn id="94" idx="2"/>
          </p:cNvCxnSpPr>
          <p:nvPr/>
        </p:nvCxnSpPr>
        <p:spPr>
          <a:xfrm>
            <a:off x="4338303" y="2664542"/>
            <a:ext cx="2365861" cy="532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90845C-03F2-4109-A936-D592A61BDB53}"/>
              </a:ext>
            </a:extLst>
          </p:cNvPr>
          <p:cNvCxnSpPr>
            <a:cxnSpLocks/>
            <a:stCxn id="81" idx="2"/>
            <a:endCxn id="94" idx="6"/>
          </p:cNvCxnSpPr>
          <p:nvPr/>
        </p:nvCxnSpPr>
        <p:spPr>
          <a:xfrm flipH="1">
            <a:off x="7038460" y="2664542"/>
            <a:ext cx="1235552" cy="532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/>
              <p:nvPr/>
            </p:nvSpPr>
            <p:spPr>
              <a:xfrm>
                <a:off x="6588978" y="20642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978" y="2064206"/>
                <a:ext cx="6096000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/>
              <p:nvPr/>
            </p:nvSpPr>
            <p:spPr>
              <a:xfrm>
                <a:off x="4880012" y="2954496"/>
                <a:ext cx="1023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12" y="2954496"/>
                <a:ext cx="1023992" cy="369332"/>
              </a:xfrm>
              <a:prstGeom prst="rect">
                <a:avLst/>
              </a:prstGeom>
              <a:blipFill>
                <a:blip r:embed="rId1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/>
              <p:nvPr/>
            </p:nvSpPr>
            <p:spPr>
              <a:xfrm>
                <a:off x="5154661" y="293095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661" y="2930953"/>
                <a:ext cx="6096000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/>
              <p:nvPr/>
            </p:nvSpPr>
            <p:spPr>
              <a:xfrm>
                <a:off x="6042355" y="3884746"/>
                <a:ext cx="503077" cy="4622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355" y="3884746"/>
                <a:ext cx="503077" cy="4622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2CF2A77F-9094-4FA7-8DAD-6F3828E768C5}"/>
              </a:ext>
            </a:extLst>
          </p:cNvPr>
          <p:cNvCxnSpPr>
            <a:stCxn id="89" idx="4"/>
            <a:endCxn id="149" idx="0"/>
          </p:cNvCxnSpPr>
          <p:nvPr/>
        </p:nvCxnSpPr>
        <p:spPr>
          <a:xfrm rot="16200000" flipH="1">
            <a:off x="5021803" y="2612654"/>
            <a:ext cx="525151" cy="20190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DEE6C79-A6D4-445F-A4D2-3839D556B165}"/>
              </a:ext>
            </a:extLst>
          </p:cNvPr>
          <p:cNvCxnSpPr>
            <a:stCxn id="94" idx="4"/>
            <a:endCxn id="149" idx="0"/>
          </p:cNvCxnSpPr>
          <p:nvPr/>
        </p:nvCxnSpPr>
        <p:spPr>
          <a:xfrm rot="5400000">
            <a:off x="6320028" y="3333462"/>
            <a:ext cx="525150" cy="57741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BB1A095-2307-47D1-B131-BDAC73D86388}"/>
              </a:ext>
            </a:extLst>
          </p:cNvPr>
          <p:cNvCxnSpPr>
            <a:stCxn id="143" idx="2"/>
            <a:endCxn id="149" idx="0"/>
          </p:cNvCxnSpPr>
          <p:nvPr/>
        </p:nvCxnSpPr>
        <p:spPr>
          <a:xfrm rot="5400000">
            <a:off x="6956048" y="2638132"/>
            <a:ext cx="584461" cy="1908767"/>
          </a:xfrm>
          <a:prstGeom prst="bentConnector3">
            <a:avLst>
              <a:gd name="adj1" fmla="val 5515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/>
              <p:nvPr/>
            </p:nvSpPr>
            <p:spPr>
              <a:xfrm>
                <a:off x="5753998" y="4597669"/>
                <a:ext cx="1079789" cy="584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⁡(⋅)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98" y="4597669"/>
                <a:ext cx="1079789" cy="5844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A6207DD-4FB4-439F-B397-BCE504F46F76}"/>
              </a:ext>
            </a:extLst>
          </p:cNvPr>
          <p:cNvCxnSpPr>
            <a:stCxn id="149" idx="2"/>
            <a:endCxn id="180" idx="0"/>
          </p:cNvCxnSpPr>
          <p:nvPr/>
        </p:nvCxnSpPr>
        <p:spPr>
          <a:xfrm flipH="1">
            <a:off x="6293893" y="4346969"/>
            <a:ext cx="1" cy="250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DEB5B38-DF1D-4670-B6AD-1B31BF224CBB}"/>
              </a:ext>
            </a:extLst>
          </p:cNvPr>
          <p:cNvCxnSpPr/>
          <p:nvPr/>
        </p:nvCxnSpPr>
        <p:spPr>
          <a:xfrm>
            <a:off x="5392008" y="3323828"/>
            <a:ext cx="0" cy="29834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74C1549-BC5B-45D6-BCBE-38F715AC7DE7}"/>
              </a:ext>
            </a:extLst>
          </p:cNvPr>
          <p:cNvSpPr txBox="1"/>
          <p:nvPr/>
        </p:nvSpPr>
        <p:spPr>
          <a:xfrm>
            <a:off x="5503050" y="5422490"/>
            <a:ext cx="190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General SD estimator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8073625-82C5-49DE-8E82-F6C30FCC1D92}"/>
              </a:ext>
            </a:extLst>
          </p:cNvPr>
          <p:cNvCxnSpPr/>
          <p:nvPr/>
        </p:nvCxnSpPr>
        <p:spPr>
          <a:xfrm flipH="1">
            <a:off x="6300283" y="5182130"/>
            <a:ext cx="1" cy="250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</cp:revision>
  <dcterms:created xsi:type="dcterms:W3CDTF">2022-02-19T14:50:20Z</dcterms:created>
  <dcterms:modified xsi:type="dcterms:W3CDTF">2022-02-19T19:33:26Z</dcterms:modified>
</cp:coreProperties>
</file>