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58956-B480-416E-ACB1-B2F8532249B0}"/>
              </a:ext>
            </a:extLst>
          </p:cNvPr>
          <p:cNvSpPr/>
          <p:nvPr/>
        </p:nvSpPr>
        <p:spPr>
          <a:xfrm>
            <a:off x="2097117" y="509560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2CCC-7C2D-4610-A58D-234CCB1DA1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2877" y="905486"/>
            <a:ext cx="3442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1C19E-3AE8-4E3D-99EF-7216F8B67C7B}"/>
              </a:ext>
            </a:extLst>
          </p:cNvPr>
          <p:cNvSpPr/>
          <p:nvPr/>
        </p:nvSpPr>
        <p:spPr>
          <a:xfrm>
            <a:off x="3579695" y="505720"/>
            <a:ext cx="2578560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/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blipFill>
                <a:blip r:embed="rId2"/>
                <a:stretch>
                  <a:fillRect t="-60150" b="-932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/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33EC15-825E-4B15-89C7-5276FF08DD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479561" y="905485"/>
            <a:ext cx="22362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47045-B5A9-4A59-8CD4-80C26C7A8CA6}"/>
              </a:ext>
            </a:extLst>
          </p:cNvPr>
          <p:cNvSpPr/>
          <p:nvPr/>
        </p:nvSpPr>
        <p:spPr>
          <a:xfrm>
            <a:off x="3903111" y="1616783"/>
            <a:ext cx="35085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93CA19B-B2AB-4E7D-98DB-AC0E7627ABB5}"/>
              </a:ext>
            </a:extLst>
          </p:cNvPr>
          <p:cNvSpPr/>
          <p:nvPr/>
        </p:nvSpPr>
        <p:spPr>
          <a:xfrm>
            <a:off x="4046797" y="2637149"/>
            <a:ext cx="335292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/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/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Make decision, truncate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send for carrier synchronization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A13B49-0C44-457E-B300-19D36E3F093A}"/>
              </a:ext>
            </a:extLst>
          </p:cNvPr>
          <p:cNvCxnSpPr>
            <a:stCxn id="58" idx="3"/>
            <a:endCxn id="107" idx="1"/>
          </p:cNvCxnSpPr>
          <p:nvPr/>
        </p:nvCxnSpPr>
        <p:spPr>
          <a:xfrm>
            <a:off x="9604435" y="2367356"/>
            <a:ext cx="206475" cy="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734670F-CD72-4DB0-B582-7F4CD2F76919}"/>
              </a:ext>
            </a:extLst>
          </p:cNvPr>
          <p:cNvSpPr/>
          <p:nvPr/>
        </p:nvSpPr>
        <p:spPr>
          <a:xfrm>
            <a:off x="10135771" y="3668457"/>
            <a:ext cx="13993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carrier 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69CFA2-852C-4A0F-A97B-37007C9C0B8A}"/>
              </a:ext>
            </a:extLst>
          </p:cNvPr>
          <p:cNvCxnSpPr>
            <a:stCxn id="107" idx="2"/>
            <a:endCxn id="130" idx="0"/>
          </p:cNvCxnSpPr>
          <p:nvPr/>
        </p:nvCxnSpPr>
        <p:spPr>
          <a:xfrm>
            <a:off x="10835450" y="2764967"/>
            <a:ext cx="0" cy="903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52995B-3314-4BD9-B10E-79714B3B84D6}"/>
              </a:ext>
            </a:extLst>
          </p:cNvPr>
          <p:cNvSpPr/>
          <p:nvPr/>
        </p:nvSpPr>
        <p:spPr>
          <a:xfrm>
            <a:off x="6972354" y="3668457"/>
            <a:ext cx="2838556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Record the results, which includes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position of preamble, frequency, phase, amplitude offset estimate.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D8C9A7-D197-457C-B231-0F285222518F}"/>
              </a:ext>
            </a:extLst>
          </p:cNvPr>
          <p:cNvCxnSpPr>
            <a:stCxn id="130" idx="1"/>
            <a:endCxn id="144" idx="3"/>
          </p:cNvCxnSpPr>
          <p:nvPr/>
        </p:nvCxnSpPr>
        <p:spPr>
          <a:xfrm flipH="1">
            <a:off x="9810910" y="4064383"/>
            <a:ext cx="3248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535478-F25A-4DD8-BB3C-372A3D3950C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606018" y="4064383"/>
            <a:ext cx="366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1526B-9828-4E31-82E8-A0FE03ABFB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5455" y="901645"/>
            <a:ext cx="549160" cy="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09567-3C8C-4525-A8BC-A75AAB94CF84}"/>
              </a:ext>
            </a:extLst>
          </p:cNvPr>
          <p:cNvCxnSpPr>
            <a:cxnSpLocks/>
          </p:cNvCxnSpPr>
          <p:nvPr/>
        </p:nvCxnSpPr>
        <p:spPr>
          <a:xfrm>
            <a:off x="4917246" y="901645"/>
            <a:ext cx="2118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8AE1A0-AC1A-45E9-9729-F83FF34C52B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1179" y="901645"/>
            <a:ext cx="482597" cy="3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211799-4D23-47BE-88A3-180934A7BC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823375" cy="1081402"/>
          </a:xfrm>
          <a:prstGeom prst="bentConnector3">
            <a:avLst>
              <a:gd name="adj1" fmla="val 177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382D2-5534-4A9F-BFAD-6065A7D487D7}"/>
              </a:ext>
            </a:extLst>
          </p:cNvPr>
          <p:cNvCxnSpPr>
            <a:cxnSpLocks/>
          </p:cNvCxnSpPr>
          <p:nvPr/>
        </p:nvCxnSpPr>
        <p:spPr>
          <a:xfrm>
            <a:off x="5178883" y="1986888"/>
            <a:ext cx="2517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4B503-62A8-4F6A-AE7F-78A77676FB2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295570" y="1995561"/>
            <a:ext cx="376463" cy="371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7B8EA-5FD2-44D2-9FEC-A0E202E503B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225144" y="2367356"/>
            <a:ext cx="446889" cy="6657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F4337B-9923-45A2-9004-DCB43B698270}"/>
              </a:ext>
            </a:extLst>
          </p:cNvPr>
          <p:cNvCxnSpPr>
            <a:cxnSpLocks/>
          </p:cNvCxnSpPr>
          <p:nvPr/>
        </p:nvCxnSpPr>
        <p:spPr>
          <a:xfrm>
            <a:off x="5430652" y="3029235"/>
            <a:ext cx="169164" cy="3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82E0AE-7B7B-4E2D-8E8B-E2038F522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980506" cy="2123749"/>
          </a:xfrm>
          <a:prstGeom prst="bentConnector3">
            <a:avLst>
              <a:gd name="adj1" fmla="val 149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2A123E-E33B-47BD-B353-0FBAC16B23A9}"/>
              </a:ext>
            </a:extLst>
          </p:cNvPr>
          <p:cNvSpPr txBox="1"/>
          <p:nvPr/>
        </p:nvSpPr>
        <p:spPr>
          <a:xfrm>
            <a:off x="271387" y="566633"/>
            <a:ext cx="1580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BB395-5F3E-4717-9DB3-464DFBE35B68}"/>
              </a:ext>
            </a:extLst>
          </p:cNvPr>
          <p:cNvSpPr txBox="1"/>
          <p:nvPr/>
        </p:nvSpPr>
        <p:spPr>
          <a:xfrm>
            <a:off x="2979174" y="3879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Terminate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7310AE-963C-45DA-94C7-433A44AC1E9C}"/>
              </a:ext>
            </a:extLst>
          </p:cNvPr>
          <p:cNvSpPr txBox="1"/>
          <p:nvPr/>
        </p:nvSpPr>
        <p:spPr>
          <a:xfrm>
            <a:off x="3328261" y="755714"/>
            <a:ext cx="2060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/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A0F6F68-677F-4B01-A51C-8973AC6B840A}"/>
              </a:ext>
            </a:extLst>
          </p:cNvPr>
          <p:cNvSpPr txBox="1"/>
          <p:nvPr/>
        </p:nvSpPr>
        <p:spPr>
          <a:xfrm>
            <a:off x="4012689" y="1838667"/>
            <a:ext cx="134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/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4702D03-FFD8-453A-8855-C7C6AA2EB95E}"/>
              </a:ext>
            </a:extLst>
          </p:cNvPr>
          <p:cNvSpPr txBox="1"/>
          <p:nvPr/>
        </p:nvSpPr>
        <p:spPr>
          <a:xfrm>
            <a:off x="3963948" y="2881175"/>
            <a:ext cx="173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/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642CFC-4C8C-48F9-865A-3AD30EE063E7}"/>
              </a:ext>
            </a:extLst>
          </p:cNvPr>
          <p:cNvCxnSpPr>
            <a:stCxn id="24" idx="2"/>
            <a:endCxn id="45" idx="0"/>
          </p:cNvCxnSpPr>
          <p:nvPr/>
        </p:nvCxnSpPr>
        <p:spPr>
          <a:xfrm rot="5400000">
            <a:off x="7534874" y="-576072"/>
            <a:ext cx="315372" cy="407033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2E1A9-1AA8-4922-9AAC-2CBD7476E90E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0" cy="314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02032-2B44-482F-9813-F93009631E26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741352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C02959-8B2B-43DE-AAB4-E1E4686FB701}"/>
              </a:ext>
            </a:extLst>
          </p:cNvPr>
          <p:cNvCxnSpPr>
            <a:cxnSpLocks/>
          </p:cNvCxnSpPr>
          <p:nvPr/>
        </p:nvCxnSpPr>
        <p:spPr>
          <a:xfrm>
            <a:off x="10903974" y="383458"/>
            <a:ext cx="0" cy="12333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AB542-A1C6-4A4B-9DD8-EE2B06C9692A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33331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F3C3-61A0-45F4-9A58-9F0DF01A7749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0" cy="191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D6D3D-0941-499F-975D-2B29CC95F04A}"/>
              </a:ext>
            </a:extLst>
          </p:cNvPr>
          <p:cNvCxnSpPr/>
          <p:nvPr/>
        </p:nvCxnSpPr>
        <p:spPr>
          <a:xfrm>
            <a:off x="3490452" y="3529781"/>
            <a:ext cx="40803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CC411C-B74B-4BB4-8CDE-F15D783D5CCE}"/>
              </a:ext>
            </a:extLst>
          </p:cNvPr>
          <p:cNvSpPr/>
          <p:nvPr/>
        </p:nvSpPr>
        <p:spPr>
          <a:xfrm>
            <a:off x="2247417" y="917027"/>
            <a:ext cx="3075475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F9C1DB-AB48-4BDF-927F-643A86F65052}"/>
              </a:ext>
            </a:extLst>
          </p:cNvPr>
          <p:cNvSpPr/>
          <p:nvPr/>
        </p:nvSpPr>
        <p:spPr>
          <a:xfrm>
            <a:off x="2247417" y="1728558"/>
            <a:ext cx="307547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C50A19-64F7-49BC-B388-329C9B8F6235}"/>
              </a:ext>
            </a:extLst>
          </p:cNvPr>
          <p:cNvSpPr/>
          <p:nvPr/>
        </p:nvSpPr>
        <p:spPr>
          <a:xfrm>
            <a:off x="3737009" y="25199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C8DE7-DC56-438D-AEBA-D93DDCA7D229}"/>
              </a:ext>
            </a:extLst>
          </p:cNvPr>
          <p:cNvSpPr/>
          <p:nvPr/>
        </p:nvSpPr>
        <p:spPr>
          <a:xfrm>
            <a:off x="3742643" y="269310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EE849-22C7-4535-81BD-511C24F2383D}"/>
              </a:ext>
            </a:extLst>
          </p:cNvPr>
          <p:cNvSpPr/>
          <p:nvPr/>
        </p:nvSpPr>
        <p:spPr>
          <a:xfrm>
            <a:off x="3742642" y="28744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8E193-BE71-4CE7-BB1D-070ED585E930}"/>
              </a:ext>
            </a:extLst>
          </p:cNvPr>
          <p:cNvSpPr/>
          <p:nvPr/>
        </p:nvSpPr>
        <p:spPr>
          <a:xfrm>
            <a:off x="2236926" y="3097839"/>
            <a:ext cx="3085966" cy="726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0DE9A8-C651-47B0-8D27-85623A7B10C3}"/>
              </a:ext>
            </a:extLst>
          </p:cNvPr>
          <p:cNvSpPr/>
          <p:nvPr/>
        </p:nvSpPr>
        <p:spPr>
          <a:xfrm>
            <a:off x="2236926" y="3936784"/>
            <a:ext cx="308596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/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/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Or 13">
            <a:extLst>
              <a:ext uri="{FF2B5EF4-FFF2-40B4-BE49-F238E27FC236}">
                <a16:creationId xmlns:a16="http://schemas.microsoft.com/office/drawing/2014/main" id="{484BF395-9BBC-4BE7-BD46-A8FE305EB83B}"/>
              </a:ext>
            </a:extLst>
          </p:cNvPr>
          <p:cNvSpPr/>
          <p:nvPr/>
        </p:nvSpPr>
        <p:spPr>
          <a:xfrm>
            <a:off x="8379993" y="2511412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DA5061-2B04-48B7-9DF3-74A155AE1D5E}"/>
              </a:ext>
            </a:extLst>
          </p:cNvPr>
          <p:cNvSpPr/>
          <p:nvPr/>
        </p:nvSpPr>
        <p:spPr>
          <a:xfrm>
            <a:off x="6626246" y="252600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7466-3635-481F-B0AB-63136B31ED1B}"/>
              </a:ext>
            </a:extLst>
          </p:cNvPr>
          <p:cNvSpPr/>
          <p:nvPr/>
        </p:nvSpPr>
        <p:spPr>
          <a:xfrm>
            <a:off x="6626248" y="271004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64837B-0689-4A48-A031-607630DDE238}"/>
              </a:ext>
            </a:extLst>
          </p:cNvPr>
          <p:cNvSpPr/>
          <p:nvPr/>
        </p:nvSpPr>
        <p:spPr>
          <a:xfrm>
            <a:off x="6626247" y="289140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546F3-E00A-4CA9-AB45-6A5939D50D1E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>
            <a:off x="5059243" y="1249849"/>
            <a:ext cx="586343" cy="3899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A04A-FCEA-4DED-A6D9-46780DB78DB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5147795" y="1639787"/>
            <a:ext cx="497791" cy="4265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A70AE-5E2E-4971-8CC9-6553E4D6B8B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0794" y="1639787"/>
            <a:ext cx="1634792" cy="107787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C77E9-B7E4-4884-9E88-BED8F3019A1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37300" y="2788027"/>
            <a:ext cx="1460690" cy="9940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3868B-DD85-4223-856D-757C4C08331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5235343" y="3473383"/>
            <a:ext cx="262647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7973E-B57C-47AE-A404-D92BECEB8D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47795" y="3782055"/>
            <a:ext cx="350195" cy="538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20925D-CE99-4005-917B-60BBC34AA642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8189480" y="1639787"/>
            <a:ext cx="365611" cy="87162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805C22-8468-4863-9101-3F5C28036B9E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V="1">
            <a:off x="8474616" y="2865890"/>
            <a:ext cx="80475" cy="91616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50ED30-0B2F-4BC1-96D2-04CEFBCE5927}"/>
              </a:ext>
            </a:extLst>
          </p:cNvPr>
          <p:cNvSpPr/>
          <p:nvPr/>
        </p:nvSpPr>
        <p:spPr>
          <a:xfrm>
            <a:off x="6625209" y="234658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0381-CA56-4746-B668-E5F84E01FE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955446" y="2567642"/>
            <a:ext cx="1424547" cy="12100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2CC6-8E47-493F-B073-37774842E70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5446" y="2688651"/>
            <a:ext cx="1424547" cy="21773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9D031-2390-471F-AB4B-65D82F9B56E4}"/>
              </a:ext>
            </a:extLst>
          </p:cNvPr>
          <p:cNvCxnSpPr>
            <a:cxnSpLocks/>
          </p:cNvCxnSpPr>
          <p:nvPr/>
        </p:nvCxnSpPr>
        <p:spPr>
          <a:xfrm>
            <a:off x="3581700" y="1266188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19680A-986C-4523-BF30-9C3669B9DCC3}"/>
              </a:ext>
            </a:extLst>
          </p:cNvPr>
          <p:cNvCxnSpPr>
            <a:cxnSpLocks/>
          </p:cNvCxnSpPr>
          <p:nvPr/>
        </p:nvCxnSpPr>
        <p:spPr>
          <a:xfrm>
            <a:off x="3588752" y="2074517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5935A9-C782-4165-8E8E-4D55376503CA}"/>
              </a:ext>
            </a:extLst>
          </p:cNvPr>
          <p:cNvCxnSpPr>
            <a:cxnSpLocks/>
          </p:cNvCxnSpPr>
          <p:nvPr/>
        </p:nvCxnSpPr>
        <p:spPr>
          <a:xfrm>
            <a:off x="3303093" y="3471345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AB4DA-7625-45C0-A841-806EA1CA65BA}"/>
              </a:ext>
            </a:extLst>
          </p:cNvPr>
          <p:cNvCxnSpPr>
            <a:cxnSpLocks/>
          </p:cNvCxnSpPr>
          <p:nvPr/>
        </p:nvCxnSpPr>
        <p:spPr>
          <a:xfrm>
            <a:off x="3274478" y="4288099"/>
            <a:ext cx="239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1A2A84-9D21-41D3-AD55-1AADA2D61C11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600144" y="1657487"/>
            <a:ext cx="1435941" cy="6206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1A809D-9BE6-406C-A3F4-E372707C5A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698454" y="2074518"/>
            <a:ext cx="942920" cy="611272"/>
          </a:xfrm>
          <a:prstGeom prst="bentConnector3">
            <a:avLst>
              <a:gd name="adj1" fmla="val 3227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56B841-754A-4818-9BDE-8C8E5702852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91524" y="2857983"/>
            <a:ext cx="825644" cy="3931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45BDC13-37A0-4564-AD56-9A86475B2D96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301600" y="3172446"/>
            <a:ext cx="1803412" cy="39520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43AC48-785B-4035-A3B2-61023588C78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730189" y="2688651"/>
            <a:ext cx="3049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9E6521-3247-47B7-9D15-3C11CB31D2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8438" y="957842"/>
            <a:ext cx="229095" cy="3306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A90CCD-CBC7-4274-AF10-7774B9FDD7C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88438" y="957842"/>
            <a:ext cx="297865" cy="2412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A58EF9-5356-432F-816A-6AA44046E5BF}"/>
              </a:ext>
            </a:extLst>
          </p:cNvPr>
          <p:cNvSpPr txBox="1"/>
          <p:nvPr/>
        </p:nvSpPr>
        <p:spPr>
          <a:xfrm>
            <a:off x="251540" y="2360261"/>
            <a:ext cx="15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Received data </a:t>
            </a:r>
            <a:r>
              <a:rPr lang="en-US" sz="1800" b="1" i="1" dirty="0">
                <a:solidFill>
                  <a:schemeClr val="tx1"/>
                </a:solidFill>
              </a:rPr>
              <a:t>r </a:t>
            </a:r>
            <a:r>
              <a:rPr lang="en-US" sz="1800" dirty="0">
                <a:solidFill>
                  <a:schemeClr val="tx1"/>
                </a:solidFill>
              </a:rPr>
              <a:t>in buffer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/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/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/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/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/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/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/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/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/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/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The SD estimator for frequency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blipFill>
                <a:blip r:embed="rId11"/>
                <a:stretch>
                  <a:fillRect l="-2319" t="-5505" r="-4638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84DADAA-2D92-41BC-9511-6B0AE13664DF}"/>
              </a:ext>
            </a:extLst>
          </p:cNvPr>
          <p:cNvGrpSpPr/>
          <p:nvPr/>
        </p:nvGrpSpPr>
        <p:grpSpPr>
          <a:xfrm>
            <a:off x="2489556" y="454875"/>
            <a:ext cx="1695064" cy="770550"/>
            <a:chOff x="2473813" y="497808"/>
            <a:chExt cx="1695064" cy="770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6D524F-1B06-4809-9108-F2F0B2DCA10D}"/>
                </a:ext>
              </a:extLst>
            </p:cNvPr>
            <p:cNvSpPr txBox="1"/>
            <p:nvPr/>
          </p:nvSpPr>
          <p:spPr>
            <a:xfrm>
              <a:off x="2473813" y="497808"/>
              <a:ext cx="16950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received data stream </a:t>
              </a:r>
              <a:r>
                <a:rPr lang="en-US" altLang="zh-CN" sz="1200" b="1" i="1" dirty="0">
                  <a:solidFill>
                    <a:schemeClr val="tx1"/>
                  </a:solidFill>
                </a:rPr>
                <a:t>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A88495-6D11-471C-AD2B-CA082576932A}"/>
                </a:ext>
              </a:extLst>
            </p:cNvPr>
            <p:cNvSpPr/>
            <p:nvPr/>
          </p:nvSpPr>
          <p:spPr>
            <a:xfrm>
              <a:off x="2986067" y="920498"/>
              <a:ext cx="686300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25C198-6155-4809-B1D2-7208BBE916A3}"/>
                </a:ext>
              </a:extLst>
            </p:cNvPr>
            <p:cNvSpPr txBox="1"/>
            <p:nvPr/>
          </p:nvSpPr>
          <p:spPr>
            <a:xfrm>
              <a:off x="2986068" y="955929"/>
              <a:ext cx="6863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I. b</a:t>
              </a:r>
              <a:r>
                <a:rPr lang="en-US" altLang="zh-CN" sz="1200" dirty="0">
                  <a:solidFill>
                    <a:schemeClr val="tx1"/>
                  </a:solidFill>
                </a:rPr>
                <a:t>uffer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DB42D0-E826-42F6-8E0B-F1093D0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9218" y="739376"/>
              <a:ext cx="0" cy="181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C54DEA-6CE7-42CD-A664-953F177DEAE7}"/>
              </a:ext>
            </a:extLst>
          </p:cNvPr>
          <p:cNvGrpSpPr/>
          <p:nvPr/>
        </p:nvGrpSpPr>
        <p:grpSpPr>
          <a:xfrm>
            <a:off x="4263291" y="1483045"/>
            <a:ext cx="1041041" cy="347859"/>
            <a:chOff x="3905873" y="1484006"/>
            <a:chExt cx="921257" cy="347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AB3CA-8197-4AE5-81C8-EDE13C24FD8E}"/>
                </a:ext>
              </a:extLst>
            </p:cNvPr>
            <p:cNvSpPr/>
            <p:nvPr/>
          </p:nvSpPr>
          <p:spPr>
            <a:xfrm>
              <a:off x="4038590" y="1484006"/>
              <a:ext cx="62926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/>
                <p:nvPr/>
              </p:nvSpPr>
              <p:spPr>
                <a:xfrm>
                  <a:off x="3905873" y="1519437"/>
                  <a:ext cx="921257" cy="2929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VI.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altLang="zh-CN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a14:m>
                  <a:endParaRPr lang="en-US" sz="11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873" y="1519437"/>
                  <a:ext cx="921257" cy="292965"/>
                </a:xfrm>
                <a:prstGeom prst="rect">
                  <a:avLst/>
                </a:prstGeom>
                <a:blipFill>
                  <a:blip r:embed="rId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4CA5C4-8BC4-4C68-88A2-03E198A30C1B}"/>
              </a:ext>
            </a:extLst>
          </p:cNvPr>
          <p:cNvGrpSpPr/>
          <p:nvPr/>
        </p:nvGrpSpPr>
        <p:grpSpPr>
          <a:xfrm>
            <a:off x="2769761" y="3053646"/>
            <a:ext cx="1137570" cy="347860"/>
            <a:chOff x="2769761" y="3098639"/>
            <a:chExt cx="1137570" cy="3478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C29D84-D5A1-4EF7-B3A9-4AFFF3C5CBC4}"/>
                </a:ext>
              </a:extLst>
            </p:cNvPr>
            <p:cNvSpPr/>
            <p:nvPr/>
          </p:nvSpPr>
          <p:spPr>
            <a:xfrm>
              <a:off x="2769761" y="3098639"/>
              <a:ext cx="1137569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/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VII. </a:t>
                  </a:r>
                  <a14:m>
                    <m:oMath xmlns:m="http://schemas.openxmlformats.org/officeDocument/2006/math">
                      <m: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sz="1100" b="1" i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200" dirty="0"/>
                    <a:t>in (8)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EC27AE-A91B-4BDE-9415-7D8FB68AD157}"/>
              </a:ext>
            </a:extLst>
          </p:cNvPr>
          <p:cNvGrpSpPr/>
          <p:nvPr/>
        </p:nvGrpSpPr>
        <p:grpSpPr>
          <a:xfrm>
            <a:off x="1135176" y="1483046"/>
            <a:ext cx="2772154" cy="1418279"/>
            <a:chOff x="1135176" y="1483046"/>
            <a:chExt cx="2772154" cy="14182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68C25-D19E-4F57-A0E4-65F861850043}"/>
                </a:ext>
              </a:extLst>
            </p:cNvPr>
            <p:cNvSpPr/>
            <p:nvPr/>
          </p:nvSpPr>
          <p:spPr>
            <a:xfrm>
              <a:off x="2769761" y="2552922"/>
              <a:ext cx="1137568" cy="3484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/>
                <p:nvPr/>
              </p:nvSpPr>
              <p:spPr>
                <a:xfrm>
                  <a:off x="2769761" y="2588352"/>
                  <a:ext cx="1137569" cy="2869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V.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</a:rPr>
                    <a:t> in (10)</a:t>
                  </a:r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1" y="2588352"/>
                  <a:ext cx="1137569" cy="286938"/>
                </a:xfrm>
                <a:prstGeom prst="rect">
                  <a:avLst/>
                </a:prstGeom>
                <a:blipFill>
                  <a:blip r:embed="rId4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B183DF-13D6-4432-9DFC-384C4AEF2E35}"/>
                </a:ext>
              </a:extLst>
            </p:cNvPr>
            <p:cNvGrpSpPr/>
            <p:nvPr/>
          </p:nvGrpSpPr>
          <p:grpSpPr>
            <a:xfrm>
              <a:off x="1135176" y="1483046"/>
              <a:ext cx="1568226" cy="1418279"/>
              <a:chOff x="1417841" y="1480925"/>
              <a:chExt cx="1568226" cy="14182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FB528-8492-4BF3-8479-3D27046118FB}"/>
                  </a:ext>
                </a:extLst>
              </p:cNvPr>
              <p:cNvSpPr/>
              <p:nvPr/>
            </p:nvSpPr>
            <p:spPr>
              <a:xfrm>
                <a:off x="1817007" y="1480925"/>
                <a:ext cx="847531" cy="337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6D5DCB-EEDC-4FF7-B4C2-3184B773AD90}"/>
                  </a:ext>
                </a:extLst>
              </p:cNvPr>
              <p:cNvSpPr/>
              <p:nvPr/>
            </p:nvSpPr>
            <p:spPr>
              <a:xfrm>
                <a:off x="1417841" y="2015790"/>
                <a:ext cx="1568225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III.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0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95AC30-C8F5-495D-80F9-4E45F226842A}"/>
                  </a:ext>
                </a:extLst>
              </p:cNvPr>
              <p:cNvSpPr/>
              <p:nvPr/>
            </p:nvSpPr>
            <p:spPr>
              <a:xfrm>
                <a:off x="1617426" y="2551344"/>
                <a:ext cx="1230992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425" y="2586775"/>
                    <a:ext cx="1230993" cy="28738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IV.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𝑆𝐿</m:t>
                            </m:r>
                          </m:sub>
                        </m:s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1200" b="1" i="1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200" dirty="0">
                        <a:solidFill>
                          <a:schemeClr val="tx1"/>
                        </a:solidFill>
                      </a:rPr>
                      <a:t>in (15)</a:t>
                    </a:r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425" y="2586775"/>
                    <a:ext cx="1230993" cy="2873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95" t="-2128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7D389D2-B6EA-46FC-B99B-3877CBBB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1818397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9D687E-E0BE-4D9E-BF83-15A306A7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2363650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2A4940-69FE-433B-A9B0-12153180CA3B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565753" y="2731821"/>
              <a:ext cx="204008" cy="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784843-C7DB-4206-A8C8-90F1A69E8C73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2522724" y="660809"/>
            <a:ext cx="257621" cy="1386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1DE2FBC-1C38-46EC-BEE5-97AD18BC655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3928072" y="642312"/>
            <a:ext cx="257620" cy="142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AC8784-F723-4D0B-9865-597732333EA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38545" y="2901325"/>
            <a:ext cx="1" cy="15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48E5F8-5900-43AA-A457-182D8AC13B7D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5400000">
            <a:off x="3637504" y="2081268"/>
            <a:ext cx="1416137" cy="87648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ACDCAB1-74E9-409D-9CF9-B49F6D4DE9E5}"/>
              </a:ext>
            </a:extLst>
          </p:cNvPr>
          <p:cNvCxnSpPr>
            <a:stCxn id="13" idx="2"/>
            <a:endCxn id="18" idx="1"/>
          </p:cNvCxnSpPr>
          <p:nvPr/>
        </p:nvCxnSpPr>
        <p:spPr>
          <a:xfrm rot="16200000" flipH="1">
            <a:off x="2184362" y="2642177"/>
            <a:ext cx="351294" cy="8195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8074A0-DA67-41B2-8CD6-D059CDC00FA8}"/>
              </a:ext>
            </a:extLst>
          </p:cNvPr>
          <p:cNvGrpSpPr/>
          <p:nvPr/>
        </p:nvGrpSpPr>
        <p:grpSpPr>
          <a:xfrm>
            <a:off x="2807514" y="3582011"/>
            <a:ext cx="1059146" cy="497096"/>
            <a:chOff x="2760432" y="3589258"/>
            <a:chExt cx="2460496" cy="49709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84E651-7A8A-4999-915C-B445519562C0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94A98-E330-47CF-A727-CBAAD1491D91}"/>
                </a:ext>
              </a:extLst>
            </p:cNvPr>
            <p:cNvSpPr txBox="1"/>
            <p:nvPr/>
          </p:nvSpPr>
          <p:spPr>
            <a:xfrm>
              <a:off x="2760433" y="3624689"/>
              <a:ext cx="246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VIII. detection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3E6E6B-C2B7-4CA3-9746-7BF611508E95}"/>
              </a:ext>
            </a:extLst>
          </p:cNvPr>
          <p:cNvCxnSpPr>
            <a:stCxn id="18" idx="2"/>
            <a:endCxn id="62" idx="0"/>
          </p:cNvCxnSpPr>
          <p:nvPr/>
        </p:nvCxnSpPr>
        <p:spPr>
          <a:xfrm flipH="1">
            <a:off x="3337087" y="3401506"/>
            <a:ext cx="1459" cy="18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42E4-64FD-494F-ABEF-87A839CD115D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3338545" y="1189995"/>
            <a:ext cx="6416" cy="1362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AFDFCA-A27F-45E6-BB8A-0CCFB600EA12}"/>
              </a:ext>
            </a:extLst>
          </p:cNvPr>
          <p:cNvSpPr txBox="1"/>
          <p:nvPr/>
        </p:nvSpPr>
        <p:spPr>
          <a:xfrm>
            <a:off x="2105380" y="4596466"/>
            <a:ext cx="2460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the results</a:t>
            </a: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19FD90-E45F-4FDB-81A8-316507D89E8C}"/>
              </a:ext>
            </a:extLst>
          </p:cNvPr>
          <p:cNvCxnSpPr/>
          <p:nvPr/>
        </p:nvCxnSpPr>
        <p:spPr>
          <a:xfrm flipH="1">
            <a:off x="3344959" y="3932594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941498-1DC4-4FA0-BE08-56046BF6656C}"/>
              </a:ext>
            </a:extLst>
          </p:cNvPr>
          <p:cNvGrpSpPr/>
          <p:nvPr/>
        </p:nvGrpSpPr>
        <p:grpSpPr>
          <a:xfrm>
            <a:off x="2451978" y="4105680"/>
            <a:ext cx="1811313" cy="866428"/>
            <a:chOff x="2760432" y="3589258"/>
            <a:chExt cx="2460496" cy="86642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AA2A23-314F-43A8-B45E-A2B8F7FFF739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BD9DA2-A139-4455-889C-95A5E208E971}"/>
                </a:ext>
              </a:extLst>
            </p:cNvPr>
            <p:cNvSpPr txBox="1"/>
            <p:nvPr/>
          </p:nvSpPr>
          <p:spPr>
            <a:xfrm>
              <a:off x="2760432" y="3624689"/>
              <a:ext cx="24604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IX. carrier synchronization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D3EDEB-3631-4514-B673-3A91702F8875}"/>
              </a:ext>
            </a:extLst>
          </p:cNvPr>
          <p:cNvCxnSpPr/>
          <p:nvPr/>
        </p:nvCxnSpPr>
        <p:spPr>
          <a:xfrm flipH="1">
            <a:off x="3335628" y="4453540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277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12</cp:revision>
  <dcterms:created xsi:type="dcterms:W3CDTF">2021-12-15T01:00:15Z</dcterms:created>
  <dcterms:modified xsi:type="dcterms:W3CDTF">2022-03-19T01:23:00Z</dcterms:modified>
</cp:coreProperties>
</file>