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D963-0D36-4941-A657-F6D7BC1AA49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8CF0-BE64-42DD-B515-EEC39FED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4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C8CF0-BE64-42DD-B515-EEC39FED5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AF3-960D-48B3-8D55-004F9A0D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124A-0B09-49AF-9BA7-5DC4FF51F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2893-1389-420E-B0DF-EE57A37B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3A82-28C3-49C6-8BFD-C5B10073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C7B-C3AD-4CD3-902E-4B6E7D3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148F-AD05-4134-8E86-DCFBCEC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9412B-11CF-4681-A393-87762493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FC7-4047-4472-B322-11D50EF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CB89-12B1-4867-B8D0-ED0D8905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D428-C617-4980-A05E-76C0B760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E529-4C10-402D-97B3-AC835F9A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F220-82F7-4684-B298-60F8F5EF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8F0F-783B-4DC7-B63A-220A0BBE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4BEF-F293-405E-B97B-0DC5907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BEB6-F066-46F0-B0AA-34F87A93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4E1F-C25F-4DF9-8FEA-192CD859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76BE-445D-472F-BAD3-F2B45950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C8CB-8282-4789-BB4A-9631513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5717-6995-4933-976A-17D436B3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52B-D4D6-46A7-A390-9230DEF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0737-0457-4720-9F03-1E72E5A4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5ADB-A5AC-465D-8A07-BCDA33CE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B0A-930F-4D6A-90E1-3703F667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477A-0C59-49DB-8D83-0C9BE6E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71BD-8676-4BA2-9F72-4206687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EA2-6215-4F3F-B769-E9EE47B8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5CDA-EDEA-401A-A063-0B5BF8F0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32FE-1592-4E20-9394-8BFDF600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1895-C148-414B-AE9C-1F8ECF1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BE7D-4B87-4AE5-BD5C-5C50737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33BB-9FA2-406B-AFF5-8A28E732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7F9B-19E0-46FE-9AE9-2185AB9B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5559-08A0-401E-AA72-DFC55CE0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48E5-CC43-46AD-BBDA-8F8F9A2B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5006D-AEEB-44F9-A793-AE6F243B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1823-0CE4-4EBE-917F-C4D65BA5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9397-575E-48A5-A852-5693703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21479-3817-4FE7-9E40-B0DB124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EA99A-CAD1-46F0-A608-FCBA1598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608-79D0-4514-8965-259BA6B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42E68-C4A0-4ADE-A82E-148F188C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1F8E-AB1D-458F-8F88-30E55E6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26E6F-F0AF-4587-9053-ABB5BA6C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47B5A-4678-4789-A922-1BBDED0E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03A0F-0905-45A0-84BC-4466874E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8AC1-49B3-4485-A218-59F69CA0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1172-DDD8-4868-9C60-7EACF0A2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582-E541-49C6-90C5-7A05D018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8780-905B-4257-B9D4-F1D3691E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6F31-D66B-4A5C-BFE2-F3168121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BE80-8946-463E-BCB1-19D9C68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441D-32D3-4C2C-9B59-A3D903E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EC4-711B-4213-895B-42594A4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0CBF-C49C-4C4D-A711-7A83F93D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ACC2-6CEA-4490-A0BE-4C52E0DA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F65E-B2DD-4D6F-A30C-A898AED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A7B6-5E05-472A-8A8B-D8BBCB1C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D57E-E134-4FDA-BC34-B6FAB3D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49F25-E4C5-43D2-8F57-C3E4AB2E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0AB4-4E19-48E3-B5F7-2C757F36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F4CB-EA04-424B-B714-B8516430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48AB-C041-4C54-A9D3-79544F769E4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689-51E4-411A-9BBA-AAAA4BFD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B3F6-EE53-4D90-8AE7-FBAD114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/>
              <p:nvPr/>
            </p:nvSpPr>
            <p:spPr>
              <a:xfrm>
                <a:off x="1499418" y="111411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18" y="111411"/>
                <a:ext cx="698091" cy="442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/>
              <p:nvPr/>
            </p:nvSpPr>
            <p:spPr>
              <a:xfrm>
                <a:off x="2192593" y="111411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93" y="111411"/>
                <a:ext cx="698091" cy="442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/>
              <p:nvPr/>
            </p:nvSpPr>
            <p:spPr>
              <a:xfrm>
                <a:off x="3588775" y="106524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75" y="106524"/>
                <a:ext cx="698091" cy="442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/>
              <p:nvPr/>
            </p:nvSpPr>
            <p:spPr>
              <a:xfrm>
                <a:off x="2890685" y="106524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85" y="106524"/>
                <a:ext cx="698091" cy="442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/>
              <p:nvPr/>
            </p:nvSpPr>
            <p:spPr>
              <a:xfrm>
                <a:off x="4286865" y="106524"/>
                <a:ext cx="1385753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65" y="106524"/>
                <a:ext cx="1385753" cy="442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/>
              <p:nvPr/>
            </p:nvSpPr>
            <p:spPr>
              <a:xfrm>
                <a:off x="7545002" y="106526"/>
                <a:ext cx="1209368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02" y="106526"/>
                <a:ext cx="1209368" cy="442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/>
              <p:nvPr/>
            </p:nvSpPr>
            <p:spPr>
              <a:xfrm>
                <a:off x="8754370" y="106526"/>
                <a:ext cx="37854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370" y="106526"/>
                <a:ext cx="378541" cy="442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/>
              <p:nvPr/>
            </p:nvSpPr>
            <p:spPr>
              <a:xfrm>
                <a:off x="1499418" y="1179265"/>
                <a:ext cx="1628833" cy="1082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18" y="1179265"/>
                <a:ext cx="1628833" cy="1082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/>
              <p:nvPr/>
            </p:nvSpPr>
            <p:spPr>
              <a:xfrm>
                <a:off x="9132911" y="106524"/>
                <a:ext cx="1061884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911" y="106524"/>
                <a:ext cx="1061884" cy="4424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/>
              <p:nvPr/>
            </p:nvSpPr>
            <p:spPr>
              <a:xfrm>
                <a:off x="6370709" y="106524"/>
                <a:ext cx="1174292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709" y="106524"/>
                <a:ext cx="1174292" cy="4424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/>
              <p:nvPr/>
            </p:nvSpPr>
            <p:spPr>
              <a:xfrm>
                <a:off x="5672618" y="103398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18" y="103398"/>
                <a:ext cx="698091" cy="442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/>
              <p:nvPr/>
            </p:nvSpPr>
            <p:spPr>
              <a:xfrm>
                <a:off x="3338758" y="1185439"/>
                <a:ext cx="1620001" cy="10814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58" y="1185439"/>
                <a:ext cx="1620001" cy="1081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/>
              <p:nvPr/>
            </p:nvSpPr>
            <p:spPr>
              <a:xfrm>
                <a:off x="5250988" y="1170762"/>
                <a:ext cx="2133834" cy="11043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88" y="1170762"/>
                <a:ext cx="2133834" cy="11043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/>
              <p:nvPr/>
            </p:nvSpPr>
            <p:spPr>
              <a:xfrm>
                <a:off x="2057352" y="140408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52" y="1404082"/>
                <a:ext cx="6096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/>
              <p:nvPr/>
            </p:nvSpPr>
            <p:spPr>
              <a:xfrm>
                <a:off x="7564725" y="1170762"/>
                <a:ext cx="2427623" cy="1104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25" y="1170762"/>
                <a:ext cx="2427623" cy="11042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lowchart: Summing Junction 88">
            <a:extLst>
              <a:ext uri="{FF2B5EF4-FFF2-40B4-BE49-F238E27FC236}">
                <a16:creationId xmlns:a16="http://schemas.microsoft.com/office/drawing/2014/main" id="{DD29859E-E60A-433B-9354-8B3DB9E6497C}"/>
              </a:ext>
            </a:extLst>
          </p:cNvPr>
          <p:cNvSpPr/>
          <p:nvPr/>
        </p:nvSpPr>
        <p:spPr>
          <a:xfrm>
            <a:off x="3996818" y="3396952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Summing Junction 93">
            <a:extLst>
              <a:ext uri="{FF2B5EF4-FFF2-40B4-BE49-F238E27FC236}">
                <a16:creationId xmlns:a16="http://schemas.microsoft.com/office/drawing/2014/main" id="{9943559B-863A-4D1E-8712-6687B75DDC12}"/>
              </a:ext>
            </a:extLst>
          </p:cNvPr>
          <p:cNvSpPr/>
          <p:nvPr/>
        </p:nvSpPr>
        <p:spPr>
          <a:xfrm>
            <a:off x="6524008" y="3396953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/>
              <p:nvPr/>
            </p:nvSpPr>
            <p:spPr>
              <a:xfrm>
                <a:off x="9986089" y="1457606"/>
                <a:ext cx="54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89" y="1457606"/>
                <a:ext cx="549241" cy="369332"/>
              </a:xfrm>
              <a:prstGeom prst="rect">
                <a:avLst/>
              </a:prstGeom>
              <a:blipFill>
                <a:blip r:embed="rId18"/>
                <a:stretch>
                  <a:fillRect t="-8197" r="-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/>
              <p:nvPr/>
            </p:nvSpPr>
            <p:spPr>
              <a:xfrm>
                <a:off x="4946382" y="3291557"/>
                <a:ext cx="1023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82" y="3291557"/>
                <a:ext cx="1023992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/>
              <p:nvPr/>
            </p:nvSpPr>
            <p:spPr>
              <a:xfrm>
                <a:off x="8479313" y="3340169"/>
                <a:ext cx="598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313" y="3340169"/>
                <a:ext cx="598445" cy="369332"/>
              </a:xfrm>
              <a:prstGeom prst="rect">
                <a:avLst/>
              </a:prstGeom>
              <a:blipFill>
                <a:blip r:embed="rId20"/>
                <a:stretch>
                  <a:fillRect t="-9836" r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/>
              <p:nvPr/>
            </p:nvSpPr>
            <p:spPr>
              <a:xfrm>
                <a:off x="6317905" y="4389192"/>
                <a:ext cx="743811" cy="584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5" y="4389192"/>
                <a:ext cx="743811" cy="5844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2CF2A77F-9094-4FA7-8DAD-6F3828E768C5}"/>
              </a:ext>
            </a:extLst>
          </p:cNvPr>
          <p:cNvCxnSpPr>
            <a:cxnSpLocks/>
            <a:stCxn id="89" idx="4"/>
            <a:endCxn id="149" idx="0"/>
          </p:cNvCxnSpPr>
          <p:nvPr/>
        </p:nvCxnSpPr>
        <p:spPr>
          <a:xfrm rot="16200000" flipH="1">
            <a:off x="5093000" y="2792380"/>
            <a:ext cx="667777" cy="25258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DEE6C79-A6D4-445F-A4D2-3839D556B165}"/>
              </a:ext>
            </a:extLst>
          </p:cNvPr>
          <p:cNvCxnSpPr>
            <a:cxnSpLocks/>
            <a:stCxn id="94" idx="4"/>
            <a:endCxn id="149" idx="0"/>
          </p:cNvCxnSpPr>
          <p:nvPr/>
        </p:nvCxnSpPr>
        <p:spPr>
          <a:xfrm rot="5400000">
            <a:off x="6356596" y="4054632"/>
            <a:ext cx="667776" cy="1345"/>
          </a:xfrm>
          <a:prstGeom prst="bentConnector3">
            <a:avLst>
              <a:gd name="adj1" fmla="val 558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BB1A095-2307-47D1-B131-BDAC73D86388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5400000">
            <a:off x="7394329" y="3004984"/>
            <a:ext cx="679691" cy="20887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/>
              <p:nvPr/>
            </p:nvSpPr>
            <p:spPr>
              <a:xfrm>
                <a:off x="6122958" y="5292267"/>
                <a:ext cx="1133704" cy="7279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58" y="5292267"/>
                <a:ext cx="1133704" cy="7279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A6207DD-4FB4-439F-B397-BCE504F46F76}"/>
              </a:ext>
            </a:extLst>
          </p:cNvPr>
          <p:cNvCxnSpPr>
            <a:cxnSpLocks/>
            <a:stCxn id="149" idx="2"/>
            <a:endCxn id="180" idx="0"/>
          </p:cNvCxnSpPr>
          <p:nvPr/>
        </p:nvCxnSpPr>
        <p:spPr>
          <a:xfrm flipH="1">
            <a:off x="6689810" y="4973653"/>
            <a:ext cx="1" cy="318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DEB5B38-DF1D-4670-B6AD-1B31BF224CBB}"/>
              </a:ext>
            </a:extLst>
          </p:cNvPr>
          <p:cNvCxnSpPr>
            <a:cxnSpLocks/>
          </p:cNvCxnSpPr>
          <p:nvPr/>
        </p:nvCxnSpPr>
        <p:spPr>
          <a:xfrm>
            <a:off x="5488207" y="3721413"/>
            <a:ext cx="0" cy="3279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74C1549-BC5B-45D6-BCBE-38F715AC7DE7}"/>
              </a:ext>
            </a:extLst>
          </p:cNvPr>
          <p:cNvSpPr txBox="1"/>
          <p:nvPr/>
        </p:nvSpPr>
        <p:spPr>
          <a:xfrm>
            <a:off x="5712538" y="6361115"/>
            <a:ext cx="27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lock-v</a:t>
            </a:r>
            <a:r>
              <a:rPr lang="en-US" dirty="0"/>
              <a:t> SD estimator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8073625-82C5-49DE-8E82-F6C30FCC1D92}"/>
              </a:ext>
            </a:extLst>
          </p:cNvPr>
          <p:cNvCxnSpPr>
            <a:cxnSpLocks/>
          </p:cNvCxnSpPr>
          <p:nvPr/>
        </p:nvCxnSpPr>
        <p:spPr>
          <a:xfrm>
            <a:off x="6689810" y="6010029"/>
            <a:ext cx="0" cy="34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CE1C7-D4F8-47DB-8563-415E4CB0C694}"/>
                  </a:ext>
                </a:extLst>
              </p:cNvPr>
              <p:cNvSpPr/>
              <p:nvPr/>
            </p:nvSpPr>
            <p:spPr>
              <a:xfrm>
                <a:off x="5900861" y="2685602"/>
                <a:ext cx="834087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CE1C7-D4F8-47DB-8563-415E4CB0C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61" y="2685602"/>
                <a:ext cx="834087" cy="4424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5EE31FF-5952-4609-9372-FCC165243867}"/>
                  </a:ext>
                </a:extLst>
              </p:cNvPr>
              <p:cNvSpPr/>
              <p:nvPr/>
            </p:nvSpPr>
            <p:spPr>
              <a:xfrm>
                <a:off x="8369375" y="2681745"/>
                <a:ext cx="834087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5EE31FF-5952-4609-9372-FCC165243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75" y="2681745"/>
                <a:ext cx="834087" cy="4424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7A9056-A7CF-4494-990A-6CFFE153F868}"/>
              </a:ext>
            </a:extLst>
          </p:cNvPr>
          <p:cNvCxnSpPr>
            <a:cxnSpLocks/>
            <a:stCxn id="68" idx="2"/>
            <a:endCxn id="119" idx="0"/>
          </p:cNvCxnSpPr>
          <p:nvPr/>
        </p:nvCxnSpPr>
        <p:spPr>
          <a:xfrm>
            <a:off x="6317905" y="2275077"/>
            <a:ext cx="0" cy="410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4B66601-4A03-4882-B94A-A7C698401037}"/>
              </a:ext>
            </a:extLst>
          </p:cNvPr>
          <p:cNvCxnSpPr>
            <a:cxnSpLocks/>
            <a:stCxn id="81" idx="2"/>
            <a:endCxn id="121" idx="0"/>
          </p:cNvCxnSpPr>
          <p:nvPr/>
        </p:nvCxnSpPr>
        <p:spPr>
          <a:xfrm>
            <a:off x="8778537" y="2275003"/>
            <a:ext cx="7882" cy="406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CB10BC-94CF-4D19-8DA8-54270A8098CA}"/>
              </a:ext>
            </a:extLst>
          </p:cNvPr>
          <p:cNvCxnSpPr>
            <a:cxnSpLocks/>
            <a:stCxn id="13" idx="2"/>
            <a:endCxn id="89" idx="2"/>
          </p:cNvCxnSpPr>
          <p:nvPr/>
        </p:nvCxnSpPr>
        <p:spPr>
          <a:xfrm>
            <a:off x="2313835" y="2262152"/>
            <a:ext cx="1682983" cy="1297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4B725D1-A8CF-4A18-AB8B-25AAA9CFB295}"/>
              </a:ext>
            </a:extLst>
          </p:cNvPr>
          <p:cNvCxnSpPr>
            <a:cxnSpLocks/>
            <a:stCxn id="119" idx="2"/>
            <a:endCxn id="89" idx="6"/>
          </p:cNvCxnSpPr>
          <p:nvPr/>
        </p:nvCxnSpPr>
        <p:spPr>
          <a:xfrm flipH="1">
            <a:off x="4331114" y="3128054"/>
            <a:ext cx="1986791" cy="4311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36A05A9-A51C-4029-B282-23B08081509E}"/>
              </a:ext>
            </a:extLst>
          </p:cNvPr>
          <p:cNvCxnSpPr>
            <a:cxnSpLocks/>
            <a:stCxn id="40" idx="2"/>
            <a:endCxn id="94" idx="2"/>
          </p:cNvCxnSpPr>
          <p:nvPr/>
        </p:nvCxnSpPr>
        <p:spPr>
          <a:xfrm>
            <a:off x="4148759" y="2266860"/>
            <a:ext cx="2375249" cy="1292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A6F089F-0701-4DD0-811D-7610AD2710FC}"/>
              </a:ext>
            </a:extLst>
          </p:cNvPr>
          <p:cNvCxnSpPr>
            <a:stCxn id="121" idx="2"/>
            <a:endCxn id="94" idx="6"/>
          </p:cNvCxnSpPr>
          <p:nvPr/>
        </p:nvCxnSpPr>
        <p:spPr>
          <a:xfrm flipH="1">
            <a:off x="6858304" y="3124197"/>
            <a:ext cx="1928115" cy="43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327164F-FD57-4FFA-8154-3F7A59897248}"/>
              </a:ext>
            </a:extLst>
          </p:cNvPr>
          <p:cNvSpPr txBox="1"/>
          <p:nvPr/>
        </p:nvSpPr>
        <p:spPr>
          <a:xfrm>
            <a:off x="9043411" y="2246757"/>
            <a:ext cx="15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202AB3-642F-4F5E-A1E5-82E8664C0B49}"/>
              </a:ext>
            </a:extLst>
          </p:cNvPr>
          <p:cNvSpPr txBox="1"/>
          <p:nvPr/>
        </p:nvSpPr>
        <p:spPr>
          <a:xfrm>
            <a:off x="8786418" y="756006"/>
            <a:ext cx="21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integrator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D04482A-5B56-4EBC-93A1-5B92003A0EAD}"/>
              </a:ext>
            </a:extLst>
          </p:cNvPr>
          <p:cNvCxnSpPr>
            <a:cxnSpLocks/>
          </p:cNvCxnSpPr>
          <p:nvPr/>
        </p:nvCxnSpPr>
        <p:spPr>
          <a:xfrm flipV="1">
            <a:off x="9459812" y="1071923"/>
            <a:ext cx="119969" cy="325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D0FB5-A51A-49EB-92F7-25D6FC128BDD}"/>
              </a:ext>
            </a:extLst>
          </p:cNvPr>
          <p:cNvCxnSpPr>
            <a:cxnSpLocks/>
          </p:cNvCxnSpPr>
          <p:nvPr/>
        </p:nvCxnSpPr>
        <p:spPr>
          <a:xfrm>
            <a:off x="2427798" y="814455"/>
            <a:ext cx="0" cy="356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529E0-1ABC-44F3-BF3E-A536CD28632F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4285646" y="849813"/>
            <a:ext cx="5161" cy="35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16C7AC-5DB1-4D6D-91F5-001BCFD9FB74}"/>
              </a:ext>
            </a:extLst>
          </p:cNvPr>
          <p:cNvCxnSpPr>
            <a:cxnSpLocks/>
          </p:cNvCxnSpPr>
          <p:nvPr/>
        </p:nvCxnSpPr>
        <p:spPr>
          <a:xfrm>
            <a:off x="6096000" y="828735"/>
            <a:ext cx="0" cy="36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98B3A8-CDB2-4782-B66E-B2C90726EC1F}"/>
              </a:ext>
            </a:extLst>
          </p:cNvPr>
          <p:cNvCxnSpPr>
            <a:cxnSpLocks/>
          </p:cNvCxnSpPr>
          <p:nvPr/>
        </p:nvCxnSpPr>
        <p:spPr>
          <a:xfrm>
            <a:off x="8290960" y="814455"/>
            <a:ext cx="0" cy="370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903DD4-DBEA-43F3-A2DB-468103A5C692}"/>
              </a:ext>
            </a:extLst>
          </p:cNvPr>
          <p:cNvCxnSpPr/>
          <p:nvPr/>
        </p:nvCxnSpPr>
        <p:spPr>
          <a:xfrm flipH="1">
            <a:off x="1499418" y="663062"/>
            <a:ext cx="814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1A56B5-3999-42C8-8F4B-159BD02E1D2C}"/>
                  </a:ext>
                </a:extLst>
              </p:cNvPr>
              <p:cNvSpPr txBox="1"/>
              <p:nvPr/>
            </p:nvSpPr>
            <p:spPr>
              <a:xfrm>
                <a:off x="2270952" y="47430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1A56B5-3999-42C8-8F4B-159BD02E1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52" y="474307"/>
                <a:ext cx="41295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406968-9E2D-4161-BDE0-8C14EEB5FC24}"/>
              </a:ext>
            </a:extLst>
          </p:cNvPr>
          <p:cNvCxnSpPr>
            <a:cxnSpLocks/>
          </p:cNvCxnSpPr>
          <p:nvPr/>
        </p:nvCxnSpPr>
        <p:spPr>
          <a:xfrm>
            <a:off x="2584223" y="655751"/>
            <a:ext cx="9701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EACBF2F-D28A-4465-9905-0FFEC590B2AF}"/>
              </a:ext>
            </a:extLst>
          </p:cNvPr>
          <p:cNvCxnSpPr>
            <a:cxnSpLocks/>
          </p:cNvCxnSpPr>
          <p:nvPr/>
        </p:nvCxnSpPr>
        <p:spPr>
          <a:xfrm flipH="1">
            <a:off x="3657282" y="658568"/>
            <a:ext cx="49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1F4569-6A8B-47E9-9B16-CD6DD7E92DBF}"/>
                  </a:ext>
                </a:extLst>
              </p:cNvPr>
              <p:cNvSpPr txBox="1"/>
              <p:nvPr/>
            </p:nvSpPr>
            <p:spPr>
              <a:xfrm>
                <a:off x="4084329" y="48048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1F4569-6A8B-47E9-9B16-CD6DD7E9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9" y="480481"/>
                <a:ext cx="41295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F7BD4B-A6B7-4C23-89D6-DEA7C2166580}"/>
              </a:ext>
            </a:extLst>
          </p:cNvPr>
          <p:cNvCxnSpPr>
            <a:cxnSpLocks/>
          </p:cNvCxnSpPr>
          <p:nvPr/>
        </p:nvCxnSpPr>
        <p:spPr>
          <a:xfrm>
            <a:off x="4418408" y="663062"/>
            <a:ext cx="4406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F8CA00-810E-4CEB-97AC-C63C4F2BE15E}"/>
              </a:ext>
            </a:extLst>
          </p:cNvPr>
          <p:cNvCxnSpPr>
            <a:cxnSpLocks/>
          </p:cNvCxnSpPr>
          <p:nvPr/>
        </p:nvCxnSpPr>
        <p:spPr>
          <a:xfrm flipH="1">
            <a:off x="5459507" y="652394"/>
            <a:ext cx="49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66FD256-BC91-458F-84F2-173B75C2F253}"/>
                  </a:ext>
                </a:extLst>
              </p:cNvPr>
              <p:cNvSpPr txBox="1"/>
              <p:nvPr/>
            </p:nvSpPr>
            <p:spPr>
              <a:xfrm>
                <a:off x="5886554" y="47430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66FD256-BC91-458F-84F2-173B75C2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54" y="474307"/>
                <a:ext cx="41295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6068E3-E0E8-40E1-960A-B9F14584B66E}"/>
              </a:ext>
            </a:extLst>
          </p:cNvPr>
          <p:cNvCxnSpPr>
            <a:cxnSpLocks/>
          </p:cNvCxnSpPr>
          <p:nvPr/>
        </p:nvCxnSpPr>
        <p:spPr>
          <a:xfrm>
            <a:off x="6220633" y="656888"/>
            <a:ext cx="4406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0624B63-318E-4E10-83E9-91232C121FEB}"/>
              </a:ext>
            </a:extLst>
          </p:cNvPr>
          <p:cNvCxnSpPr>
            <a:cxnSpLocks/>
          </p:cNvCxnSpPr>
          <p:nvPr/>
        </p:nvCxnSpPr>
        <p:spPr>
          <a:xfrm flipH="1" flipV="1">
            <a:off x="7384822" y="663062"/>
            <a:ext cx="714434" cy="1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6BA7D27-3E29-4C77-890D-39B48E1277B5}"/>
                  </a:ext>
                </a:extLst>
              </p:cNvPr>
              <p:cNvSpPr txBox="1"/>
              <p:nvPr/>
            </p:nvSpPr>
            <p:spPr>
              <a:xfrm>
                <a:off x="8034826" y="4866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6BA7D27-3E29-4C77-890D-39B48E12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26" y="486697"/>
                <a:ext cx="41295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6102B65-92B1-407B-876E-6E8045071D0C}"/>
              </a:ext>
            </a:extLst>
          </p:cNvPr>
          <p:cNvCxnSpPr>
            <a:cxnSpLocks/>
          </p:cNvCxnSpPr>
          <p:nvPr/>
        </p:nvCxnSpPr>
        <p:spPr>
          <a:xfrm>
            <a:off x="8368905" y="669278"/>
            <a:ext cx="499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48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6</cp:revision>
  <dcterms:created xsi:type="dcterms:W3CDTF">2022-02-19T14:50:20Z</dcterms:created>
  <dcterms:modified xsi:type="dcterms:W3CDTF">2022-02-28T22:12:14Z</dcterms:modified>
</cp:coreProperties>
</file>