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39A7-F8A9-4DE4-947A-47C35001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5C0A6-7F1E-492F-B166-AD349939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A8A4-F7F0-48BE-A1CD-2BFD4A3D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8AAC-0E5B-4948-8787-A947EFBE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CC44-2C98-4249-B56A-8E084F6E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1A4-BA47-449D-8C11-4BE969AD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9CE6-C83F-42B6-9A17-364533777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DC28-6D57-47A6-BAAE-96466CB0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B8E8-090E-4363-B623-44CBF035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25CE-E299-48F0-90CA-336D8EA9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F2FD1-B306-41A8-9744-9889030B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43D4F-C19C-4BD7-9646-5380A64E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9405-40BE-4C83-A45D-78CE1F50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792-3BC9-40E8-9ABE-364A5FF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942F-5C0C-4FEB-A490-701FBE0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10F-5F9D-4F6C-8E7B-11C96DE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75A2-5CFD-498A-AA94-94A23E2A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5439-9159-49D7-81F2-CB6E245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0013-86F1-405E-BC12-144AD98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2E78-A4F4-4081-BA7D-8BB54C69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789E-1DBD-4337-9761-4CBF186C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4830-9F65-4BAC-9CC9-78000D12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0630-A3D7-4943-90C4-C0F43C2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5AEA-2071-4BD2-BA88-386D98C0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5ABA-22A1-44CE-B409-B45B641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8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86D0-7650-46BB-8BEE-FC6C9AAC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DC38-72DC-4A00-90A3-98BCFA990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CC4A8-6509-44DE-9C26-DAC2B50A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E7A2A-8D40-4B98-AD85-17105522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82080-EA52-4A9D-AEE0-47A8CA7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B086-438B-4F84-87DA-47CD2E65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0D8C-0368-4924-95F5-ED3414B3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8C783-D788-4420-9E56-D162AECF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1101-A6FB-4D9F-BEB9-4700E34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63F1-5884-4001-9B78-E35755FBB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3FCC-9D3C-435A-BB9F-11EFE4B8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2C140-0ED5-4C12-B51D-301A9982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3491D-16A7-4DE4-9616-49061FD2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7454A-83AB-4C7F-9EE5-FC3BF03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2A15-A8FC-4709-920E-417E5A62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033E9-F876-4BB9-89BA-5D5A7854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ADCDB-D446-443F-8877-24F588C6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7A7D2-5F08-4A72-B63E-EB530E2C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CF369-77F7-4627-8146-898D9AA7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9BE5A-187F-4183-A1F9-D16B11BD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299FD-1C23-40E4-BD0A-7C79118B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7C24-AF6B-4FB9-9C5D-C6AB734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4EB5-CCAA-4D85-82E9-5E50B7AA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205DE-FA1E-4C6A-8EEB-1CA302CE5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86893-47FF-48EA-B384-DCF56209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3F4D6-40D9-433B-9D8D-2B4ADF59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2030-7D95-47FC-8468-761CE49A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72CD-B54C-4C8C-AE81-83274CA9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7039B-F687-4669-ADD7-E2BD6B87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F2973-8BBA-4A67-AF57-C9E253FD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0047-28A7-4560-90C7-2D056DBE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20E9-E881-4ED4-B9A9-98E0AC0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B3D9-C200-4070-A484-CAC574A4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C3926-DC83-4E27-BE23-0DD9E947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9FA05-DFD1-4909-8086-17F95369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79A6-76C2-4D50-AAEF-DE0732434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A91F-D2CC-4E18-99A8-152EC09C540F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081B-B7FA-41FD-AD7A-46EAF222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D0C3-15AC-4447-ACAC-06180AE7F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4D23F-BBB3-426D-8664-407E02AD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B32BE-6821-440A-BE6B-37AF671A7B45}"/>
                  </a:ext>
                </a:extLst>
              </p:cNvPr>
              <p:cNvSpPr/>
              <p:nvPr/>
            </p:nvSpPr>
            <p:spPr>
              <a:xfrm>
                <a:off x="3991896" y="167148"/>
                <a:ext cx="1976283" cy="4719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Initialization: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DB32BE-6821-440A-BE6B-37AF671A7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896" y="167148"/>
                <a:ext cx="1976283" cy="471948"/>
              </a:xfrm>
              <a:prstGeom prst="rect">
                <a:avLst/>
              </a:prstGeom>
              <a:blipFill>
                <a:blip r:embed="rId2"/>
                <a:stretch>
                  <a:fillRect t="-3659" b="-36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0301A78-ED94-4BC9-9051-0FA49C3125B8}"/>
              </a:ext>
            </a:extLst>
          </p:cNvPr>
          <p:cNvSpPr/>
          <p:nvPr/>
        </p:nvSpPr>
        <p:spPr>
          <a:xfrm>
            <a:off x="3991896" y="967376"/>
            <a:ext cx="1976283" cy="6435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 observation window: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samples at delay p from stream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F00531-9609-4D7D-B16C-FA8D87E389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80038" y="639096"/>
            <a:ext cx="0" cy="32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FE4CE4-78A1-4542-B9E9-2C48A4269D9A}"/>
              </a:ext>
            </a:extLst>
          </p:cNvPr>
          <p:cNvSpPr/>
          <p:nvPr/>
        </p:nvSpPr>
        <p:spPr>
          <a:xfrm>
            <a:off x="3991896" y="2021440"/>
            <a:ext cx="1976283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 GLRT detector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AD6D7-0A1A-4040-BFCC-8091EEF47F2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980038" y="1610886"/>
            <a:ext cx="0" cy="4105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699006-FEF2-4B4C-BDDF-C6E2B15B67A7}"/>
              </a:ext>
            </a:extLst>
          </p:cNvPr>
          <p:cNvSpPr txBox="1"/>
          <p:nvPr/>
        </p:nvSpPr>
        <p:spPr>
          <a:xfrm>
            <a:off x="4975121" y="1643743"/>
            <a:ext cx="145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LRT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AAF7D6D-A91A-437D-9E37-2A4023792C65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H="1" flipV="1">
            <a:off x="5702708" y="1982297"/>
            <a:ext cx="265471" cy="208420"/>
          </a:xfrm>
          <a:prstGeom prst="curvedConnector4">
            <a:avLst>
              <a:gd name="adj1" fmla="val -86111"/>
              <a:gd name="adj2" fmla="val 17552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76E54C-535B-4061-8482-3F204330CE1B}"/>
              </a:ext>
            </a:extLst>
          </p:cNvPr>
          <p:cNvSpPr txBox="1"/>
          <p:nvPr/>
        </p:nvSpPr>
        <p:spPr>
          <a:xfrm rot="819612">
            <a:off x="6083602" y="1471204"/>
            <a:ext cx="13764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Preprocessing, Block-v SD estimator</a:t>
            </a:r>
          </a:p>
          <a:p>
            <a:endParaRPr lang="en-US" sz="16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7C783-9487-48FE-BAFF-2E94C7CF63BC}"/>
              </a:ext>
            </a:extLst>
          </p:cNvPr>
          <p:cNvGrpSpPr/>
          <p:nvPr/>
        </p:nvGrpSpPr>
        <p:grpSpPr>
          <a:xfrm>
            <a:off x="3991895" y="3565867"/>
            <a:ext cx="1976284" cy="851542"/>
            <a:chOff x="3873910" y="3500039"/>
            <a:chExt cx="1986116" cy="1114100"/>
          </a:xfrm>
        </p:grpSpPr>
        <p:sp>
          <p:nvSpPr>
            <p:cNvPr id="45" name="Flowchart: Decision 44">
              <a:extLst>
                <a:ext uri="{FF2B5EF4-FFF2-40B4-BE49-F238E27FC236}">
                  <a16:creationId xmlns:a16="http://schemas.microsoft.com/office/drawing/2014/main" id="{4ED98066-EF88-4184-9008-96734B7BC7D3}"/>
                </a:ext>
              </a:extLst>
            </p:cNvPr>
            <p:cNvSpPr/>
            <p:nvPr/>
          </p:nvSpPr>
          <p:spPr>
            <a:xfrm>
              <a:off x="3873910" y="3500039"/>
              <a:ext cx="1986116" cy="873333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5A6926E-4E72-4892-B54D-464229D2A6B5}"/>
                    </a:ext>
                  </a:extLst>
                </p:cNvPr>
                <p:cNvSpPr txBox="1"/>
                <p:nvPr/>
              </p:nvSpPr>
              <p:spPr>
                <a:xfrm>
                  <a:off x="4208299" y="3598476"/>
                  <a:ext cx="137642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m:t>Detection</m:t>
                        </m:r>
                        <m:r>
                          <m:rPr>
                            <m:nor/>
                          </m:rP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400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endParaRPr lang="en-US" sz="1600" b="0" dirty="0"/>
                </a:p>
                <a:p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5A6926E-4E72-4892-B54D-464229D2A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299" y="3598476"/>
                  <a:ext cx="1376423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1A2719B-8AE2-4093-BAEF-4640C3BE3706}"/>
              </a:ext>
            </a:extLst>
          </p:cNvPr>
          <p:cNvSpPr txBox="1"/>
          <p:nvPr/>
        </p:nvSpPr>
        <p:spPr>
          <a:xfrm>
            <a:off x="5062930" y="3882839"/>
            <a:ext cx="2084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a typeface="Cambria Math" panose="02040503050406030204" pitchFamily="18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902AADE-3CD8-421E-841E-B265F02D7755}"/>
                  </a:ext>
                </a:extLst>
              </p:cNvPr>
              <p:cNvSpPr/>
              <p:nvPr/>
            </p:nvSpPr>
            <p:spPr>
              <a:xfrm>
                <a:off x="6892409" y="2011589"/>
                <a:ext cx="973394" cy="33855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902AADE-3CD8-421E-841E-B265F02D7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09" y="2011589"/>
                <a:ext cx="97339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692D099-8E5D-4C62-A8C4-49F17D29218E}"/>
              </a:ext>
            </a:extLst>
          </p:cNvPr>
          <p:cNvCxnSpPr>
            <a:cxnSpLocks/>
            <a:stCxn id="58" idx="0"/>
            <a:endCxn id="6" idx="3"/>
          </p:cNvCxnSpPr>
          <p:nvPr/>
        </p:nvCxnSpPr>
        <p:spPr>
          <a:xfrm rot="16200000" flipV="1">
            <a:off x="6312414" y="944896"/>
            <a:ext cx="722458" cy="141092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E82DF3-26C9-4E3C-85FF-79615F84B806}"/>
                  </a:ext>
                </a:extLst>
              </p:cNvPr>
              <p:cNvSpPr/>
              <p:nvPr/>
            </p:nvSpPr>
            <p:spPr>
              <a:xfrm>
                <a:off x="3991896" y="2743213"/>
                <a:ext cx="1976283" cy="5020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Compute generalized correlation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E82DF3-26C9-4E3C-85FF-79615F84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896" y="2743213"/>
                <a:ext cx="1976283" cy="502074"/>
              </a:xfrm>
              <a:prstGeom prst="rect">
                <a:avLst/>
              </a:prstGeom>
              <a:blipFill>
                <a:blip r:embed="rId6"/>
                <a:stretch>
                  <a:fillRect t="-1163" b="-1162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A33923-8F32-4E7A-B45B-84CC2F5A825E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 flipH="1">
            <a:off x="4980037" y="3245287"/>
            <a:ext cx="1" cy="320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0973782-8AA1-4B03-8060-F90AA6EE7CD6}"/>
              </a:ext>
            </a:extLst>
          </p:cNvPr>
          <p:cNvSpPr/>
          <p:nvPr/>
        </p:nvSpPr>
        <p:spPr>
          <a:xfrm>
            <a:off x="3986979" y="4579134"/>
            <a:ext cx="1976284" cy="4987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 NM estimator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9F62FDB-A731-4BAA-9945-90C4E3A5AC43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>
            <a:off x="4980038" y="2359994"/>
            <a:ext cx="0" cy="383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592F1C6-8FF0-4E09-A651-52C9283A04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75121" y="4233383"/>
            <a:ext cx="0" cy="3457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19A1A3-E9D4-4B6F-A821-43BB8F8FC8AB}"/>
              </a:ext>
            </a:extLst>
          </p:cNvPr>
          <p:cNvSpPr/>
          <p:nvPr/>
        </p:nvSpPr>
        <p:spPr>
          <a:xfrm>
            <a:off x="3986979" y="5439256"/>
            <a:ext cx="1976284" cy="36345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Coherent demodulation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2CC234C-2632-4C74-B026-0A61FB77AD58}"/>
              </a:ext>
            </a:extLst>
          </p:cNvPr>
          <p:cNvSpPr/>
          <p:nvPr/>
        </p:nvSpPr>
        <p:spPr>
          <a:xfrm>
            <a:off x="3986979" y="6142861"/>
            <a:ext cx="1976284" cy="4987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Terminate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D0151D6-2FE7-4D0C-A3C1-37332CE581E3}"/>
              </a:ext>
            </a:extLst>
          </p:cNvPr>
          <p:cNvCxnSpPr>
            <a:stCxn id="85" idx="2"/>
            <a:endCxn id="161" idx="0"/>
          </p:cNvCxnSpPr>
          <p:nvPr/>
        </p:nvCxnSpPr>
        <p:spPr>
          <a:xfrm>
            <a:off x="4975121" y="5077916"/>
            <a:ext cx="0" cy="36134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F5A9F7-C1EE-4CA3-A854-8491A2DDE5F1}"/>
              </a:ext>
            </a:extLst>
          </p:cNvPr>
          <p:cNvCxnSpPr>
            <a:stCxn id="161" idx="2"/>
            <a:endCxn id="162" idx="0"/>
          </p:cNvCxnSpPr>
          <p:nvPr/>
        </p:nvCxnSpPr>
        <p:spPr>
          <a:xfrm>
            <a:off x="4975121" y="5802707"/>
            <a:ext cx="0" cy="340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3290C5-8EC0-44AA-98EB-9F707D0890DF}"/>
              </a:ext>
            </a:extLst>
          </p:cNvPr>
          <p:cNvSpPr txBox="1"/>
          <p:nvPr/>
        </p:nvSpPr>
        <p:spPr>
          <a:xfrm>
            <a:off x="4975121" y="4220262"/>
            <a:ext cx="442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a typeface="Cambria Math" panose="02040503050406030204" pitchFamily="18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F4B1C13-C1A6-4D3C-A1F9-45CBB367E1AE}"/>
                  </a:ext>
                </a:extLst>
              </p:cNvPr>
              <p:cNvSpPr/>
              <p:nvPr/>
            </p:nvSpPr>
            <p:spPr>
              <a:xfrm>
                <a:off x="6199234" y="2749449"/>
                <a:ext cx="2359744" cy="5020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Throw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oldest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get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next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ea typeface="Cambria Math" panose="02040503050406030204" pitchFamily="18" charset="0"/>
                        </a:rPr>
                        <m:t>stream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F4B1C13-C1A6-4D3C-A1F9-45CBB367E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34" y="2749449"/>
                <a:ext cx="2359744" cy="502074"/>
              </a:xfrm>
              <a:prstGeom prst="rect">
                <a:avLst/>
              </a:prstGeom>
              <a:blipFill>
                <a:blip r:embed="rId7"/>
                <a:stretch>
                  <a:fillRect b="-11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D26674-49F5-42B3-8289-E138F1349C07}"/>
              </a:ext>
            </a:extLst>
          </p:cNvPr>
          <p:cNvCxnSpPr>
            <a:cxnSpLocks/>
            <a:stCxn id="45" idx="3"/>
            <a:endCxn id="29" idx="2"/>
          </p:cNvCxnSpPr>
          <p:nvPr/>
        </p:nvCxnSpPr>
        <p:spPr>
          <a:xfrm flipV="1">
            <a:off x="5968179" y="3251523"/>
            <a:ext cx="1410927" cy="64810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D85A21-1AD7-4776-AA54-E2248D4D6143}"/>
              </a:ext>
            </a:extLst>
          </p:cNvPr>
          <p:cNvCxnSpPr>
            <a:cxnSpLocks/>
            <a:stCxn id="29" idx="0"/>
            <a:endCxn id="58" idx="2"/>
          </p:cNvCxnSpPr>
          <p:nvPr/>
        </p:nvCxnSpPr>
        <p:spPr>
          <a:xfrm flipV="1">
            <a:off x="7379106" y="2350143"/>
            <a:ext cx="0" cy="399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2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4</cp:revision>
  <dcterms:created xsi:type="dcterms:W3CDTF">2022-02-24T23:54:30Z</dcterms:created>
  <dcterms:modified xsi:type="dcterms:W3CDTF">2022-02-26T00:47:57Z</dcterms:modified>
</cp:coreProperties>
</file>