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0865-15F4-4F25-969A-D552FB173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FD153-AE37-4C34-9F16-143B59A7A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C349-B735-4FB3-B09C-E75F12F3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0E9-8ABE-426D-83B4-AB2FE12DC37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E8184-7FB9-4F04-99E6-5A8D9BA1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E5A0E-E0C0-448B-8EC1-C03A3D32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D3F7-4A20-4EAA-950C-3631BB0C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5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2BDC-65B4-4BC2-951E-F70D462E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A9170-350B-4F33-B4A4-C8FEA9639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51BAE-8D54-4518-9C4F-450B2344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0E9-8ABE-426D-83B4-AB2FE12DC37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2974C-BE73-4DFA-8F2E-EADB0C6B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1AB77-7E28-4016-B10C-54916437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D3F7-4A20-4EAA-950C-3631BB0C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6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47F99-B45A-4BF6-BBAB-9EF0BAFF6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71ABE-AE5C-4289-86D3-2AADAAE3A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2C675-6D19-4AD0-9B38-CF8968CD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0E9-8ABE-426D-83B4-AB2FE12DC37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D1697-5511-46D5-A94A-BF337A4F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777A-95B1-4562-826D-CE3C3F5D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D3F7-4A20-4EAA-950C-3631BB0C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9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F8F5-5484-4BB3-B50D-C3B7E10D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609A-7320-42C4-A25A-729FF95F8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11D73-19AD-4C6E-88E0-EBEAB890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0E9-8ABE-426D-83B4-AB2FE12DC37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9430E-810A-4B86-B90B-79B4903F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8CD41-1723-48A2-B920-422C6903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D3F7-4A20-4EAA-950C-3631BB0C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7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43DD-E09B-42FB-B5D1-A4B2FCB7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B70D1-5DDF-4CE0-9C14-3E90C8B4F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06A9D-DB99-4688-B371-F529D9BE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0E9-8ABE-426D-83B4-AB2FE12DC37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56CB5-1856-4D7C-8ACE-61A2349B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D75C7-E5E5-4BEB-B336-E5BC750C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D3F7-4A20-4EAA-950C-3631BB0C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E76A-9955-4895-9D32-DFA47C5C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171BA-8EB0-40F6-8660-09ADC8AF7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74760-1180-47E4-9BF9-BDFE6B9C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BA329-A3AB-4EFF-A373-18B2C2CB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0E9-8ABE-426D-83B4-AB2FE12DC37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8FD56-212A-40D2-9208-7F757407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347A7-20FE-47A8-9454-C3BF01D4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D3F7-4A20-4EAA-950C-3631BB0C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2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F8B5-C3FB-44E2-ABB7-D1E5ECB8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88105-DD47-4542-970F-83FB04449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22EBA-0759-4DE8-8036-EC6B2B457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1166B-C3F9-4AA5-A5D2-FB499DBF9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9CBA5-FA80-482A-9556-CD2FE876F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11144-C2FB-4C9A-B29C-DF2E4A93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0E9-8ABE-426D-83B4-AB2FE12DC37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1111B-D863-4583-9D62-9187C6A2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4186D-2ADB-4B2C-91AE-1621AFDD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D3F7-4A20-4EAA-950C-3631BB0C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1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D99B-3E88-46FB-B87C-3FB3A4A4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73178-2A38-40D9-9BCC-119B9109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0E9-8ABE-426D-83B4-AB2FE12DC37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40302-4834-4774-A856-0A707FB0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CAE7F-C149-4972-90A3-B6B4FC51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D3F7-4A20-4EAA-950C-3631BB0C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3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1B8C4-CEC3-43C3-8345-6CCD89E3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0E9-8ABE-426D-83B4-AB2FE12DC37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92B7E-30FF-4A55-9B8A-1C383C1A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38281-D9FB-4BC7-93AF-0A978D2E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D3F7-4A20-4EAA-950C-3631BB0C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2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B7BA-EEDE-4895-9DFE-A2013F3E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C641-D451-4435-AE19-27716C193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FC13F-D7F0-4D29-BA3F-FFF084FE8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67695-7C95-4D48-AAF3-98493B27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0E9-8ABE-426D-83B4-AB2FE12DC37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96B12-11F1-4C6D-B2E9-A9F59BFE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D5471-F54F-4BE8-BC1E-869F767E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D3F7-4A20-4EAA-950C-3631BB0C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F2A2-44EA-43C0-A664-9635B63A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4A70A-FF24-4A2B-AEA0-505194CD0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B9471-BE00-4264-B6BB-B5B1F12C3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702A9-8E91-4772-9EA6-2E82EFED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0E9-8ABE-426D-83B4-AB2FE12DC37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07E6A-8DCF-4E9F-8A98-6E65AA2E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41A22-D65D-4BEB-89E5-B512BA0B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D3F7-4A20-4EAA-950C-3631BB0C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BB967-F444-4CFF-844F-BD8D97EF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D1FF9-FCC3-4D99-8EE6-89B48CB73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59F05-24BE-4BB6-AF2E-AE9A5A7DF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4B0E9-8ABE-426D-83B4-AB2FE12DC37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357C7-C10F-4E06-A194-73A52212B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F73B9-73EC-4A35-9934-720BDFC0C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3D3F7-4A20-4EAA-950C-3631BB0C3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2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43AF82-DC58-40CD-BA9F-62E63587D601}"/>
              </a:ext>
            </a:extLst>
          </p:cNvPr>
          <p:cNvCxnSpPr>
            <a:cxnSpLocks/>
          </p:cNvCxnSpPr>
          <p:nvPr/>
        </p:nvCxnSpPr>
        <p:spPr>
          <a:xfrm>
            <a:off x="1740310" y="2368951"/>
            <a:ext cx="63614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D50147-7528-4676-9BA5-02F51A631CB5}"/>
              </a:ext>
            </a:extLst>
          </p:cNvPr>
          <p:cNvCxnSpPr>
            <a:cxnSpLocks/>
          </p:cNvCxnSpPr>
          <p:nvPr/>
        </p:nvCxnSpPr>
        <p:spPr>
          <a:xfrm>
            <a:off x="1740310" y="2684205"/>
            <a:ext cx="63614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0CDCF0-574F-4A6C-A2B0-DC8F5AF4E861}"/>
              </a:ext>
            </a:extLst>
          </p:cNvPr>
          <p:cNvCxnSpPr/>
          <p:nvPr/>
        </p:nvCxnSpPr>
        <p:spPr>
          <a:xfrm>
            <a:off x="1956620" y="2359742"/>
            <a:ext cx="0" cy="319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0E8D51-50B2-4BEC-8F0E-91594E94B0C0}"/>
              </a:ext>
            </a:extLst>
          </p:cNvPr>
          <p:cNvCxnSpPr/>
          <p:nvPr/>
        </p:nvCxnSpPr>
        <p:spPr>
          <a:xfrm>
            <a:off x="3013586" y="2359742"/>
            <a:ext cx="0" cy="319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8E4683-5347-489C-854C-73219DDACDA3}"/>
              </a:ext>
            </a:extLst>
          </p:cNvPr>
          <p:cNvCxnSpPr/>
          <p:nvPr/>
        </p:nvCxnSpPr>
        <p:spPr>
          <a:xfrm>
            <a:off x="4252452" y="2368951"/>
            <a:ext cx="0" cy="319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4E7382-D611-451C-8FF5-362B354927A0}"/>
              </a:ext>
            </a:extLst>
          </p:cNvPr>
          <p:cNvCxnSpPr/>
          <p:nvPr/>
        </p:nvCxnSpPr>
        <p:spPr>
          <a:xfrm>
            <a:off x="5889523" y="2359742"/>
            <a:ext cx="0" cy="319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B2178C-CF7C-458A-8015-5A037BC5627C}"/>
              </a:ext>
            </a:extLst>
          </p:cNvPr>
          <p:cNvCxnSpPr/>
          <p:nvPr/>
        </p:nvCxnSpPr>
        <p:spPr>
          <a:xfrm>
            <a:off x="6951406" y="2359742"/>
            <a:ext cx="0" cy="319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7973F3-A933-4526-B6E0-452019C733E4}"/>
              </a:ext>
            </a:extLst>
          </p:cNvPr>
          <p:cNvSpPr txBox="1"/>
          <p:nvPr/>
        </p:nvSpPr>
        <p:spPr>
          <a:xfrm>
            <a:off x="1956620" y="2309957"/>
            <a:ext cx="107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preamble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8C6112-B900-43CF-A672-3EBC8631B041}"/>
              </a:ext>
            </a:extLst>
          </p:cNvPr>
          <p:cNvSpPr txBox="1"/>
          <p:nvPr/>
        </p:nvSpPr>
        <p:spPr>
          <a:xfrm>
            <a:off x="3013586" y="2309957"/>
            <a:ext cx="111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payload 1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B1CF3E-E36D-49B5-876C-6E75E02A8CC1}"/>
              </a:ext>
            </a:extLst>
          </p:cNvPr>
          <p:cNvSpPr txBox="1"/>
          <p:nvPr/>
        </p:nvSpPr>
        <p:spPr>
          <a:xfrm>
            <a:off x="5860026" y="2309958"/>
            <a:ext cx="107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preamble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9E659E-3B75-480E-A9D0-675085425F0C}"/>
              </a:ext>
            </a:extLst>
          </p:cNvPr>
          <p:cNvSpPr txBox="1"/>
          <p:nvPr/>
        </p:nvSpPr>
        <p:spPr>
          <a:xfrm>
            <a:off x="6902245" y="2309957"/>
            <a:ext cx="208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payload 2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3C4758-9F16-4B4F-B749-C7D1818D28B7}"/>
              </a:ext>
            </a:extLst>
          </p:cNvPr>
          <p:cNvCxnSpPr>
            <a:cxnSpLocks/>
          </p:cNvCxnSpPr>
          <p:nvPr/>
        </p:nvCxnSpPr>
        <p:spPr>
          <a:xfrm flipH="1">
            <a:off x="4252452" y="2309957"/>
            <a:ext cx="2310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751EA5-7069-4075-9F2E-CE479DA45A21}"/>
              </a:ext>
            </a:extLst>
          </p:cNvPr>
          <p:cNvCxnSpPr/>
          <p:nvPr/>
        </p:nvCxnSpPr>
        <p:spPr>
          <a:xfrm>
            <a:off x="7929716" y="2368951"/>
            <a:ext cx="0" cy="319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65451C-6319-4333-A4EB-7E07B3229D64}"/>
              </a:ext>
            </a:extLst>
          </p:cNvPr>
          <p:cNvCxnSpPr>
            <a:cxnSpLocks/>
          </p:cNvCxnSpPr>
          <p:nvPr/>
        </p:nvCxnSpPr>
        <p:spPr>
          <a:xfrm>
            <a:off x="5653548" y="2309957"/>
            <a:ext cx="2359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970305E-93A5-4FAC-BB95-46946C71539F}"/>
              </a:ext>
            </a:extLst>
          </p:cNvPr>
          <p:cNvSpPr txBox="1"/>
          <p:nvPr/>
        </p:nvSpPr>
        <p:spPr>
          <a:xfrm>
            <a:off x="4468763" y="2017450"/>
            <a:ext cx="21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idle period</a:t>
            </a:r>
          </a:p>
        </p:txBody>
      </p:sp>
    </p:spTree>
    <p:extLst>
      <p:ext uri="{BB962C8B-B14F-4D97-AF65-F5344CB8AC3E}">
        <p14:creationId xmlns:p14="http://schemas.microsoft.com/office/powerpoint/2010/main" val="352017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haotian zhai</dc:creator>
  <cp:lastModifiedBy>haotian zhai</cp:lastModifiedBy>
  <cp:revision>1</cp:revision>
  <dcterms:created xsi:type="dcterms:W3CDTF">2022-03-10T20:37:35Z</dcterms:created>
  <dcterms:modified xsi:type="dcterms:W3CDTF">2022-03-10T21:25:16Z</dcterms:modified>
</cp:coreProperties>
</file>