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2D963-0D36-4941-A657-F6D7BC1AA49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C8CF0-BE64-42DD-B515-EEC39FED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41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C8CF0-BE64-42DD-B515-EEC39FED52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39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09AF3-960D-48B3-8D55-004F9A0DA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6124A-0B09-49AF-9BA7-5DC4FF51F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F2893-1389-420E-B0DF-EE57A37B9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48AB-C041-4C54-A9D3-79544F769E48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B3A82-28C3-49C6-8BFD-C5B100736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52C7B-C3AD-4CD3-902E-4B6E7D367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64AE-68AD-436B-AC00-4AE71FB9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1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F148F-AD05-4134-8E86-DCFBCEC2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9412B-11CF-4681-A393-877624934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B7FC7-4047-4472-B322-11D50EFC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48AB-C041-4C54-A9D3-79544F769E48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7CB89-12B1-4867-B8D0-ED0D8905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CD428-C617-4980-A05E-76C0B7601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64AE-68AD-436B-AC00-4AE71FB9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4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87E529-4C10-402D-97B3-AC835F9A0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53F220-82F7-4684-B298-60F8F5EF9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18F0F-783B-4DC7-B63A-220A0BBED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48AB-C041-4C54-A9D3-79544F769E48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A4BEF-F293-405E-B97B-0DC590738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8BEB6-F066-46F0-B0AA-34F87A93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64AE-68AD-436B-AC00-4AE71FB9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1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94E1F-C25F-4DF9-8FEA-192CD859B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D76BE-445D-472F-BAD3-F2B45950B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2C8CB-8282-4789-BB4A-963151393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48AB-C041-4C54-A9D3-79544F769E48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55717-6995-4933-976A-17D436B3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C852B-D4D6-46A7-A390-9230DEF2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64AE-68AD-436B-AC00-4AE71FB9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6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0737-0457-4720-9F03-1E72E5A42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75ADB-A5AC-465D-8A07-BCDA33CE6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08B0A-930F-4D6A-90E1-3703F667C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48AB-C041-4C54-A9D3-79544F769E48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3477A-0C59-49DB-8D83-0C9BE6E5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D71BD-8676-4BA2-9F72-42066870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64AE-68AD-436B-AC00-4AE71FB9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7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CEA2-6215-4F3F-B769-E9EE47B85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65CDA-EDEA-401A-A063-0B5BF8F0E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432FE-1592-4E20-9394-8BFDF6006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E1895-C148-414B-AE9C-1F8ECF16A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48AB-C041-4C54-A9D3-79544F769E48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FBE7D-4B87-4AE5-BD5C-5C507372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933BB-9FA2-406B-AFF5-8A28E732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64AE-68AD-436B-AC00-4AE71FB9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6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7F9B-19E0-46FE-9AE9-2185AB9B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75559-08A0-401E-AA72-DFC55CE0C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648E5-CC43-46AD-BBDA-8F8F9A2BA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D5006D-AEEB-44F9-A793-AE6F243BBF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621823-0CE4-4EBE-917F-C4D65BA55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419397-575E-48A5-A852-5693703EA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48AB-C041-4C54-A9D3-79544F769E48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21479-3817-4FE7-9E40-B0DB124F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0EA99A-CAD1-46F0-A608-FCBA1598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64AE-68AD-436B-AC00-4AE71FB9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6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43608-79D0-4514-8965-259BA6BD3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142E68-C4A0-4ADE-A82E-148F188CC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48AB-C041-4C54-A9D3-79544F769E48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D91F8E-AB1D-458F-8F88-30E55E62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B26E6F-F0AF-4587-9053-ABB5BA6C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64AE-68AD-436B-AC00-4AE71FB9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01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547B5A-4678-4789-A922-1BBDED0E0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48AB-C041-4C54-A9D3-79544F769E48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03A0F-0905-45A0-84BC-4466874E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48AC1-49B3-4485-A218-59F69CA0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64AE-68AD-436B-AC00-4AE71FB9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3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E1172-DDD8-4868-9C60-7EACF0A29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EF582-E541-49C6-90C5-7A05D0186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68780-905B-4257-B9D4-F1D3691EE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D6F31-D66B-4A5C-BFE2-F31681219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48AB-C041-4C54-A9D3-79544F769E48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BBE80-8946-463E-BCB1-19D9C6805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3441D-32D3-4C2C-9B59-A3D903E8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64AE-68AD-436B-AC00-4AE71FB9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1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A0EC4-711B-4213-895B-42594A49E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70CBF-C49C-4C4D-A711-7A83F93DC5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4ACC2-6CEA-4490-A0BE-4C52E0DA4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AF65E-B2DD-4D6F-A30C-A898AED48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48AB-C041-4C54-A9D3-79544F769E48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AA7B6-5E05-472A-8A8B-D8BBCB1C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ED57E-E134-4FDA-BC34-B6FAB3DC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64AE-68AD-436B-AC00-4AE71FB9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2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D49F25-E4C5-43D2-8F57-C3E4AB2E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50AB4-4E19-48E3-B5F7-2C757F36D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AF4CB-EA04-424B-B714-B85164303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048AB-C041-4C54-A9D3-79544F769E48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45689-51E4-411A-9BBA-AAAA4BFDA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7B3F6-EE53-4D90-8AE7-FBAD11425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764AE-68AD-436B-AC00-4AE71FB9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8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image" Target="../media/image25.png"/><Relationship Id="rId10" Type="http://schemas.openxmlformats.org/officeDocument/2006/relationships/image" Target="../media/image7.png"/><Relationship Id="rId19" Type="http://schemas.openxmlformats.org/officeDocument/2006/relationships/image" Target="../media/image17.png"/><Relationship Id="rId4" Type="http://schemas.openxmlformats.org/officeDocument/2006/relationships/image" Target="../media/image110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20.png"/><Relationship Id="rId27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012029F-39ED-45B5-92AD-ADCE2D5425C4}"/>
                  </a:ext>
                </a:extLst>
              </p:cNvPr>
              <p:cNvSpPr txBox="1"/>
              <p:nvPr/>
            </p:nvSpPr>
            <p:spPr>
              <a:xfrm>
                <a:off x="2057352" y="1404082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012029F-39ED-45B5-92AD-ADCE2D542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352" y="1404082"/>
                <a:ext cx="6096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55A7154-33D5-4708-9A9C-505B9509D2B3}"/>
                  </a:ext>
                </a:extLst>
              </p:cNvPr>
              <p:cNvSpPr/>
              <p:nvPr/>
            </p:nvSpPr>
            <p:spPr>
              <a:xfrm>
                <a:off x="1499418" y="111411"/>
                <a:ext cx="698091" cy="4424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55A7154-33D5-4708-9A9C-505B9509D2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418" y="111411"/>
                <a:ext cx="698091" cy="4424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A61A7E6-DB84-4950-A73F-C5C4BF00954F}"/>
                  </a:ext>
                </a:extLst>
              </p:cNvPr>
              <p:cNvSpPr/>
              <p:nvPr/>
            </p:nvSpPr>
            <p:spPr>
              <a:xfrm>
                <a:off x="2192593" y="111411"/>
                <a:ext cx="698091" cy="4424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A61A7E6-DB84-4950-A73F-C5C4BF0095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593" y="111411"/>
                <a:ext cx="698091" cy="4424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44064BE-4EB1-4FB7-A6E9-F13BF7BDCD70}"/>
                  </a:ext>
                </a:extLst>
              </p:cNvPr>
              <p:cNvSpPr/>
              <p:nvPr/>
            </p:nvSpPr>
            <p:spPr>
              <a:xfrm>
                <a:off x="3588775" y="106524"/>
                <a:ext cx="698091" cy="4424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44064BE-4EB1-4FB7-A6E9-F13BF7BDCD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775" y="106524"/>
                <a:ext cx="698091" cy="4424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3FD73D4-BA44-411F-982E-E65B2C3CA8E4}"/>
                  </a:ext>
                </a:extLst>
              </p:cNvPr>
              <p:cNvSpPr/>
              <p:nvPr/>
            </p:nvSpPr>
            <p:spPr>
              <a:xfrm>
                <a:off x="2890685" y="106524"/>
                <a:ext cx="698091" cy="4424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3FD73D4-BA44-411F-982E-E65B2C3CA8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685" y="106524"/>
                <a:ext cx="698091" cy="4424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93D643B-394B-4653-BF36-F832D41B1A3C}"/>
                  </a:ext>
                </a:extLst>
              </p:cNvPr>
              <p:cNvSpPr/>
              <p:nvPr/>
            </p:nvSpPr>
            <p:spPr>
              <a:xfrm>
                <a:off x="4286865" y="106524"/>
                <a:ext cx="1385753" cy="4424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93D643B-394B-4653-BF36-F832D41B1A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865" y="106524"/>
                <a:ext cx="1385753" cy="4424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333EA61-91AA-4CB8-84EE-B300376CD3D0}"/>
                  </a:ext>
                </a:extLst>
              </p:cNvPr>
              <p:cNvSpPr/>
              <p:nvPr/>
            </p:nvSpPr>
            <p:spPr>
              <a:xfrm>
                <a:off x="7545002" y="106526"/>
                <a:ext cx="1209368" cy="4424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333EA61-91AA-4CB8-84EE-B300376CD3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002" y="106526"/>
                <a:ext cx="1209368" cy="4424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BE3FA7-FB21-4D81-A13A-65A44EE82B24}"/>
                  </a:ext>
                </a:extLst>
              </p:cNvPr>
              <p:cNvSpPr/>
              <p:nvPr/>
            </p:nvSpPr>
            <p:spPr>
              <a:xfrm>
                <a:off x="8754370" y="106526"/>
                <a:ext cx="378541" cy="4424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BE3FA7-FB21-4D81-A13A-65A44EE82B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370" y="106526"/>
                <a:ext cx="378541" cy="4424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319EB4F-964F-4478-A0A6-32A55D586E8E}"/>
                  </a:ext>
                </a:extLst>
              </p:cNvPr>
              <p:cNvSpPr/>
              <p:nvPr/>
            </p:nvSpPr>
            <p:spPr>
              <a:xfrm>
                <a:off x="1499417" y="1179265"/>
                <a:ext cx="1659437" cy="108288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319EB4F-964F-4478-A0A6-32A55D586E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417" y="1179265"/>
                <a:ext cx="1659437" cy="1082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BB675DA-5581-41DE-A993-E93BBE0FA313}"/>
                  </a:ext>
                </a:extLst>
              </p:cNvPr>
              <p:cNvSpPr/>
              <p:nvPr/>
            </p:nvSpPr>
            <p:spPr>
              <a:xfrm>
                <a:off x="9132911" y="106524"/>
                <a:ext cx="1061884" cy="4424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BB675DA-5581-41DE-A993-E93BBE0FA3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2911" y="106524"/>
                <a:ext cx="1061884" cy="4424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5115313-4B6B-4072-8577-BEB96315200C}"/>
                  </a:ext>
                </a:extLst>
              </p:cNvPr>
              <p:cNvSpPr/>
              <p:nvPr/>
            </p:nvSpPr>
            <p:spPr>
              <a:xfrm>
                <a:off x="6370709" y="106524"/>
                <a:ext cx="1174292" cy="4424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5115313-4B6B-4072-8577-BEB9631520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709" y="106524"/>
                <a:ext cx="1174292" cy="4424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98D17A4-5B03-4CF1-A3A2-3FA7E5AC32EB}"/>
                  </a:ext>
                </a:extLst>
              </p:cNvPr>
              <p:cNvSpPr/>
              <p:nvPr/>
            </p:nvSpPr>
            <p:spPr>
              <a:xfrm>
                <a:off x="5672618" y="103398"/>
                <a:ext cx="698091" cy="4424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98D17A4-5B03-4CF1-A3A2-3FA7E5AC3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618" y="103398"/>
                <a:ext cx="698091" cy="4424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51C016E-C577-448D-95AB-53F70154219F}"/>
                  </a:ext>
                </a:extLst>
              </p:cNvPr>
              <p:cNvSpPr/>
              <p:nvPr/>
            </p:nvSpPr>
            <p:spPr>
              <a:xfrm>
                <a:off x="3234814" y="1185439"/>
                <a:ext cx="1756778" cy="10814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51C016E-C577-448D-95AB-53F7015421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814" y="1185439"/>
                <a:ext cx="1756778" cy="10814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872B6C1-9878-4F81-BD5E-75380F48E80F}"/>
                  </a:ext>
                </a:extLst>
              </p:cNvPr>
              <p:cNvSpPr/>
              <p:nvPr/>
            </p:nvSpPr>
            <p:spPr>
              <a:xfrm>
                <a:off x="5183865" y="1170762"/>
                <a:ext cx="2278248" cy="11043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Ϝ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872B6C1-9878-4F81-BD5E-75380F48E8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865" y="1170762"/>
                <a:ext cx="2278248" cy="11043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7CAD0D6-99B3-45F9-AA41-7EA8FBC974F5}"/>
                  </a:ext>
                </a:extLst>
              </p:cNvPr>
              <p:cNvSpPr/>
              <p:nvPr/>
            </p:nvSpPr>
            <p:spPr>
              <a:xfrm>
                <a:off x="7564725" y="1170762"/>
                <a:ext cx="2569923" cy="110424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Ϝ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+2)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7CAD0D6-99B3-45F9-AA41-7EA8FBC97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725" y="1170762"/>
                <a:ext cx="2569923" cy="110424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Flowchart: Summing Junction 88">
            <a:extLst>
              <a:ext uri="{FF2B5EF4-FFF2-40B4-BE49-F238E27FC236}">
                <a16:creationId xmlns:a16="http://schemas.microsoft.com/office/drawing/2014/main" id="{DD29859E-E60A-433B-9354-8B3DB9E6497C}"/>
              </a:ext>
            </a:extLst>
          </p:cNvPr>
          <p:cNvSpPr/>
          <p:nvPr/>
        </p:nvSpPr>
        <p:spPr>
          <a:xfrm>
            <a:off x="3996818" y="3396952"/>
            <a:ext cx="334296" cy="324463"/>
          </a:xfrm>
          <a:prstGeom prst="flowChartSummingJunc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lowchart: Summing Junction 93">
            <a:extLst>
              <a:ext uri="{FF2B5EF4-FFF2-40B4-BE49-F238E27FC236}">
                <a16:creationId xmlns:a16="http://schemas.microsoft.com/office/drawing/2014/main" id="{9943559B-863A-4D1E-8712-6687B75DDC12}"/>
              </a:ext>
            </a:extLst>
          </p:cNvPr>
          <p:cNvSpPr/>
          <p:nvPr/>
        </p:nvSpPr>
        <p:spPr>
          <a:xfrm>
            <a:off x="6524008" y="3396953"/>
            <a:ext cx="334296" cy="324463"/>
          </a:xfrm>
          <a:prstGeom prst="flowChartSummingJunc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3E6B7A56-F245-44DC-A48D-B4AD1B21C3B2}"/>
                  </a:ext>
                </a:extLst>
              </p:cNvPr>
              <p:cNvSpPr txBox="1"/>
              <p:nvPr/>
            </p:nvSpPr>
            <p:spPr>
              <a:xfrm>
                <a:off x="10054915" y="1457874"/>
                <a:ext cx="54924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mc:Choice>
        <mc:Fallback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3E6B7A56-F245-44DC-A48D-B4AD1B21C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4915" y="1457874"/>
                <a:ext cx="549241" cy="369332"/>
              </a:xfrm>
              <a:prstGeom prst="rect">
                <a:avLst/>
              </a:prstGeom>
              <a:blipFill>
                <a:blip r:embed="rId18"/>
                <a:stretch>
                  <a:fillRect t="-8197" r="-54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EF8C90E-567F-40D0-A7A8-E9ECE07986B7}"/>
                  </a:ext>
                </a:extLst>
              </p:cNvPr>
              <p:cNvSpPr txBox="1"/>
              <p:nvPr/>
            </p:nvSpPr>
            <p:spPr>
              <a:xfrm>
                <a:off x="4946382" y="3291557"/>
                <a:ext cx="10239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EF8C90E-567F-40D0-A7A8-E9ECE0798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382" y="3291557"/>
                <a:ext cx="1023992" cy="369332"/>
              </a:xfrm>
              <a:prstGeom prst="rect">
                <a:avLst/>
              </a:prstGeom>
              <a:blipFill>
                <a:blip r:embed="rId19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A9A7559-FC21-4D85-B244-53F8BF641563}"/>
                  </a:ext>
                </a:extLst>
              </p:cNvPr>
              <p:cNvSpPr txBox="1"/>
              <p:nvPr/>
            </p:nvSpPr>
            <p:spPr>
              <a:xfrm>
                <a:off x="8479313" y="3340169"/>
                <a:ext cx="5984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A9A7559-FC21-4D85-B244-53F8BF641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313" y="3340169"/>
                <a:ext cx="598445" cy="369332"/>
              </a:xfrm>
              <a:prstGeom prst="rect">
                <a:avLst/>
              </a:prstGeom>
              <a:blipFill>
                <a:blip r:embed="rId20"/>
                <a:stretch>
                  <a:fillRect t="-9836" r="-204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132636B8-D299-448A-8C0E-68D24A01CFA6}"/>
                  </a:ext>
                </a:extLst>
              </p:cNvPr>
              <p:cNvSpPr/>
              <p:nvPr/>
            </p:nvSpPr>
            <p:spPr>
              <a:xfrm>
                <a:off x="6317905" y="4389192"/>
                <a:ext cx="743811" cy="58446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132636B8-D299-448A-8C0E-68D24A01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905" y="4389192"/>
                <a:ext cx="743811" cy="58446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2CF2A77F-9094-4FA7-8DAD-6F3828E768C5}"/>
              </a:ext>
            </a:extLst>
          </p:cNvPr>
          <p:cNvCxnSpPr>
            <a:cxnSpLocks/>
            <a:stCxn id="89" idx="4"/>
            <a:endCxn id="149" idx="0"/>
          </p:cNvCxnSpPr>
          <p:nvPr/>
        </p:nvCxnSpPr>
        <p:spPr>
          <a:xfrm rot="16200000" flipH="1">
            <a:off x="5093000" y="2792380"/>
            <a:ext cx="667777" cy="252584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8DEE6C79-A6D4-445F-A4D2-3839D556B165}"/>
              </a:ext>
            </a:extLst>
          </p:cNvPr>
          <p:cNvCxnSpPr>
            <a:cxnSpLocks/>
            <a:stCxn id="94" idx="4"/>
            <a:endCxn id="149" idx="0"/>
          </p:cNvCxnSpPr>
          <p:nvPr/>
        </p:nvCxnSpPr>
        <p:spPr>
          <a:xfrm rot="5400000">
            <a:off x="6356596" y="4054632"/>
            <a:ext cx="667776" cy="1345"/>
          </a:xfrm>
          <a:prstGeom prst="bentConnector3">
            <a:avLst>
              <a:gd name="adj1" fmla="val 5589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9BB1A095-2307-47D1-B131-BDAC73D86388}"/>
              </a:ext>
            </a:extLst>
          </p:cNvPr>
          <p:cNvCxnSpPr>
            <a:cxnSpLocks/>
            <a:stCxn id="143" idx="2"/>
            <a:endCxn id="149" idx="0"/>
          </p:cNvCxnSpPr>
          <p:nvPr/>
        </p:nvCxnSpPr>
        <p:spPr>
          <a:xfrm rot="5400000">
            <a:off x="7394329" y="3004984"/>
            <a:ext cx="679691" cy="208872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D8D60F4E-3623-4061-878B-28F65AAA4A14}"/>
                  </a:ext>
                </a:extLst>
              </p:cNvPr>
              <p:cNvSpPr/>
              <p:nvPr/>
            </p:nvSpPr>
            <p:spPr>
              <a:xfrm>
                <a:off x="6122958" y="5292267"/>
                <a:ext cx="1133704" cy="7279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⁡{⋅}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D8D60F4E-3623-4061-878B-28F65AAA4A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958" y="5292267"/>
                <a:ext cx="1133704" cy="72798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DA6207DD-4FB4-439F-B397-BCE504F46F76}"/>
              </a:ext>
            </a:extLst>
          </p:cNvPr>
          <p:cNvCxnSpPr>
            <a:cxnSpLocks/>
            <a:stCxn id="149" idx="2"/>
            <a:endCxn id="180" idx="0"/>
          </p:cNvCxnSpPr>
          <p:nvPr/>
        </p:nvCxnSpPr>
        <p:spPr>
          <a:xfrm flipH="1">
            <a:off x="6689810" y="4973653"/>
            <a:ext cx="1" cy="3186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DEB5B38-DF1D-4670-B6AD-1B31BF224CBB}"/>
              </a:ext>
            </a:extLst>
          </p:cNvPr>
          <p:cNvCxnSpPr>
            <a:cxnSpLocks/>
          </p:cNvCxnSpPr>
          <p:nvPr/>
        </p:nvCxnSpPr>
        <p:spPr>
          <a:xfrm>
            <a:off x="5488207" y="3721413"/>
            <a:ext cx="0" cy="32793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274C1549-BC5B-45D6-BCBE-38F715AC7DE7}"/>
                  </a:ext>
                </a:extLst>
              </p:cNvPr>
              <p:cNvSpPr txBox="1"/>
              <p:nvPr/>
            </p:nvSpPr>
            <p:spPr>
              <a:xfrm>
                <a:off x="5583430" y="6358198"/>
                <a:ext cx="2785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block-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SL estimator</a:t>
                </a:r>
              </a:p>
            </p:txBody>
          </p:sp>
        </mc:Choice>
        <mc:Fallback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274C1549-BC5B-45D6-BCBE-38F715AC7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430" y="6358198"/>
                <a:ext cx="2785475" cy="369332"/>
              </a:xfrm>
              <a:prstGeom prst="rect">
                <a:avLst/>
              </a:prstGeom>
              <a:blipFill>
                <a:blip r:embed="rId23"/>
                <a:stretch>
                  <a:fillRect l="-196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8073625-82C5-49DE-8E82-F6C30FCC1D92}"/>
              </a:ext>
            </a:extLst>
          </p:cNvPr>
          <p:cNvCxnSpPr>
            <a:cxnSpLocks/>
          </p:cNvCxnSpPr>
          <p:nvPr/>
        </p:nvCxnSpPr>
        <p:spPr>
          <a:xfrm>
            <a:off x="6689810" y="6010029"/>
            <a:ext cx="0" cy="34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C18CE1C7-D4F8-47DB-8563-415E4CB0C694}"/>
                  </a:ext>
                </a:extLst>
              </p:cNvPr>
              <p:cNvSpPr/>
              <p:nvPr/>
            </p:nvSpPr>
            <p:spPr>
              <a:xfrm>
                <a:off x="5900861" y="2685602"/>
                <a:ext cx="834087" cy="4424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C18CE1C7-D4F8-47DB-8563-415E4CB0C6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861" y="2685602"/>
                <a:ext cx="834087" cy="44245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75EE31FF-5952-4609-9372-FCC165243867}"/>
                  </a:ext>
                </a:extLst>
              </p:cNvPr>
              <p:cNvSpPr/>
              <p:nvPr/>
            </p:nvSpPr>
            <p:spPr>
              <a:xfrm>
                <a:off x="8369375" y="2681745"/>
                <a:ext cx="834087" cy="4424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75EE31FF-5952-4609-9372-FCC1652438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375" y="2681745"/>
                <a:ext cx="834087" cy="44245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57A9056-A7CF-4494-990A-6CFFE153F868}"/>
              </a:ext>
            </a:extLst>
          </p:cNvPr>
          <p:cNvCxnSpPr>
            <a:cxnSpLocks/>
          </p:cNvCxnSpPr>
          <p:nvPr/>
        </p:nvCxnSpPr>
        <p:spPr>
          <a:xfrm>
            <a:off x="6311115" y="2292560"/>
            <a:ext cx="0" cy="3891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4B66601-4A03-4882-B94A-A7C698401037}"/>
              </a:ext>
            </a:extLst>
          </p:cNvPr>
          <p:cNvCxnSpPr>
            <a:cxnSpLocks/>
          </p:cNvCxnSpPr>
          <p:nvPr/>
        </p:nvCxnSpPr>
        <p:spPr>
          <a:xfrm>
            <a:off x="8788250" y="2256457"/>
            <a:ext cx="0" cy="4252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3CB10BC-94CF-4D19-8DA8-54270A8098CA}"/>
              </a:ext>
            </a:extLst>
          </p:cNvPr>
          <p:cNvCxnSpPr>
            <a:cxnSpLocks/>
            <a:stCxn id="13" idx="2"/>
            <a:endCxn id="89" idx="2"/>
          </p:cNvCxnSpPr>
          <p:nvPr/>
        </p:nvCxnSpPr>
        <p:spPr>
          <a:xfrm>
            <a:off x="2329136" y="2262152"/>
            <a:ext cx="1667682" cy="12970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4B725D1-A8CF-4A18-AB8B-25AAA9CFB295}"/>
              </a:ext>
            </a:extLst>
          </p:cNvPr>
          <p:cNvCxnSpPr>
            <a:cxnSpLocks/>
            <a:stCxn id="119" idx="2"/>
            <a:endCxn id="89" idx="6"/>
          </p:cNvCxnSpPr>
          <p:nvPr/>
        </p:nvCxnSpPr>
        <p:spPr>
          <a:xfrm flipH="1">
            <a:off x="4331114" y="3128054"/>
            <a:ext cx="1986791" cy="43113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36A05A9-A51C-4029-B282-23B08081509E}"/>
              </a:ext>
            </a:extLst>
          </p:cNvPr>
          <p:cNvCxnSpPr>
            <a:cxnSpLocks/>
            <a:stCxn id="40" idx="2"/>
            <a:endCxn id="94" idx="2"/>
          </p:cNvCxnSpPr>
          <p:nvPr/>
        </p:nvCxnSpPr>
        <p:spPr>
          <a:xfrm>
            <a:off x="4113203" y="2266860"/>
            <a:ext cx="2410805" cy="12923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A6F089F-0701-4DD0-811D-7610AD2710FC}"/>
              </a:ext>
            </a:extLst>
          </p:cNvPr>
          <p:cNvCxnSpPr>
            <a:stCxn id="121" idx="2"/>
            <a:endCxn id="94" idx="6"/>
          </p:cNvCxnSpPr>
          <p:nvPr/>
        </p:nvCxnSpPr>
        <p:spPr>
          <a:xfrm flipH="1">
            <a:off x="6858304" y="3124197"/>
            <a:ext cx="1928115" cy="434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14202AB3-642F-4F5E-A1E5-82E8664C0B49}"/>
              </a:ext>
            </a:extLst>
          </p:cNvPr>
          <p:cNvSpPr txBox="1"/>
          <p:nvPr/>
        </p:nvSpPr>
        <p:spPr>
          <a:xfrm>
            <a:off x="8857608" y="693444"/>
            <a:ext cx="210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coherent integrat</a:t>
            </a:r>
            <a:r>
              <a:rPr lang="en-US" altLang="zh-CN" dirty="0"/>
              <a:t>ion</a:t>
            </a:r>
            <a:endParaRPr lang="en-US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D04482A-5B56-4EBC-93A1-5B92003A0EAD}"/>
              </a:ext>
            </a:extLst>
          </p:cNvPr>
          <p:cNvCxnSpPr>
            <a:cxnSpLocks/>
          </p:cNvCxnSpPr>
          <p:nvPr/>
        </p:nvCxnSpPr>
        <p:spPr>
          <a:xfrm flipV="1">
            <a:off x="9603868" y="1011848"/>
            <a:ext cx="119969" cy="3256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FD0FB5-A51A-49EB-92F7-25D6FC128BDD}"/>
              </a:ext>
            </a:extLst>
          </p:cNvPr>
          <p:cNvCxnSpPr>
            <a:cxnSpLocks/>
          </p:cNvCxnSpPr>
          <p:nvPr/>
        </p:nvCxnSpPr>
        <p:spPr>
          <a:xfrm>
            <a:off x="2427798" y="814455"/>
            <a:ext cx="0" cy="356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A529E0-1ABC-44F3-BF3E-A536CD28632F}"/>
              </a:ext>
            </a:extLst>
          </p:cNvPr>
          <p:cNvCxnSpPr>
            <a:cxnSpLocks/>
            <a:stCxn id="127" idx="2"/>
          </p:cNvCxnSpPr>
          <p:nvPr/>
        </p:nvCxnSpPr>
        <p:spPr>
          <a:xfrm>
            <a:off x="4290807" y="849813"/>
            <a:ext cx="0" cy="3209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16C7AC-5DB1-4D6D-91F5-001BCFD9FB74}"/>
              </a:ext>
            </a:extLst>
          </p:cNvPr>
          <p:cNvCxnSpPr>
            <a:cxnSpLocks/>
          </p:cNvCxnSpPr>
          <p:nvPr/>
        </p:nvCxnSpPr>
        <p:spPr>
          <a:xfrm>
            <a:off x="6122958" y="805846"/>
            <a:ext cx="0" cy="360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98B3A8-CDB2-4782-B66E-B2C90726EC1F}"/>
              </a:ext>
            </a:extLst>
          </p:cNvPr>
          <p:cNvCxnSpPr>
            <a:cxnSpLocks/>
          </p:cNvCxnSpPr>
          <p:nvPr/>
        </p:nvCxnSpPr>
        <p:spPr>
          <a:xfrm>
            <a:off x="8290960" y="814455"/>
            <a:ext cx="0" cy="370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C903DD4-DBEA-43F3-A2DB-468103A5C692}"/>
              </a:ext>
            </a:extLst>
          </p:cNvPr>
          <p:cNvCxnSpPr/>
          <p:nvPr/>
        </p:nvCxnSpPr>
        <p:spPr>
          <a:xfrm flipH="1">
            <a:off x="1499418" y="663062"/>
            <a:ext cx="8144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61A56B5-3999-42C8-8F4B-159BD02E1D2C}"/>
                  </a:ext>
                </a:extLst>
              </p:cNvPr>
              <p:cNvSpPr txBox="1"/>
              <p:nvPr/>
            </p:nvSpPr>
            <p:spPr>
              <a:xfrm>
                <a:off x="2270952" y="474307"/>
                <a:ext cx="4129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61A56B5-3999-42C8-8F4B-159BD02E1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952" y="474307"/>
                <a:ext cx="41295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4406968-9E2D-4161-BDE0-8C14EEB5FC24}"/>
              </a:ext>
            </a:extLst>
          </p:cNvPr>
          <p:cNvCxnSpPr>
            <a:cxnSpLocks/>
          </p:cNvCxnSpPr>
          <p:nvPr/>
        </p:nvCxnSpPr>
        <p:spPr>
          <a:xfrm>
            <a:off x="2584223" y="655751"/>
            <a:ext cx="9701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EACBF2F-D28A-4465-9905-0FFEC590B2AF}"/>
              </a:ext>
            </a:extLst>
          </p:cNvPr>
          <p:cNvCxnSpPr>
            <a:cxnSpLocks/>
          </p:cNvCxnSpPr>
          <p:nvPr/>
        </p:nvCxnSpPr>
        <p:spPr>
          <a:xfrm flipH="1">
            <a:off x="3657282" y="658568"/>
            <a:ext cx="4914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A1F4569-6A8B-47E9-9B16-CD6DD7E92DBF}"/>
                  </a:ext>
                </a:extLst>
              </p:cNvPr>
              <p:cNvSpPr txBox="1"/>
              <p:nvPr/>
            </p:nvSpPr>
            <p:spPr>
              <a:xfrm>
                <a:off x="4084329" y="480481"/>
                <a:ext cx="4129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A1F4569-6A8B-47E9-9B16-CD6DD7E92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329" y="480481"/>
                <a:ext cx="41295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2F7BD4B-A6B7-4C23-89D6-DEA7C2166580}"/>
              </a:ext>
            </a:extLst>
          </p:cNvPr>
          <p:cNvCxnSpPr>
            <a:cxnSpLocks/>
          </p:cNvCxnSpPr>
          <p:nvPr/>
        </p:nvCxnSpPr>
        <p:spPr>
          <a:xfrm>
            <a:off x="4418408" y="663062"/>
            <a:ext cx="4406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EF8CA00-810E-4CEB-97AC-C63C4F2BE15E}"/>
              </a:ext>
            </a:extLst>
          </p:cNvPr>
          <p:cNvCxnSpPr>
            <a:cxnSpLocks/>
          </p:cNvCxnSpPr>
          <p:nvPr/>
        </p:nvCxnSpPr>
        <p:spPr>
          <a:xfrm flipH="1">
            <a:off x="5459507" y="652394"/>
            <a:ext cx="4914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66FD256-BC91-458F-84F2-173B75C2F253}"/>
                  </a:ext>
                </a:extLst>
              </p:cNvPr>
              <p:cNvSpPr txBox="1"/>
              <p:nvPr/>
            </p:nvSpPr>
            <p:spPr>
              <a:xfrm>
                <a:off x="5886554" y="474307"/>
                <a:ext cx="4129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66FD256-BC91-458F-84F2-173B75C2F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554" y="474307"/>
                <a:ext cx="41295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266068E3-E0E8-40E1-960A-B9F14584B66E}"/>
              </a:ext>
            </a:extLst>
          </p:cNvPr>
          <p:cNvCxnSpPr>
            <a:cxnSpLocks/>
          </p:cNvCxnSpPr>
          <p:nvPr/>
        </p:nvCxnSpPr>
        <p:spPr>
          <a:xfrm>
            <a:off x="6220633" y="656888"/>
            <a:ext cx="4406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0624B63-318E-4E10-83E9-91232C121FEB}"/>
              </a:ext>
            </a:extLst>
          </p:cNvPr>
          <p:cNvCxnSpPr>
            <a:cxnSpLocks/>
          </p:cNvCxnSpPr>
          <p:nvPr/>
        </p:nvCxnSpPr>
        <p:spPr>
          <a:xfrm flipH="1" flipV="1">
            <a:off x="7384822" y="663062"/>
            <a:ext cx="714434" cy="17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96BA7D27-3E29-4C77-890D-39B48E1277B5}"/>
                  </a:ext>
                </a:extLst>
              </p:cNvPr>
              <p:cNvSpPr txBox="1"/>
              <p:nvPr/>
            </p:nvSpPr>
            <p:spPr>
              <a:xfrm>
                <a:off x="8034826" y="486697"/>
                <a:ext cx="4129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96BA7D27-3E29-4C77-890D-39B48E127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826" y="486697"/>
                <a:ext cx="412955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6102B65-92B1-407B-876E-6E8045071D0C}"/>
              </a:ext>
            </a:extLst>
          </p:cNvPr>
          <p:cNvCxnSpPr>
            <a:cxnSpLocks/>
          </p:cNvCxnSpPr>
          <p:nvPr/>
        </p:nvCxnSpPr>
        <p:spPr>
          <a:xfrm>
            <a:off x="8368905" y="669278"/>
            <a:ext cx="4997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749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53</Words>
  <Application>Microsoft Office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haotian zhai</dc:creator>
  <cp:lastModifiedBy>haotian zhai</cp:lastModifiedBy>
  <cp:revision>7</cp:revision>
  <dcterms:created xsi:type="dcterms:W3CDTF">2022-02-19T14:50:20Z</dcterms:created>
  <dcterms:modified xsi:type="dcterms:W3CDTF">2022-11-13T23:54:43Z</dcterms:modified>
</cp:coreProperties>
</file>