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00B6-1B32-47E4-88B6-8C493AE48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09CD-DF24-4569-91E5-B3064430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3922-95BC-4354-A5B1-60035972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CE52-771B-4FDA-81F2-41023540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0A3A-01A6-46B5-9795-0CD8C115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AAC6-DDA4-4975-B4D7-4FE08E8E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65696-4FE6-4640-B6A3-3314E0D5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8622-53D2-4711-BAFE-370B4915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92D1-9390-40D3-A404-4D3CCF1B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00CB-A39A-43CF-8BEA-6C34B007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1BFAF-9CC5-480B-A17C-6FE0CF2D2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949F4-CF21-41C4-B354-B7695F9BB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7A6C-26DE-4A00-A32E-9FE2E9D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198D-7B8F-4CC9-AE03-006FFD2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23DE-46DF-4F44-8AA0-8680045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6C4A-D246-448C-B1A6-536FA036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C5F8-D07F-4EB9-A71B-C806EC22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9468-376C-405F-8B6A-A0AFA89E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C0A0-9955-4770-8A45-91863BCE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B30B-426D-44BB-BB4A-C47C5ABD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005D-84A1-45F7-ABEC-EA9ABC8A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7735-A678-4918-953C-F8DBD7FAB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0B1C-6DEA-44AB-9B8B-A1736E48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E640-4CBF-4358-8600-7959947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3755-9DC0-4E13-A900-71298704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29F0-6986-4B7D-B482-7FC3CF8F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7604-5E0E-409D-B26E-66263A3F3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F147C-C19E-4FF0-BB59-9D93F893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9D99-B512-4FFB-9124-E3D5FEAD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1E2B-1C95-4BC4-BF7E-302BE3FC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A295-4146-46A1-A4D1-D3350547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5ADC-ABB4-4CDA-8500-EFCDF6E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3D15-EA6C-4DB4-B740-E3EEF44A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2205-5AC2-4FCA-846B-B669C781A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014F5-CBFF-47E3-B6C9-94891528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9E521-3E40-4814-BA7F-96DDD7252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0830A-1520-4D31-97BA-340BD5CA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094F8-10D8-4D34-8610-A025D44D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3AE67-659D-4528-A4A0-E9452568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3001-8D76-4CB2-A040-083E4332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54716-4321-4CE2-91C1-56A18B3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11221-2A91-4FDA-85C6-FD0822A4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52728-638F-4F53-8AF1-759A4147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CDE26-89FF-4752-9327-4736474A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3C645-4A0A-4C3A-A386-4632AFBE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C3A35-189B-45BF-AB64-8EB3F6C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C166-AB0C-46FB-8425-78FC73E6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BA49-CB54-4102-B7CB-9481F3D1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884D-4030-4940-BA56-78622CEC0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DAA9-C3BB-4CF1-9207-97E7BD3B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9E06-1E18-481E-8B6B-941D164C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8764-97A3-4358-AE03-D9B8F9B4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88C8-5763-4901-BBFE-BFA594D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0C7F3-3311-4D46-B4F7-DDA879F3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46B8E-3212-4CEE-924B-BFFB64B7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A09C2-A709-4210-A967-08CB11B0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2E2E0-E924-44C4-8C6C-31E40CF2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FF74-61CC-4862-AD4D-519E1849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86829-7AF7-45FB-A4E1-E25CB01D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25D8-58FC-4298-A660-421D33BBA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AC3D-050B-44E8-A3A8-1F039441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D0BC-BF7D-4947-B22E-77C205CE6F9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B3BF-0608-4586-B316-34491E4DE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983D-4A88-4D6E-A703-1817435A2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61496D-3D4D-4E2F-BD54-9B41B1B98E7F}"/>
              </a:ext>
            </a:extLst>
          </p:cNvPr>
          <p:cNvSpPr/>
          <p:nvPr/>
        </p:nvSpPr>
        <p:spPr>
          <a:xfrm>
            <a:off x="167089" y="227565"/>
            <a:ext cx="1576081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Received data 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7E599-CDB6-4324-8AE9-38BBB7459BE0}"/>
              </a:ext>
            </a:extLst>
          </p:cNvPr>
          <p:cNvSpPr/>
          <p:nvPr/>
        </p:nvSpPr>
        <p:spPr>
          <a:xfrm>
            <a:off x="1922833" y="227566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6F8547-91D5-47A6-AEDF-095C53B01AB8}"/>
              </a:ext>
            </a:extLst>
          </p:cNvPr>
          <p:cNvSpPr/>
          <p:nvPr/>
        </p:nvSpPr>
        <p:spPr>
          <a:xfrm>
            <a:off x="3446119" y="1270175"/>
            <a:ext cx="6692629" cy="431764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C6B786-1C98-4263-BDFE-D9B10577305C}"/>
                  </a:ext>
                </a:extLst>
              </p:cNvPr>
              <p:cNvSpPr/>
              <p:nvPr/>
            </p:nvSpPr>
            <p:spPr>
              <a:xfrm>
                <a:off x="5201863" y="1701736"/>
                <a:ext cx="1852297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C6B786-1C98-4263-BDFE-D9B105773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63" y="1701736"/>
                <a:ext cx="1852297" cy="7026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A63FE8-2EAF-45A7-B208-F3D74A6207B4}"/>
                  </a:ext>
                </a:extLst>
              </p:cNvPr>
              <p:cNvSpPr/>
              <p:nvPr/>
            </p:nvSpPr>
            <p:spPr>
              <a:xfrm>
                <a:off x="5201863" y="2513267"/>
                <a:ext cx="1852297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A63FE8-2EAF-45A7-B208-F3D74A620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63" y="2513267"/>
                <a:ext cx="1852297" cy="7026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38D139F-7BE5-4A98-8EFB-300D1E870153}"/>
              </a:ext>
            </a:extLst>
          </p:cNvPr>
          <p:cNvSpPr/>
          <p:nvPr/>
        </p:nvSpPr>
        <p:spPr>
          <a:xfrm>
            <a:off x="5941251" y="33216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BB45E0-99B1-47CE-A661-3E1D67B9E8A3}"/>
              </a:ext>
            </a:extLst>
          </p:cNvPr>
          <p:cNvSpPr/>
          <p:nvPr/>
        </p:nvSpPr>
        <p:spPr>
          <a:xfrm>
            <a:off x="5946885" y="349475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B9C98D-4601-4097-B303-172495197848}"/>
              </a:ext>
            </a:extLst>
          </p:cNvPr>
          <p:cNvSpPr/>
          <p:nvPr/>
        </p:nvSpPr>
        <p:spPr>
          <a:xfrm>
            <a:off x="5946884" y="36761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0DF84E6-A7AD-4057-815D-77C271A601DA}"/>
                  </a:ext>
                </a:extLst>
              </p:cNvPr>
              <p:cNvSpPr/>
              <p:nvPr/>
            </p:nvSpPr>
            <p:spPr>
              <a:xfrm>
                <a:off x="5175910" y="3906777"/>
                <a:ext cx="1878250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0DF84E6-A7AD-4057-815D-77C271A60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10" y="3906777"/>
                <a:ext cx="1878250" cy="7026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6EDFDCC-2D57-45DC-BC66-0CF41BF45DEC}"/>
                  </a:ext>
                </a:extLst>
              </p:cNvPr>
              <p:cNvSpPr/>
              <p:nvPr/>
            </p:nvSpPr>
            <p:spPr>
              <a:xfrm>
                <a:off x="5175910" y="4721493"/>
                <a:ext cx="1878250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6EDFDCC-2D57-45DC-BC66-0CF41BF45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10" y="4721493"/>
                <a:ext cx="1878250" cy="7026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55C28B9-7984-43B3-9712-F21D36ADEF1C}"/>
                  </a:ext>
                </a:extLst>
              </p:cNvPr>
              <p:cNvSpPr/>
              <p:nvPr/>
            </p:nvSpPr>
            <p:spPr>
              <a:xfrm>
                <a:off x="3968194" y="1840906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55C28B9-7984-43B3-9712-F21D36ADE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94" y="1840906"/>
                <a:ext cx="1015130" cy="419981"/>
              </a:xfrm>
              <a:prstGeom prst="roundRect">
                <a:avLst/>
              </a:prstGeom>
              <a:blipFill>
                <a:blip r:embed="rId6"/>
                <a:stretch>
                  <a:fillRect t="-4167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63A5BD9-103A-42CD-BAEF-AD76A329E1C2}"/>
              </a:ext>
            </a:extLst>
          </p:cNvPr>
          <p:cNvSpPr txBox="1"/>
          <p:nvPr/>
        </p:nvSpPr>
        <p:spPr>
          <a:xfrm>
            <a:off x="5692241" y="1287489"/>
            <a:ext cx="30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  <a:r>
              <a:rPr lang="en-US" altLang="zh-CN" dirty="0"/>
              <a:t>asor </a:t>
            </a:r>
            <a:r>
              <a:rPr lang="en-US" dirty="0"/>
              <a:t>estimate of SD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A11FC2-1942-460A-9AAE-4F697EA29E14}"/>
                  </a:ext>
                </a:extLst>
              </p:cNvPr>
              <p:cNvSpPr/>
              <p:nvPr/>
            </p:nvSpPr>
            <p:spPr>
              <a:xfrm>
                <a:off x="7376854" y="2073181"/>
                <a:ext cx="2302233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A11FC2-1942-460A-9AAE-4F697EA29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54" y="2073181"/>
                <a:ext cx="2302233" cy="70263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1BAEFDB-B6C7-46AC-8D9D-810B4A3C3D82}"/>
                  </a:ext>
                </a:extLst>
              </p:cNvPr>
              <p:cNvSpPr/>
              <p:nvPr/>
            </p:nvSpPr>
            <p:spPr>
              <a:xfrm>
                <a:off x="7229258" y="4154715"/>
                <a:ext cx="2567593" cy="824097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1BAEFDB-B6C7-46AC-8D9D-810B4A3C3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58" y="4154715"/>
                <a:ext cx="2567593" cy="82409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owchart: Or 23">
            <a:extLst>
              <a:ext uri="{FF2B5EF4-FFF2-40B4-BE49-F238E27FC236}">
                <a16:creationId xmlns:a16="http://schemas.microsoft.com/office/drawing/2014/main" id="{BDA77FA2-2627-4564-BA7D-27CE5842EB43}"/>
              </a:ext>
            </a:extLst>
          </p:cNvPr>
          <p:cNvSpPr/>
          <p:nvPr/>
        </p:nvSpPr>
        <p:spPr>
          <a:xfrm>
            <a:off x="9679087" y="2640519"/>
            <a:ext cx="350196" cy="354478"/>
          </a:xfrm>
          <a:prstGeom prst="flowChar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7FBCA8-4E09-44BF-895A-CD661813D8EE}"/>
              </a:ext>
            </a:extLst>
          </p:cNvPr>
          <p:cNvSpPr/>
          <p:nvPr/>
        </p:nvSpPr>
        <p:spPr>
          <a:xfrm>
            <a:off x="8357514" y="331071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FBF43-1224-482B-AB5D-796EDD144F74}"/>
              </a:ext>
            </a:extLst>
          </p:cNvPr>
          <p:cNvSpPr/>
          <p:nvPr/>
        </p:nvSpPr>
        <p:spPr>
          <a:xfrm>
            <a:off x="8357516" y="349475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DEE443-6974-470A-ABBF-05A4FE4F03DC}"/>
              </a:ext>
            </a:extLst>
          </p:cNvPr>
          <p:cNvSpPr/>
          <p:nvPr/>
        </p:nvSpPr>
        <p:spPr>
          <a:xfrm>
            <a:off x="8357515" y="36761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BE7DBC5-8336-4E4C-AEF5-2AA12192B78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7054160" y="2053051"/>
            <a:ext cx="322694" cy="3714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EBD4DE-7A08-498D-A243-C89CF8491188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054160" y="2424496"/>
            <a:ext cx="322694" cy="4400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D6C4C2-6E4D-4CCC-A004-AB05EA5F4C2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208012" y="2424496"/>
            <a:ext cx="1168842" cy="115142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08D250-01FC-4E19-9103-4BF5149F170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14512" y="3575922"/>
            <a:ext cx="1014746" cy="990842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BD5519-4154-4329-9962-3ADB179720AD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054160" y="4258092"/>
            <a:ext cx="175098" cy="308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EA8D08-078B-4227-9837-D8CF94DD01F5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7054160" y="4566764"/>
            <a:ext cx="175098" cy="5060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497F908-C13C-4C79-B61B-546EBDD7825F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9679087" y="2424496"/>
            <a:ext cx="175098" cy="216023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32DD87C-BFF2-4CE2-908E-0A441AC4FF82}"/>
              </a:ext>
            </a:extLst>
          </p:cNvPr>
          <p:cNvCxnSpPr>
            <a:cxnSpLocks/>
            <a:stCxn id="23" idx="3"/>
            <a:endCxn id="24" idx="4"/>
          </p:cNvCxnSpPr>
          <p:nvPr/>
        </p:nvCxnSpPr>
        <p:spPr>
          <a:xfrm flipV="1">
            <a:off x="9796851" y="2994997"/>
            <a:ext cx="57334" cy="157176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1D8A2DD-6365-437B-BD99-A03CBB867FA3}"/>
              </a:ext>
            </a:extLst>
          </p:cNvPr>
          <p:cNvSpPr/>
          <p:nvPr/>
        </p:nvSpPr>
        <p:spPr>
          <a:xfrm>
            <a:off x="4449206" y="245587"/>
            <a:ext cx="2761893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Frequency estimate of SD (Shift register, FFT)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9B2DA5E-50D4-41FD-AA98-57553ED314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61171" y="623492"/>
            <a:ext cx="384948" cy="2805508"/>
          </a:xfrm>
          <a:prstGeom prst="bentConnector3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581943-C43F-4FED-8B23-22C9558D0537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743170" y="623491"/>
            <a:ext cx="17966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C63D3EA-2378-4377-BED6-C51D5C05F23B}"/>
              </a:ext>
            </a:extLst>
          </p:cNvPr>
          <p:cNvCxnSpPr>
            <a:stCxn id="4" idx="3"/>
            <a:endCxn id="102" idx="1"/>
          </p:cNvCxnSpPr>
          <p:nvPr/>
        </p:nvCxnSpPr>
        <p:spPr>
          <a:xfrm>
            <a:off x="3061171" y="623492"/>
            <a:ext cx="1388035" cy="18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C0A4485-2AAE-4F91-9F7A-61AF80378ADA}"/>
              </a:ext>
            </a:extLst>
          </p:cNvPr>
          <p:cNvSpPr txBox="1"/>
          <p:nvPr/>
        </p:nvSpPr>
        <p:spPr>
          <a:xfrm>
            <a:off x="3186554" y="355503"/>
            <a:ext cx="1864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frame of data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32C9E72F-638F-408D-8C55-7451D6A3D09C}"/>
              </a:ext>
            </a:extLst>
          </p:cNvPr>
          <p:cNvSpPr/>
          <p:nvPr/>
        </p:nvSpPr>
        <p:spPr>
          <a:xfrm>
            <a:off x="10563699" y="1553239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B1CE114-E1A4-4852-80E6-7CF7DBC0C0B3}"/>
              </a:ext>
            </a:extLst>
          </p:cNvPr>
          <p:cNvCxnSpPr>
            <a:stCxn id="102" idx="3"/>
            <a:endCxn id="121" idx="0"/>
          </p:cNvCxnSpPr>
          <p:nvPr/>
        </p:nvCxnSpPr>
        <p:spPr>
          <a:xfrm>
            <a:off x="7211099" y="641513"/>
            <a:ext cx="3921769" cy="91172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941DFAB-4D69-4005-8D4C-BB26D9ED4BBB}"/>
              </a:ext>
            </a:extLst>
          </p:cNvPr>
          <p:cNvSpPr/>
          <p:nvPr/>
        </p:nvSpPr>
        <p:spPr>
          <a:xfrm>
            <a:off x="10256533" y="2637050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synchronization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FA6D54F-2D8D-4921-8DC8-8D72958D36B6}"/>
              </a:ext>
            </a:extLst>
          </p:cNvPr>
          <p:cNvCxnSpPr>
            <a:cxnSpLocks/>
            <a:stCxn id="121" idx="2"/>
            <a:endCxn id="128" idx="0"/>
          </p:cNvCxnSpPr>
          <p:nvPr/>
        </p:nvCxnSpPr>
        <p:spPr>
          <a:xfrm>
            <a:off x="11132868" y="2345090"/>
            <a:ext cx="2754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2DBEF55-FC56-4183-8BEB-FCA9C353DEE4}"/>
              </a:ext>
            </a:extLst>
          </p:cNvPr>
          <p:cNvSpPr/>
          <p:nvPr/>
        </p:nvSpPr>
        <p:spPr>
          <a:xfrm>
            <a:off x="10256533" y="3720861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Carrier synchronization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6E61BB-3E80-4F1B-BD97-B8202E4FD7CA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>
            <a:off x="11135622" y="3428901"/>
            <a:ext cx="0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ACA7449-D308-42DA-BB41-7C121803C9DF}"/>
              </a:ext>
            </a:extLst>
          </p:cNvPr>
          <p:cNvSpPr/>
          <p:nvPr/>
        </p:nvSpPr>
        <p:spPr>
          <a:xfrm>
            <a:off x="10256533" y="4804672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the results 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E315258-4923-4627-AB82-FC038B57D357}"/>
              </a:ext>
            </a:extLst>
          </p:cNvPr>
          <p:cNvCxnSpPr/>
          <p:nvPr/>
        </p:nvCxnSpPr>
        <p:spPr>
          <a:xfrm>
            <a:off x="11132868" y="4512712"/>
            <a:ext cx="0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DEB1067C-FF8F-47DB-87F6-CF33ADC66E5A}"/>
              </a:ext>
            </a:extLst>
          </p:cNvPr>
          <p:cNvCxnSpPr>
            <a:cxnSpLocks/>
            <a:stCxn id="24" idx="6"/>
            <a:endCxn id="121" idx="1"/>
          </p:cNvCxnSpPr>
          <p:nvPr/>
        </p:nvCxnSpPr>
        <p:spPr>
          <a:xfrm flipV="1">
            <a:off x="10029283" y="1949165"/>
            <a:ext cx="534416" cy="868593"/>
          </a:xfrm>
          <a:prstGeom prst="bentConnector3">
            <a:avLst>
              <a:gd name="adj1" fmla="val 3412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05AFEFB1-C224-48E1-9B1D-F1EC753FB643}"/>
              </a:ext>
            </a:extLst>
          </p:cNvPr>
          <p:cNvCxnSpPr>
            <a:cxnSpLocks/>
          </p:cNvCxnSpPr>
          <p:nvPr/>
        </p:nvCxnSpPr>
        <p:spPr>
          <a:xfrm>
            <a:off x="7362834" y="641512"/>
            <a:ext cx="1129775" cy="1441899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380D9A9-DD8C-4A0F-8A89-B2E4EB8A1A9B}"/>
              </a:ext>
            </a:extLst>
          </p:cNvPr>
          <p:cNvCxnSpPr>
            <a:cxnSpLocks/>
          </p:cNvCxnSpPr>
          <p:nvPr/>
        </p:nvCxnSpPr>
        <p:spPr>
          <a:xfrm>
            <a:off x="7549640" y="647764"/>
            <a:ext cx="1097168" cy="3513203"/>
          </a:xfrm>
          <a:prstGeom prst="bentConnector2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3EAFB032-9D07-40AC-8407-BAD4FC4A4F09}"/>
              </a:ext>
            </a:extLst>
          </p:cNvPr>
          <p:cNvSpPr/>
          <p:nvPr/>
        </p:nvSpPr>
        <p:spPr>
          <a:xfrm>
            <a:off x="8356477" y="313128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9BEE9B-DB43-4BE0-9119-8E096811287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578271" y="2817758"/>
            <a:ext cx="1100816" cy="503855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B1F1A55-98BA-4A0E-B70B-72A93DE1801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577234" y="2817758"/>
            <a:ext cx="1101853" cy="79875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92020B0C-56C4-4647-B9DD-6793B7B49A9C}"/>
                  </a:ext>
                </a:extLst>
              </p:cNvPr>
              <p:cNvSpPr/>
              <p:nvPr/>
            </p:nvSpPr>
            <p:spPr>
              <a:xfrm>
                <a:off x="3973663" y="2654591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92020B0C-56C4-4647-B9DD-6793B7B4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63" y="2654591"/>
                <a:ext cx="1015130" cy="419981"/>
              </a:xfrm>
              <a:prstGeom prst="roundRect">
                <a:avLst/>
              </a:prstGeom>
              <a:blipFill>
                <a:blip r:embed="rId9"/>
                <a:stretch>
                  <a:fillRect t="-2778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AFC86D-A64B-4386-AAA3-694A18339F09}"/>
                  </a:ext>
                </a:extLst>
              </p:cNvPr>
              <p:cNvSpPr/>
              <p:nvPr/>
            </p:nvSpPr>
            <p:spPr>
              <a:xfrm>
                <a:off x="3978684" y="4048101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AFC86D-A64B-4386-AAA3-694A1833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84" y="4048101"/>
                <a:ext cx="1015130" cy="419981"/>
              </a:xfrm>
              <a:prstGeom prst="roundRect">
                <a:avLst/>
              </a:prstGeom>
              <a:blipFill>
                <a:blip r:embed="rId9"/>
                <a:stretch>
                  <a:fillRect t="-2778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EEFADD3D-4518-411B-A51F-04026755B864}"/>
                  </a:ext>
                </a:extLst>
              </p:cNvPr>
              <p:cNvSpPr/>
              <p:nvPr/>
            </p:nvSpPr>
            <p:spPr>
              <a:xfrm>
                <a:off x="3968194" y="4857345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EEFADD3D-4518-411B-A51F-04026755B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94" y="4857345"/>
                <a:ext cx="1015130" cy="419981"/>
              </a:xfrm>
              <a:prstGeom prst="roundRect">
                <a:avLst/>
              </a:prstGeom>
              <a:blipFill>
                <a:blip r:embed="rId6"/>
                <a:stretch>
                  <a:fillRect t="-4167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5B6D0B-78CF-4C02-80CF-C29CAFEEF2E1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4983324" y="2050897"/>
            <a:ext cx="218539" cy="21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B8E381E-5999-4DAE-A404-F2E4E6A8CFA9}"/>
              </a:ext>
            </a:extLst>
          </p:cNvPr>
          <p:cNvCxnSpPr>
            <a:cxnSpLocks/>
            <a:stCxn id="203" idx="3"/>
            <a:endCxn id="12" idx="1"/>
          </p:cNvCxnSpPr>
          <p:nvPr/>
        </p:nvCxnSpPr>
        <p:spPr>
          <a:xfrm>
            <a:off x="4988793" y="2864582"/>
            <a:ext cx="213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036A4D6-995A-4434-9AA4-24D407D939E2}"/>
              </a:ext>
            </a:extLst>
          </p:cNvPr>
          <p:cNvCxnSpPr>
            <a:cxnSpLocks/>
            <a:stCxn id="204" idx="3"/>
            <a:endCxn id="16" idx="1"/>
          </p:cNvCxnSpPr>
          <p:nvPr/>
        </p:nvCxnSpPr>
        <p:spPr>
          <a:xfrm>
            <a:off x="4993814" y="4258092"/>
            <a:ext cx="1820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A943510-A420-4533-85E6-F3B56A8E014A}"/>
              </a:ext>
            </a:extLst>
          </p:cNvPr>
          <p:cNvCxnSpPr>
            <a:cxnSpLocks/>
            <a:stCxn id="205" idx="3"/>
            <a:endCxn id="17" idx="1"/>
          </p:cNvCxnSpPr>
          <p:nvPr/>
        </p:nvCxnSpPr>
        <p:spPr>
          <a:xfrm>
            <a:off x="4983324" y="5067336"/>
            <a:ext cx="192586" cy="54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706B4FF8-50F3-49B9-AE0B-8B12B803E17F}"/>
              </a:ext>
            </a:extLst>
          </p:cNvPr>
          <p:cNvCxnSpPr>
            <a:cxnSpLocks/>
            <a:stCxn id="5" idx="1"/>
            <a:endCxn id="18" idx="1"/>
          </p:cNvCxnSpPr>
          <p:nvPr/>
        </p:nvCxnSpPr>
        <p:spPr>
          <a:xfrm rot="10800000" flipH="1">
            <a:off x="3446118" y="2050898"/>
            <a:ext cx="522075" cy="1378103"/>
          </a:xfrm>
          <a:prstGeom prst="bentConnector3">
            <a:avLst>
              <a:gd name="adj1" fmla="val 5124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25712521-77C4-443D-9A8E-20F5597DE1B0}"/>
              </a:ext>
            </a:extLst>
          </p:cNvPr>
          <p:cNvCxnSpPr>
            <a:cxnSpLocks/>
            <a:stCxn id="5" idx="1"/>
            <a:endCxn id="203" idx="1"/>
          </p:cNvCxnSpPr>
          <p:nvPr/>
        </p:nvCxnSpPr>
        <p:spPr>
          <a:xfrm rot="10800000" flipH="1">
            <a:off x="3446119" y="2864582"/>
            <a:ext cx="527544" cy="564418"/>
          </a:xfrm>
          <a:prstGeom prst="bentConnector3">
            <a:avLst>
              <a:gd name="adj1" fmla="val 5070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1562D8B7-C2E8-420E-A026-F7226B225D50}"/>
              </a:ext>
            </a:extLst>
          </p:cNvPr>
          <p:cNvCxnSpPr>
            <a:cxnSpLocks/>
            <a:stCxn id="5" idx="1"/>
            <a:endCxn id="204" idx="1"/>
          </p:cNvCxnSpPr>
          <p:nvPr/>
        </p:nvCxnSpPr>
        <p:spPr>
          <a:xfrm rot="10800000" flipH="1" flipV="1">
            <a:off x="3446118" y="3429000"/>
            <a:ext cx="532565" cy="829092"/>
          </a:xfrm>
          <a:prstGeom prst="bentConnector3">
            <a:avLst>
              <a:gd name="adj1" fmla="val 50231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A65526D3-2C9A-41C1-A319-AB0F22E4EF8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3446119" y="3429000"/>
            <a:ext cx="527318" cy="1644238"/>
          </a:xfrm>
          <a:prstGeom prst="bentConnector4">
            <a:avLst>
              <a:gd name="adj1" fmla="val 50731"/>
              <a:gd name="adj2" fmla="val 9973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3</cp:revision>
  <dcterms:created xsi:type="dcterms:W3CDTF">2021-12-15T01:00:15Z</dcterms:created>
  <dcterms:modified xsi:type="dcterms:W3CDTF">2021-12-16T06:52:34Z</dcterms:modified>
</cp:coreProperties>
</file>