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1C1-BA4C-475E-B6CB-6B3F29E7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04B3-305D-458E-A743-1386235E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22B4-56E9-40E9-902F-AA7417A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7AC4-C1E8-48DC-B0C4-9D93ABF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58E2-EB0F-4CE2-B190-069F5D8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2D4-12C2-4460-A6C0-AA572D5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6109-5C8E-408E-B16B-1DAB0255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CF54-252F-4CD0-916A-C849A955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5616-6F0F-4850-82BB-F7B854C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6613-664E-4111-8712-0BD849C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A7175-CC66-4C97-94E0-2474745E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6F43-27EC-426B-85BD-BFD1EB5D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BE96-6AB6-4DF1-9E11-44FBC8DA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3B2-D5EE-4CC4-AAE3-988D064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41E2-2B46-472B-812D-03A51CA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9FD-4F71-405B-A718-36AF79E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C847-0C04-4176-80B0-A4E5631F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C22-815F-4E78-9FA0-C8FA65F7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41E9-9BAC-49C6-80B5-9A0329C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854-6D3F-4CF6-8EF3-0774158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B4A-2831-458C-B90D-76990EDB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1384-11FD-493D-B145-30DC6D5B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8ACD-F388-41FC-9DC6-165653D0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F601-E287-41A3-ADF0-4F06156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7C9F-5A42-4DDF-8319-3B86166F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A58-D2E8-4975-BFF4-11F55D5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233-F202-453B-AA3A-C708CC52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E4B3-0DD3-4008-AA1A-4E74704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43A9-8F32-44B0-9B2D-A62962EC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0DAB-24F0-493E-95BF-9F4A894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1D93-2632-4C1C-8DAC-8C481CFA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9F9A-9DC5-4026-A54C-63E9A09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534-9B56-4AAD-AF02-4572D365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496D-5545-48E8-BDDC-B10D1849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2BDE-52D0-401E-BC23-EC048E3D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FAEC-28BC-4BC9-8445-3FF3D0AA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D078-D12D-4BD1-94B1-EBBE45C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C060-3A49-46A4-820F-E735C66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4E693-04C3-4820-B80C-4A4E5E6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4D00-B00B-484B-94CF-69B6F2FE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42B8-8A8D-40C7-801D-1057A95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87C0-59C7-49F8-873B-517C19B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6C35-437A-4848-956B-3DFFD8E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5E31-5CDB-44C7-957B-2AEEF46C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90DA-1A4D-4B1E-BB26-86E3322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3153-10B9-41C8-9240-2B0B6D3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E8A-C4C9-4C59-9960-1B698002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6A56-EA7F-4D74-91A2-402D80B3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18B0-2D36-46A1-B544-95F2A37B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ED09-4243-4431-AD42-E2E4A9B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0362-874A-4F84-9EE6-0EE9BF3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0432-0273-44EB-925D-1B6583E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C29-117F-4BD1-9391-70744FC9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03771-8922-4501-8BB8-E405FDF9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5158-E260-4E6B-9AF5-26A6592F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9CF9-2DA3-4AA8-98E9-6CE730A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5134-1DEE-44D6-83FC-A68BFEF6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DDC9-F99E-4B1C-B940-C72B37E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F6B41-E2A1-49F1-867A-3636720B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2898-8211-4A0B-AA7D-5ED5673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8681-5443-46E1-8262-CFF8BBF9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B2A5-0536-4469-8519-ACEA26E5B44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2944-0B86-44E2-858D-2F1CF1B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25BE-F9CC-40E9-AE81-E4B3614D7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9E589-40F0-4CA3-8F81-A07BF50A7F58}"/>
              </a:ext>
            </a:extLst>
          </p:cNvPr>
          <p:cNvSpPr/>
          <p:nvPr/>
        </p:nvSpPr>
        <p:spPr>
          <a:xfrm>
            <a:off x="3788316" y="2468190"/>
            <a:ext cx="2217905" cy="158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DB4D8-EAD3-4493-90F6-87A72B17FA15}"/>
              </a:ext>
            </a:extLst>
          </p:cNvPr>
          <p:cNvCxnSpPr>
            <a:cxnSpLocks/>
          </p:cNvCxnSpPr>
          <p:nvPr/>
        </p:nvCxnSpPr>
        <p:spPr>
          <a:xfrm>
            <a:off x="3447847" y="4057244"/>
            <a:ext cx="4520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/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/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38196C-3EE3-4DF0-A755-A3E54F17E7FE}"/>
              </a:ext>
            </a:extLst>
          </p:cNvPr>
          <p:cNvSpPr txBox="1"/>
          <p:nvPr/>
        </p:nvSpPr>
        <p:spPr>
          <a:xfrm>
            <a:off x="3708266" y="2094149"/>
            <a:ext cx="237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 Window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069BB-425A-48C6-A327-1FDC2482DBDC}"/>
              </a:ext>
            </a:extLst>
          </p:cNvPr>
          <p:cNvCxnSpPr>
            <a:cxnSpLocks/>
          </p:cNvCxnSpPr>
          <p:nvPr/>
        </p:nvCxnSpPr>
        <p:spPr>
          <a:xfrm flipH="1">
            <a:off x="6013975" y="2965661"/>
            <a:ext cx="3956" cy="1093464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035C50-390E-4BB6-8044-35417E825E26}"/>
              </a:ext>
            </a:extLst>
          </p:cNvPr>
          <p:cNvCxnSpPr/>
          <p:nvPr/>
        </p:nvCxnSpPr>
        <p:spPr>
          <a:xfrm>
            <a:off x="3798044" y="3025808"/>
            <a:ext cx="0" cy="1015122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A5230-5FA2-4886-A73E-942442A1FB0B}"/>
              </a:ext>
            </a:extLst>
          </p:cNvPr>
          <p:cNvSpPr/>
          <p:nvPr/>
        </p:nvSpPr>
        <p:spPr>
          <a:xfrm>
            <a:off x="3807775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53380C-8F93-44AB-87B3-377077CC5E25}"/>
              </a:ext>
            </a:extLst>
          </p:cNvPr>
          <p:cNvCxnSpPr>
            <a:cxnSpLocks/>
            <a:stCxn id="13" idx="39"/>
          </p:cNvCxnSpPr>
          <p:nvPr/>
        </p:nvCxnSpPr>
        <p:spPr>
          <a:xfrm>
            <a:off x="7348636" y="2954801"/>
            <a:ext cx="2" cy="108399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9B7A59-F2D3-4E7D-B89B-E52B5EC896EC}"/>
              </a:ext>
            </a:extLst>
          </p:cNvPr>
          <p:cNvSpPr/>
          <p:nvPr/>
        </p:nvSpPr>
        <p:spPr>
          <a:xfrm>
            <a:off x="5140460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F025F-4790-4B02-884D-1CB32779A33D}"/>
              </a:ext>
            </a:extLst>
          </p:cNvPr>
          <p:cNvCxnSpPr>
            <a:cxnSpLocks/>
          </p:cNvCxnSpPr>
          <p:nvPr/>
        </p:nvCxnSpPr>
        <p:spPr>
          <a:xfrm>
            <a:off x="5140460" y="3025808"/>
            <a:ext cx="0" cy="1015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AAEC6A-44C6-43A9-89C8-40929E91E9ED}"/>
              </a:ext>
            </a:extLst>
          </p:cNvPr>
          <p:cNvSpPr/>
          <p:nvPr/>
        </p:nvSpPr>
        <p:spPr>
          <a:xfrm>
            <a:off x="5148215" y="2815556"/>
            <a:ext cx="865760" cy="237520"/>
          </a:xfrm>
          <a:custGeom>
            <a:avLst/>
            <a:gdLst>
              <a:gd name="connsiteX0" fmla="*/ 0 w 846306"/>
              <a:gd name="connsiteY0" fmla="*/ 194554 h 194554"/>
              <a:gd name="connsiteX1" fmla="*/ 68094 w 846306"/>
              <a:gd name="connsiteY1" fmla="*/ 184826 h 194554"/>
              <a:gd name="connsiteX2" fmla="*/ 97277 w 846306"/>
              <a:gd name="connsiteY2" fmla="*/ 116732 h 194554"/>
              <a:gd name="connsiteX3" fmla="*/ 165370 w 846306"/>
              <a:gd name="connsiteY3" fmla="*/ 58366 h 194554"/>
              <a:gd name="connsiteX4" fmla="*/ 175098 w 846306"/>
              <a:gd name="connsiteY4" fmla="*/ 29183 h 194554"/>
              <a:gd name="connsiteX5" fmla="*/ 223736 w 846306"/>
              <a:gd name="connsiteY5" fmla="*/ 19456 h 194554"/>
              <a:gd name="connsiteX6" fmla="*/ 252919 w 846306"/>
              <a:gd name="connsiteY6" fmla="*/ 9728 h 194554"/>
              <a:gd name="connsiteX7" fmla="*/ 291830 w 846306"/>
              <a:gd name="connsiteY7" fmla="*/ 0 h 194554"/>
              <a:gd name="connsiteX8" fmla="*/ 340468 w 846306"/>
              <a:gd name="connsiteY8" fmla="*/ 9728 h 194554"/>
              <a:gd name="connsiteX9" fmla="*/ 350196 w 846306"/>
              <a:gd name="connsiteY9" fmla="*/ 38911 h 194554"/>
              <a:gd name="connsiteX10" fmla="*/ 389106 w 846306"/>
              <a:gd name="connsiteY10" fmla="*/ 68094 h 194554"/>
              <a:gd name="connsiteX11" fmla="*/ 398834 w 846306"/>
              <a:gd name="connsiteY11" fmla="*/ 97277 h 194554"/>
              <a:gd name="connsiteX12" fmla="*/ 466928 w 846306"/>
              <a:gd name="connsiteY12" fmla="*/ 145915 h 194554"/>
              <a:gd name="connsiteX13" fmla="*/ 496111 w 846306"/>
              <a:gd name="connsiteY13" fmla="*/ 165371 h 194554"/>
              <a:gd name="connsiteX14" fmla="*/ 573932 w 846306"/>
              <a:gd name="connsiteY14" fmla="*/ 155643 h 194554"/>
              <a:gd name="connsiteX15" fmla="*/ 583660 w 846306"/>
              <a:gd name="connsiteY15" fmla="*/ 126460 h 194554"/>
              <a:gd name="connsiteX16" fmla="*/ 612843 w 846306"/>
              <a:gd name="connsiteY16" fmla="*/ 107005 h 194554"/>
              <a:gd name="connsiteX17" fmla="*/ 632298 w 846306"/>
              <a:gd name="connsiteY17" fmla="*/ 77822 h 194554"/>
              <a:gd name="connsiteX18" fmla="*/ 690664 w 846306"/>
              <a:gd name="connsiteY18" fmla="*/ 58366 h 194554"/>
              <a:gd name="connsiteX19" fmla="*/ 719847 w 846306"/>
              <a:gd name="connsiteY19" fmla="*/ 38911 h 194554"/>
              <a:gd name="connsiteX20" fmla="*/ 768485 w 846306"/>
              <a:gd name="connsiteY20" fmla="*/ 48639 h 194554"/>
              <a:gd name="connsiteX21" fmla="*/ 778213 w 846306"/>
              <a:gd name="connsiteY21" fmla="*/ 77822 h 194554"/>
              <a:gd name="connsiteX22" fmla="*/ 846306 w 846306"/>
              <a:gd name="connsiteY22" fmla="*/ 107005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6306" h="194554">
                <a:moveTo>
                  <a:pt x="0" y="194554"/>
                </a:moveTo>
                <a:cubicBezTo>
                  <a:pt x="22698" y="191311"/>
                  <a:pt x="47142" y="194138"/>
                  <a:pt x="68094" y="184826"/>
                </a:cubicBezTo>
                <a:cubicBezTo>
                  <a:pt x="90855" y="174710"/>
                  <a:pt x="89413" y="132460"/>
                  <a:pt x="97277" y="116732"/>
                </a:cubicBezTo>
                <a:cubicBezTo>
                  <a:pt x="118323" y="74641"/>
                  <a:pt x="127019" y="77542"/>
                  <a:pt x="165370" y="58366"/>
                </a:cubicBezTo>
                <a:cubicBezTo>
                  <a:pt x="168613" y="48638"/>
                  <a:pt x="166566" y="34871"/>
                  <a:pt x="175098" y="29183"/>
                </a:cubicBezTo>
                <a:cubicBezTo>
                  <a:pt x="188855" y="20012"/>
                  <a:pt x="207696" y="23466"/>
                  <a:pt x="223736" y="19456"/>
                </a:cubicBezTo>
                <a:cubicBezTo>
                  <a:pt x="233684" y="16969"/>
                  <a:pt x="243060" y="12545"/>
                  <a:pt x="252919" y="9728"/>
                </a:cubicBezTo>
                <a:cubicBezTo>
                  <a:pt x="265774" y="6055"/>
                  <a:pt x="278860" y="3243"/>
                  <a:pt x="291830" y="0"/>
                </a:cubicBezTo>
                <a:cubicBezTo>
                  <a:pt x="308043" y="3243"/>
                  <a:pt x="326711" y="557"/>
                  <a:pt x="340468" y="9728"/>
                </a:cubicBezTo>
                <a:cubicBezTo>
                  <a:pt x="349000" y="15416"/>
                  <a:pt x="343632" y="31034"/>
                  <a:pt x="350196" y="38911"/>
                </a:cubicBezTo>
                <a:cubicBezTo>
                  <a:pt x="360575" y="51366"/>
                  <a:pt x="376136" y="58366"/>
                  <a:pt x="389106" y="68094"/>
                </a:cubicBezTo>
                <a:cubicBezTo>
                  <a:pt x="392349" y="77822"/>
                  <a:pt x="393146" y="88745"/>
                  <a:pt x="398834" y="97277"/>
                </a:cubicBezTo>
                <a:cubicBezTo>
                  <a:pt x="420774" y="130187"/>
                  <a:pt x="434156" y="127188"/>
                  <a:pt x="466928" y="145915"/>
                </a:cubicBezTo>
                <a:cubicBezTo>
                  <a:pt x="477079" y="151716"/>
                  <a:pt x="486383" y="158886"/>
                  <a:pt x="496111" y="165371"/>
                </a:cubicBezTo>
                <a:cubicBezTo>
                  <a:pt x="522051" y="162128"/>
                  <a:pt x="550043" y="166260"/>
                  <a:pt x="573932" y="155643"/>
                </a:cubicBezTo>
                <a:cubicBezTo>
                  <a:pt x="583302" y="151478"/>
                  <a:pt x="577254" y="134467"/>
                  <a:pt x="583660" y="126460"/>
                </a:cubicBezTo>
                <a:cubicBezTo>
                  <a:pt x="590963" y="117331"/>
                  <a:pt x="603115" y="113490"/>
                  <a:pt x="612843" y="107005"/>
                </a:cubicBezTo>
                <a:cubicBezTo>
                  <a:pt x="619328" y="97277"/>
                  <a:pt x="622384" y="84018"/>
                  <a:pt x="632298" y="77822"/>
                </a:cubicBezTo>
                <a:cubicBezTo>
                  <a:pt x="649688" y="66953"/>
                  <a:pt x="673600" y="69742"/>
                  <a:pt x="690664" y="58366"/>
                </a:cubicBezTo>
                <a:lnTo>
                  <a:pt x="719847" y="38911"/>
                </a:lnTo>
                <a:cubicBezTo>
                  <a:pt x="736060" y="42154"/>
                  <a:pt x="754728" y="39468"/>
                  <a:pt x="768485" y="48639"/>
                </a:cubicBezTo>
                <a:cubicBezTo>
                  <a:pt x="777017" y="54327"/>
                  <a:pt x="770962" y="70571"/>
                  <a:pt x="778213" y="77822"/>
                </a:cubicBezTo>
                <a:cubicBezTo>
                  <a:pt x="830031" y="129639"/>
                  <a:pt x="822078" y="131233"/>
                  <a:pt x="846306" y="10700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/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/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/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blipFill>
                <a:blip r:embed="rId6"/>
                <a:stretch>
                  <a:fillRect t="-8197" r="-35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/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blipFill>
                <a:blip r:embed="rId7"/>
                <a:stretch>
                  <a:fillRect r="-7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51746-7D7F-4B6E-B919-6E9BF09B23BF}"/>
              </a:ext>
            </a:extLst>
          </p:cNvPr>
          <p:cNvCxnSpPr>
            <a:cxnSpLocks/>
          </p:cNvCxnSpPr>
          <p:nvPr/>
        </p:nvCxnSpPr>
        <p:spPr>
          <a:xfrm flipH="1">
            <a:off x="3779065" y="3946794"/>
            <a:ext cx="593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66D0D-51BB-4AD2-97F9-12C468953B08}"/>
              </a:ext>
            </a:extLst>
          </p:cNvPr>
          <p:cNvCxnSpPr>
            <a:cxnSpLocks/>
          </p:cNvCxnSpPr>
          <p:nvPr/>
        </p:nvCxnSpPr>
        <p:spPr>
          <a:xfrm>
            <a:off x="4547073" y="3946795"/>
            <a:ext cx="59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/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82FC6-2A63-4131-9290-E6461DC3120D}"/>
              </a:ext>
            </a:extLst>
          </p:cNvPr>
          <p:cNvCxnSpPr>
            <a:cxnSpLocks/>
          </p:cNvCxnSpPr>
          <p:nvPr/>
        </p:nvCxnSpPr>
        <p:spPr>
          <a:xfrm flipH="1">
            <a:off x="6004172" y="2998342"/>
            <a:ext cx="5930" cy="105104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485A5C-DCF3-43B2-8B8F-17FE98BF7FC6}"/>
              </a:ext>
            </a:extLst>
          </p:cNvPr>
          <p:cNvCxnSpPr/>
          <p:nvPr/>
        </p:nvCxnSpPr>
        <p:spPr>
          <a:xfrm flipH="1">
            <a:off x="5261242" y="3053076"/>
            <a:ext cx="310922" cy="28614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1E6223-69FF-485A-8F58-64971BFCF8D0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5261242" y="3057596"/>
            <a:ext cx="482274" cy="4509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557213-50E3-4B36-AE52-9D49387CF2AB}"/>
              </a:ext>
            </a:extLst>
          </p:cNvPr>
          <p:cNvCxnSpPr>
            <a:cxnSpLocks/>
          </p:cNvCxnSpPr>
          <p:nvPr/>
        </p:nvCxnSpPr>
        <p:spPr>
          <a:xfrm flipH="1">
            <a:off x="5438979" y="3518595"/>
            <a:ext cx="464136" cy="4507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1CBE17-919C-44AE-9281-D9BE0FA0883C}"/>
              </a:ext>
            </a:extLst>
          </p:cNvPr>
          <p:cNvCxnSpPr>
            <a:cxnSpLocks/>
          </p:cNvCxnSpPr>
          <p:nvPr/>
        </p:nvCxnSpPr>
        <p:spPr>
          <a:xfrm flipH="1">
            <a:off x="5249803" y="3647424"/>
            <a:ext cx="205704" cy="1928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983F0-4E0E-4EF7-B7E9-21D5333C262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80076" y="3677779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6852C7-E1E9-4E2D-89F9-FD2A259C068F}"/>
              </a:ext>
            </a:extLst>
          </p:cNvPr>
          <p:cNvCxnSpPr>
            <a:cxnSpLocks/>
          </p:cNvCxnSpPr>
          <p:nvPr/>
        </p:nvCxnSpPr>
        <p:spPr>
          <a:xfrm flipH="1">
            <a:off x="5589741" y="3683630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6B0F41-1D75-4C0F-9FD0-663B7F902010}"/>
              </a:ext>
            </a:extLst>
          </p:cNvPr>
          <p:cNvCxnSpPr>
            <a:cxnSpLocks/>
          </p:cNvCxnSpPr>
          <p:nvPr/>
        </p:nvCxnSpPr>
        <p:spPr>
          <a:xfrm flipH="1">
            <a:off x="5721825" y="3804925"/>
            <a:ext cx="185673" cy="1763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FC5091-59CA-4BC6-910F-82A24F5B7E83}"/>
              </a:ext>
            </a:extLst>
          </p:cNvPr>
          <p:cNvCxnSpPr>
            <a:cxnSpLocks/>
          </p:cNvCxnSpPr>
          <p:nvPr/>
        </p:nvCxnSpPr>
        <p:spPr>
          <a:xfrm flipH="1">
            <a:off x="5599089" y="3104602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5897B-E1DA-4AA1-9094-5B502E7F99D8}"/>
              </a:ext>
            </a:extLst>
          </p:cNvPr>
          <p:cNvCxnSpPr>
            <a:cxnSpLocks/>
          </p:cNvCxnSpPr>
          <p:nvPr/>
        </p:nvCxnSpPr>
        <p:spPr>
          <a:xfrm flipH="1">
            <a:off x="5692673" y="3187120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7D76E-B40D-456C-8CA7-C460D851FB5A}"/>
              </a:ext>
            </a:extLst>
          </p:cNvPr>
          <p:cNvCxnSpPr>
            <a:cxnSpLocks/>
          </p:cNvCxnSpPr>
          <p:nvPr/>
        </p:nvCxnSpPr>
        <p:spPr>
          <a:xfrm flipH="1">
            <a:off x="5721825" y="3287699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CB17C2-7B6B-4594-8BA3-B9D7528A1D57}"/>
              </a:ext>
            </a:extLst>
          </p:cNvPr>
          <p:cNvCxnSpPr>
            <a:cxnSpLocks/>
          </p:cNvCxnSpPr>
          <p:nvPr/>
        </p:nvCxnSpPr>
        <p:spPr>
          <a:xfrm flipH="1">
            <a:off x="5230785" y="3573848"/>
            <a:ext cx="154124" cy="1392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5F8E76-76FC-43AC-8770-2F74ABC7E03C}"/>
              </a:ext>
            </a:extLst>
          </p:cNvPr>
          <p:cNvCxnSpPr>
            <a:cxnSpLocks/>
          </p:cNvCxnSpPr>
          <p:nvPr/>
        </p:nvCxnSpPr>
        <p:spPr>
          <a:xfrm flipH="1">
            <a:off x="5211274" y="2980618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3</cp:revision>
  <dcterms:created xsi:type="dcterms:W3CDTF">2022-01-23T03:18:06Z</dcterms:created>
  <dcterms:modified xsi:type="dcterms:W3CDTF">2022-01-25T00:55:37Z</dcterms:modified>
</cp:coreProperties>
</file>