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00B6-1B32-47E4-88B6-8C493AE48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09CD-DF24-4569-91E5-B3064430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3922-95BC-4354-A5B1-60035972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CE52-771B-4FDA-81F2-41023540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0A3A-01A6-46B5-9795-0CD8C115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AAC6-DDA4-4975-B4D7-4FE08E8E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65696-4FE6-4640-B6A3-3314E0D5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8622-53D2-4711-BAFE-370B491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92D1-9390-40D3-A404-4D3CCF1B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00CB-A39A-43CF-8BEA-6C34B007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1BFAF-9CC5-480B-A17C-6FE0CF2D2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949F4-CF21-41C4-B354-B7695F9B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7A6C-26DE-4A00-A32E-9FE2E9D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198D-7B8F-4CC9-AE03-006FFD2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23DE-46DF-4F44-8AA0-8680045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6C4A-D246-448C-B1A6-536FA036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C5F8-D07F-4EB9-A71B-C806EC22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9468-376C-405F-8B6A-A0AFA89E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C0A0-9955-4770-8A45-91863BCE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B30B-426D-44BB-BB4A-C47C5ABD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005D-84A1-45F7-ABEC-EA9ABC8A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7735-A678-4918-953C-F8DBD7FAB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0B1C-6DEA-44AB-9B8B-A1736E48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E640-4CBF-4358-8600-7959947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3755-9DC0-4E13-A900-71298704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29F0-6986-4B7D-B482-7FC3CF8F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7604-5E0E-409D-B26E-66263A3F3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F147C-C19E-4FF0-BB59-9D93F893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9D99-B512-4FFB-9124-E3D5FEAD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1E2B-1C95-4BC4-BF7E-302BE3FC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A295-4146-46A1-A4D1-D3350547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5ADC-ABB4-4CDA-8500-EFCDF6E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3D15-EA6C-4DB4-B740-E3EEF44A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2205-5AC2-4FCA-846B-B669C781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014F5-CBFF-47E3-B6C9-94891528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9E521-3E40-4814-BA7F-96DDD7252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0830A-1520-4D31-97BA-340BD5CA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094F8-10D8-4D34-8610-A025D44D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3AE67-659D-4528-A4A0-E9452568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3001-8D76-4CB2-A040-083E433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54716-4321-4CE2-91C1-56A18B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11221-2A91-4FDA-85C6-FD0822A4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52728-638F-4F53-8AF1-759A4147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CDE26-89FF-4752-9327-4736474A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3C645-4A0A-4C3A-A386-4632AFBE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3A35-189B-45BF-AB64-8EB3F6C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C166-AB0C-46FB-8425-78FC73E6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BA49-CB54-4102-B7CB-9481F3D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884D-4030-4940-BA56-78622CEC0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DAA9-C3BB-4CF1-9207-97E7BD3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9E06-1E18-481E-8B6B-941D164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8764-97A3-4358-AE03-D9B8F9B4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88C8-5763-4901-BBFE-BFA594D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0C7F3-3311-4D46-B4F7-DDA879F3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46B8E-3212-4CEE-924B-BFFB64B7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A09C2-A709-4210-A967-08CB11B0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2E2E0-E924-44C4-8C6C-31E40CF2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FF74-61CC-4862-AD4D-519E1849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86829-7AF7-45FB-A4E1-E25CB01D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25D8-58FC-4298-A660-421D33BB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AC3D-050B-44E8-A3A8-1F039441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D0BC-BF7D-4947-B22E-77C205CE6F9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B3BF-0608-4586-B316-34491E4DE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983D-4A88-4D6E-A703-1817435A2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61496D-3D4D-4E2F-BD54-9B41B1B98E7F}"/>
              </a:ext>
            </a:extLst>
          </p:cNvPr>
          <p:cNvSpPr/>
          <p:nvPr/>
        </p:nvSpPr>
        <p:spPr>
          <a:xfrm>
            <a:off x="167089" y="227565"/>
            <a:ext cx="1576081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Received data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7E599-CDB6-4324-8AE9-38BBB7459BE0}"/>
              </a:ext>
            </a:extLst>
          </p:cNvPr>
          <p:cNvSpPr/>
          <p:nvPr/>
        </p:nvSpPr>
        <p:spPr>
          <a:xfrm>
            <a:off x="1922833" y="227566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F8547-91D5-47A6-AEDF-095C53B01AB8}"/>
              </a:ext>
            </a:extLst>
          </p:cNvPr>
          <p:cNvSpPr/>
          <p:nvPr/>
        </p:nvSpPr>
        <p:spPr>
          <a:xfrm>
            <a:off x="3446119" y="1270175"/>
            <a:ext cx="6692629" cy="431764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/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/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38D139F-7BE5-4A98-8EFB-300D1E870153}"/>
              </a:ext>
            </a:extLst>
          </p:cNvPr>
          <p:cNvSpPr/>
          <p:nvPr/>
        </p:nvSpPr>
        <p:spPr>
          <a:xfrm>
            <a:off x="5941251" y="33216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BB45E0-99B1-47CE-A661-3E1D67B9E8A3}"/>
              </a:ext>
            </a:extLst>
          </p:cNvPr>
          <p:cNvSpPr/>
          <p:nvPr/>
        </p:nvSpPr>
        <p:spPr>
          <a:xfrm>
            <a:off x="5946885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B9C98D-4601-4097-B303-172495197848}"/>
              </a:ext>
            </a:extLst>
          </p:cNvPr>
          <p:cNvSpPr/>
          <p:nvPr/>
        </p:nvSpPr>
        <p:spPr>
          <a:xfrm>
            <a:off x="5946884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/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/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/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63A5BD9-103A-42CD-BAEF-AD76A329E1C2}"/>
              </a:ext>
            </a:extLst>
          </p:cNvPr>
          <p:cNvSpPr txBox="1"/>
          <p:nvPr/>
        </p:nvSpPr>
        <p:spPr>
          <a:xfrm>
            <a:off x="5692241" y="1287489"/>
            <a:ext cx="30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  <a:r>
              <a:rPr lang="en-US" altLang="zh-CN" dirty="0"/>
              <a:t>asor </a:t>
            </a:r>
            <a:r>
              <a:rPr lang="en-US" dirty="0"/>
              <a:t>estimate of 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/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/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owchart: Or 23">
            <a:extLst>
              <a:ext uri="{FF2B5EF4-FFF2-40B4-BE49-F238E27FC236}">
                <a16:creationId xmlns:a16="http://schemas.microsoft.com/office/drawing/2014/main" id="{BDA77FA2-2627-4564-BA7D-27CE5842EB43}"/>
              </a:ext>
            </a:extLst>
          </p:cNvPr>
          <p:cNvSpPr/>
          <p:nvPr/>
        </p:nvSpPr>
        <p:spPr>
          <a:xfrm>
            <a:off x="9679087" y="2640519"/>
            <a:ext cx="350196" cy="354478"/>
          </a:xfrm>
          <a:prstGeom prst="flowChar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7FBCA8-4E09-44BF-895A-CD661813D8EE}"/>
              </a:ext>
            </a:extLst>
          </p:cNvPr>
          <p:cNvSpPr/>
          <p:nvPr/>
        </p:nvSpPr>
        <p:spPr>
          <a:xfrm>
            <a:off x="8357514" y="331071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FBF43-1224-482B-AB5D-796EDD144F74}"/>
              </a:ext>
            </a:extLst>
          </p:cNvPr>
          <p:cNvSpPr/>
          <p:nvPr/>
        </p:nvSpPr>
        <p:spPr>
          <a:xfrm>
            <a:off x="8357516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DEE443-6974-470A-ABBF-05A4FE4F03DC}"/>
              </a:ext>
            </a:extLst>
          </p:cNvPr>
          <p:cNvSpPr/>
          <p:nvPr/>
        </p:nvSpPr>
        <p:spPr>
          <a:xfrm>
            <a:off x="8357515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BE7DBC5-8336-4E4C-AEF5-2AA12192B78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054160" y="2053051"/>
            <a:ext cx="322694" cy="3714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EBD4DE-7A08-498D-A243-C89CF8491188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054160" y="2424496"/>
            <a:ext cx="322694" cy="44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D6C4C2-6E4D-4CCC-A004-AB05EA5F4C2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208012" y="2424496"/>
            <a:ext cx="1168842" cy="11514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08D250-01FC-4E19-9103-4BF5149F170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14512" y="3575922"/>
            <a:ext cx="1014746" cy="990842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BD5519-4154-4329-9962-3ADB179720AD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054160" y="4258092"/>
            <a:ext cx="175098" cy="308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EA8D08-078B-4227-9837-D8CF94DD01F5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7054160" y="4566764"/>
            <a:ext cx="175098" cy="5060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497F908-C13C-4C79-B61B-546EBDD7825F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9679087" y="2424496"/>
            <a:ext cx="175098" cy="21602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32DD87C-BFF2-4CE2-908E-0A441AC4FF82}"/>
              </a:ext>
            </a:extLst>
          </p:cNvPr>
          <p:cNvCxnSpPr>
            <a:cxnSpLocks/>
            <a:stCxn id="23" idx="3"/>
            <a:endCxn id="24" idx="4"/>
          </p:cNvCxnSpPr>
          <p:nvPr/>
        </p:nvCxnSpPr>
        <p:spPr>
          <a:xfrm flipV="1">
            <a:off x="9796851" y="2994997"/>
            <a:ext cx="57334" cy="157176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1D8A2DD-6365-437B-BD99-A03CBB867FA3}"/>
              </a:ext>
            </a:extLst>
          </p:cNvPr>
          <p:cNvSpPr/>
          <p:nvPr/>
        </p:nvSpPr>
        <p:spPr>
          <a:xfrm>
            <a:off x="4449206" y="245587"/>
            <a:ext cx="2761893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Frequency estimate of SD (Shift register, FFT)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9B2DA5E-50D4-41FD-AA98-57553ED314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61171" y="623492"/>
            <a:ext cx="384948" cy="2805508"/>
          </a:xfrm>
          <a:prstGeom prst="bentConnector3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581943-C43F-4FED-8B23-22C9558D0537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743170" y="623491"/>
            <a:ext cx="17966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C63D3EA-2378-4377-BED6-C51D5C05F23B}"/>
              </a:ext>
            </a:extLst>
          </p:cNvPr>
          <p:cNvCxnSpPr>
            <a:stCxn id="4" idx="3"/>
            <a:endCxn id="102" idx="1"/>
          </p:cNvCxnSpPr>
          <p:nvPr/>
        </p:nvCxnSpPr>
        <p:spPr>
          <a:xfrm>
            <a:off x="3061171" y="623492"/>
            <a:ext cx="1388035" cy="18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C0A4485-2AAE-4F91-9F7A-61AF80378ADA}"/>
              </a:ext>
            </a:extLst>
          </p:cNvPr>
          <p:cNvSpPr txBox="1"/>
          <p:nvPr/>
        </p:nvSpPr>
        <p:spPr>
          <a:xfrm>
            <a:off x="3186554" y="355503"/>
            <a:ext cx="1864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frame of data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2C9E72F-638F-408D-8C55-7451D6A3D09C}"/>
              </a:ext>
            </a:extLst>
          </p:cNvPr>
          <p:cNvSpPr/>
          <p:nvPr/>
        </p:nvSpPr>
        <p:spPr>
          <a:xfrm>
            <a:off x="10563699" y="1553239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B1CE114-E1A4-4852-80E6-7CF7DBC0C0B3}"/>
              </a:ext>
            </a:extLst>
          </p:cNvPr>
          <p:cNvCxnSpPr>
            <a:stCxn id="102" idx="3"/>
            <a:endCxn id="121" idx="0"/>
          </p:cNvCxnSpPr>
          <p:nvPr/>
        </p:nvCxnSpPr>
        <p:spPr>
          <a:xfrm>
            <a:off x="7211099" y="641513"/>
            <a:ext cx="3921769" cy="91172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941DFAB-4D69-4005-8D4C-BB26D9ED4BBB}"/>
              </a:ext>
            </a:extLst>
          </p:cNvPr>
          <p:cNvSpPr/>
          <p:nvPr/>
        </p:nvSpPr>
        <p:spPr>
          <a:xfrm>
            <a:off x="10256533" y="2637050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synchronization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FA6D54F-2D8D-4921-8DC8-8D72958D36B6}"/>
              </a:ext>
            </a:extLst>
          </p:cNvPr>
          <p:cNvCxnSpPr>
            <a:cxnSpLocks/>
            <a:stCxn id="121" idx="2"/>
            <a:endCxn id="128" idx="0"/>
          </p:cNvCxnSpPr>
          <p:nvPr/>
        </p:nvCxnSpPr>
        <p:spPr>
          <a:xfrm>
            <a:off x="11132868" y="2345090"/>
            <a:ext cx="2754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2DBEF55-FC56-4183-8BEB-FCA9C353DEE4}"/>
              </a:ext>
            </a:extLst>
          </p:cNvPr>
          <p:cNvSpPr/>
          <p:nvPr/>
        </p:nvSpPr>
        <p:spPr>
          <a:xfrm>
            <a:off x="10256533" y="3720861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Carrier synchronization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6E61BB-3E80-4F1B-BD97-B8202E4FD7CA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>
            <a:off x="11135622" y="3428901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ACA7449-D308-42DA-BB41-7C121803C9DF}"/>
              </a:ext>
            </a:extLst>
          </p:cNvPr>
          <p:cNvSpPr/>
          <p:nvPr/>
        </p:nvSpPr>
        <p:spPr>
          <a:xfrm>
            <a:off x="10256533" y="4804672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the results 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E315258-4923-4627-AB82-FC038B57D357}"/>
              </a:ext>
            </a:extLst>
          </p:cNvPr>
          <p:cNvCxnSpPr/>
          <p:nvPr/>
        </p:nvCxnSpPr>
        <p:spPr>
          <a:xfrm>
            <a:off x="11132868" y="4512712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DEB1067C-FF8F-47DB-87F6-CF33ADC66E5A}"/>
              </a:ext>
            </a:extLst>
          </p:cNvPr>
          <p:cNvCxnSpPr>
            <a:cxnSpLocks/>
            <a:stCxn id="24" idx="6"/>
            <a:endCxn id="121" idx="1"/>
          </p:cNvCxnSpPr>
          <p:nvPr/>
        </p:nvCxnSpPr>
        <p:spPr>
          <a:xfrm flipV="1">
            <a:off x="10029283" y="1949165"/>
            <a:ext cx="534416" cy="868593"/>
          </a:xfrm>
          <a:prstGeom prst="bentConnector3">
            <a:avLst>
              <a:gd name="adj1" fmla="val 3412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05AFEFB1-C224-48E1-9B1D-F1EC753FB643}"/>
              </a:ext>
            </a:extLst>
          </p:cNvPr>
          <p:cNvCxnSpPr>
            <a:cxnSpLocks/>
          </p:cNvCxnSpPr>
          <p:nvPr/>
        </p:nvCxnSpPr>
        <p:spPr>
          <a:xfrm>
            <a:off x="7362834" y="641512"/>
            <a:ext cx="1129775" cy="144189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380D9A9-DD8C-4A0F-8A89-B2E4EB8A1A9B}"/>
              </a:ext>
            </a:extLst>
          </p:cNvPr>
          <p:cNvCxnSpPr>
            <a:cxnSpLocks/>
          </p:cNvCxnSpPr>
          <p:nvPr/>
        </p:nvCxnSpPr>
        <p:spPr>
          <a:xfrm>
            <a:off x="7549640" y="647764"/>
            <a:ext cx="1097168" cy="3513203"/>
          </a:xfrm>
          <a:prstGeom prst="bentConnector2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3EAFB032-9D07-40AC-8407-BAD4FC4A4F09}"/>
              </a:ext>
            </a:extLst>
          </p:cNvPr>
          <p:cNvSpPr/>
          <p:nvPr/>
        </p:nvSpPr>
        <p:spPr>
          <a:xfrm>
            <a:off x="8356477" y="313128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9BEE9B-DB43-4BE0-9119-8E096811287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8271" y="2817758"/>
            <a:ext cx="1100816" cy="503855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B1F1A55-98BA-4A0E-B70B-72A93DE1801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7234" y="2817758"/>
            <a:ext cx="1101853" cy="79875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/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/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/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5B6D0B-78CF-4C02-80CF-C29CAFEEF2E1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4983324" y="2050897"/>
            <a:ext cx="218539" cy="21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B8E381E-5999-4DAE-A404-F2E4E6A8CFA9}"/>
              </a:ext>
            </a:extLst>
          </p:cNvPr>
          <p:cNvCxnSpPr>
            <a:cxnSpLocks/>
            <a:stCxn id="203" idx="3"/>
            <a:endCxn id="12" idx="1"/>
          </p:cNvCxnSpPr>
          <p:nvPr/>
        </p:nvCxnSpPr>
        <p:spPr>
          <a:xfrm>
            <a:off x="4988793" y="2864582"/>
            <a:ext cx="213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036A4D6-995A-4434-9AA4-24D407D939E2}"/>
              </a:ext>
            </a:extLst>
          </p:cNvPr>
          <p:cNvCxnSpPr>
            <a:cxnSpLocks/>
            <a:stCxn id="204" idx="3"/>
            <a:endCxn id="16" idx="1"/>
          </p:cNvCxnSpPr>
          <p:nvPr/>
        </p:nvCxnSpPr>
        <p:spPr>
          <a:xfrm>
            <a:off x="4993814" y="4258092"/>
            <a:ext cx="1820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A943510-A420-4533-85E6-F3B56A8E014A}"/>
              </a:ext>
            </a:extLst>
          </p:cNvPr>
          <p:cNvCxnSpPr>
            <a:cxnSpLocks/>
            <a:stCxn id="205" idx="3"/>
            <a:endCxn id="17" idx="1"/>
          </p:cNvCxnSpPr>
          <p:nvPr/>
        </p:nvCxnSpPr>
        <p:spPr>
          <a:xfrm>
            <a:off x="4983324" y="5067336"/>
            <a:ext cx="192586" cy="54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706B4FF8-50F3-49B9-AE0B-8B12B803E17F}"/>
              </a:ext>
            </a:extLst>
          </p:cNvPr>
          <p:cNvCxnSpPr>
            <a:cxnSpLocks/>
            <a:stCxn id="5" idx="1"/>
            <a:endCxn id="18" idx="1"/>
          </p:cNvCxnSpPr>
          <p:nvPr/>
        </p:nvCxnSpPr>
        <p:spPr>
          <a:xfrm rot="10800000" flipH="1">
            <a:off x="3446118" y="2050898"/>
            <a:ext cx="522075" cy="1378103"/>
          </a:xfrm>
          <a:prstGeom prst="bentConnector3">
            <a:avLst>
              <a:gd name="adj1" fmla="val 5124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5712521-77C4-443D-9A8E-20F5597DE1B0}"/>
              </a:ext>
            </a:extLst>
          </p:cNvPr>
          <p:cNvCxnSpPr>
            <a:cxnSpLocks/>
            <a:stCxn id="5" idx="1"/>
            <a:endCxn id="203" idx="1"/>
          </p:cNvCxnSpPr>
          <p:nvPr/>
        </p:nvCxnSpPr>
        <p:spPr>
          <a:xfrm rot="10800000" flipH="1">
            <a:off x="3446119" y="2864582"/>
            <a:ext cx="527544" cy="564418"/>
          </a:xfrm>
          <a:prstGeom prst="bentConnector3">
            <a:avLst>
              <a:gd name="adj1" fmla="val 5070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1562D8B7-C2E8-420E-A026-F7226B225D50}"/>
              </a:ext>
            </a:extLst>
          </p:cNvPr>
          <p:cNvCxnSpPr>
            <a:cxnSpLocks/>
            <a:stCxn id="5" idx="1"/>
            <a:endCxn id="204" idx="1"/>
          </p:cNvCxnSpPr>
          <p:nvPr/>
        </p:nvCxnSpPr>
        <p:spPr>
          <a:xfrm rot="10800000" flipH="1" flipV="1">
            <a:off x="3446118" y="3429000"/>
            <a:ext cx="532565" cy="829092"/>
          </a:xfrm>
          <a:prstGeom prst="bentConnector3">
            <a:avLst>
              <a:gd name="adj1" fmla="val 5023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A65526D3-2C9A-41C1-A319-AB0F22E4EF8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3446119" y="3429000"/>
            <a:ext cx="527318" cy="1644238"/>
          </a:xfrm>
          <a:prstGeom prst="bentConnector4">
            <a:avLst>
              <a:gd name="adj1" fmla="val 50731"/>
              <a:gd name="adj2" fmla="val 9973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158956-B480-416E-ACB1-B2F8532249B0}"/>
              </a:ext>
            </a:extLst>
          </p:cNvPr>
          <p:cNvSpPr/>
          <p:nvPr/>
        </p:nvSpPr>
        <p:spPr>
          <a:xfrm>
            <a:off x="2097117" y="509560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2CCC-7C2D-4610-A58D-234CCB1DA1E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52877" y="905486"/>
            <a:ext cx="3442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21C19E-3AE8-4E3D-99EF-7216F8B67C7B}"/>
              </a:ext>
            </a:extLst>
          </p:cNvPr>
          <p:cNvSpPr/>
          <p:nvPr/>
        </p:nvSpPr>
        <p:spPr>
          <a:xfrm>
            <a:off x="3579695" y="505720"/>
            <a:ext cx="2578560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CAB06-8B10-4B4D-ABA4-BE2368E068B5}"/>
                  </a:ext>
                </a:extLst>
              </p:cNvPr>
              <p:cNvSpPr/>
              <p:nvPr/>
            </p:nvSpPr>
            <p:spPr>
              <a:xfrm>
                <a:off x="6343776" y="509559"/>
                <a:ext cx="2135785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CAB06-8B10-4B4D-ABA4-BE2368E06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76" y="509559"/>
                <a:ext cx="2135785" cy="791851"/>
              </a:xfrm>
              <a:prstGeom prst="roundRect">
                <a:avLst/>
              </a:prstGeom>
              <a:blipFill>
                <a:blip r:embed="rId2"/>
                <a:stretch>
                  <a:fillRect t="-60150" b="-932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33F5E11-3B31-4472-856C-FB60C18D8FCB}"/>
                  </a:ext>
                </a:extLst>
              </p:cNvPr>
              <p:cNvSpPr/>
              <p:nvPr/>
            </p:nvSpPr>
            <p:spPr>
              <a:xfrm>
                <a:off x="8703189" y="509560"/>
                <a:ext cx="2049080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33F5E11-3B31-4472-856C-FB60C18D8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189" y="509560"/>
                <a:ext cx="2049080" cy="79185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33EC15-825E-4B15-89C7-5276FF08DD09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8479561" y="905485"/>
            <a:ext cx="22362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0D47045-B5A9-4A59-8CD4-80C26C7A8CA6}"/>
              </a:ext>
            </a:extLst>
          </p:cNvPr>
          <p:cNvSpPr/>
          <p:nvPr/>
        </p:nvSpPr>
        <p:spPr>
          <a:xfrm>
            <a:off x="3903111" y="1616783"/>
            <a:ext cx="3508557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93CA19B-B2AB-4E7D-98DB-AC0E7627ABB5}"/>
              </a:ext>
            </a:extLst>
          </p:cNvPr>
          <p:cNvSpPr/>
          <p:nvPr/>
        </p:nvSpPr>
        <p:spPr>
          <a:xfrm>
            <a:off x="4046797" y="2637149"/>
            <a:ext cx="3352923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B2F3C09-1037-456A-8A96-BDE520342053}"/>
                  </a:ext>
                </a:extLst>
              </p:cNvPr>
              <p:cNvSpPr/>
              <p:nvPr/>
            </p:nvSpPr>
            <p:spPr>
              <a:xfrm>
                <a:off x="7672033" y="1741401"/>
                <a:ext cx="1932402" cy="1251909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num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B2F3C09-1037-456A-8A96-BDE52034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033" y="1741401"/>
                <a:ext cx="1932402" cy="125190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5C39140-08B2-491F-97A6-438284F88387}"/>
                  </a:ext>
                </a:extLst>
              </p:cNvPr>
              <p:cNvSpPr/>
              <p:nvPr/>
            </p:nvSpPr>
            <p:spPr>
              <a:xfrm>
                <a:off x="9810910" y="1973116"/>
                <a:ext cx="2049080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Make decision, truncate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 send for carrier synchronization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5C39140-08B2-491F-97A6-438284F88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910" y="1973116"/>
                <a:ext cx="2049080" cy="79185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8A13B49-0C44-457E-B300-19D36E3F093A}"/>
              </a:ext>
            </a:extLst>
          </p:cNvPr>
          <p:cNvCxnSpPr>
            <a:stCxn id="58" idx="3"/>
            <a:endCxn id="107" idx="1"/>
          </p:cNvCxnSpPr>
          <p:nvPr/>
        </p:nvCxnSpPr>
        <p:spPr>
          <a:xfrm>
            <a:off x="9604435" y="2367356"/>
            <a:ext cx="206475" cy="16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734670F-CD72-4DB0-B582-7F4CD2F76919}"/>
              </a:ext>
            </a:extLst>
          </p:cNvPr>
          <p:cNvSpPr/>
          <p:nvPr/>
        </p:nvSpPr>
        <p:spPr>
          <a:xfrm>
            <a:off x="10135771" y="3668457"/>
            <a:ext cx="1399357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carrier synchronization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069CFA2-852C-4A0F-A97B-37007C9C0B8A}"/>
              </a:ext>
            </a:extLst>
          </p:cNvPr>
          <p:cNvCxnSpPr>
            <a:stCxn id="107" idx="2"/>
            <a:endCxn id="130" idx="0"/>
          </p:cNvCxnSpPr>
          <p:nvPr/>
        </p:nvCxnSpPr>
        <p:spPr>
          <a:xfrm>
            <a:off x="10835450" y="2764967"/>
            <a:ext cx="0" cy="9034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B52995B-3314-4BD9-B10E-79714B3B84D6}"/>
              </a:ext>
            </a:extLst>
          </p:cNvPr>
          <p:cNvSpPr/>
          <p:nvPr/>
        </p:nvSpPr>
        <p:spPr>
          <a:xfrm>
            <a:off x="6972354" y="3668457"/>
            <a:ext cx="2838556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Record the results, which includes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position of preamble, frequency, phase, amplitude offset estimate.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7D8C9A7-D197-457C-B231-0F285222518F}"/>
              </a:ext>
            </a:extLst>
          </p:cNvPr>
          <p:cNvCxnSpPr>
            <a:stCxn id="130" idx="1"/>
            <a:endCxn id="144" idx="3"/>
          </p:cNvCxnSpPr>
          <p:nvPr/>
        </p:nvCxnSpPr>
        <p:spPr>
          <a:xfrm flipH="1">
            <a:off x="9810910" y="4064383"/>
            <a:ext cx="3248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0535478-F25A-4DD8-BB3C-372A3D3950C3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606018" y="4064383"/>
            <a:ext cx="3663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81526B-9828-4E31-82E8-A0FE03ABFB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35455" y="901645"/>
            <a:ext cx="549160" cy="38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309567-3C8C-4525-A8BC-A75AAB94CF84}"/>
              </a:ext>
            </a:extLst>
          </p:cNvPr>
          <p:cNvCxnSpPr>
            <a:cxnSpLocks/>
          </p:cNvCxnSpPr>
          <p:nvPr/>
        </p:nvCxnSpPr>
        <p:spPr>
          <a:xfrm>
            <a:off x="4917246" y="901645"/>
            <a:ext cx="21181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8AE1A0-AC1A-45E9-9729-F83FF34C52B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61179" y="901645"/>
            <a:ext cx="482597" cy="3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211799-4D23-47BE-88A3-180934A7BCE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35455" y="905486"/>
            <a:ext cx="823375" cy="1081402"/>
          </a:xfrm>
          <a:prstGeom prst="bentConnector3">
            <a:avLst>
              <a:gd name="adj1" fmla="val 1775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382D2-5534-4A9F-BFAD-6065A7D487D7}"/>
              </a:ext>
            </a:extLst>
          </p:cNvPr>
          <p:cNvCxnSpPr>
            <a:cxnSpLocks/>
          </p:cNvCxnSpPr>
          <p:nvPr/>
        </p:nvCxnSpPr>
        <p:spPr>
          <a:xfrm>
            <a:off x="5178883" y="1986888"/>
            <a:ext cx="2517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04B503-62A8-4F6A-AE7F-78A77676FB2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295570" y="1995561"/>
            <a:ext cx="376463" cy="3717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47B8EA-5FD2-44D2-9FEC-A0E202E503B3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225144" y="2367356"/>
            <a:ext cx="446889" cy="66571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F4337B-9923-45A2-9004-DCB43B698270}"/>
              </a:ext>
            </a:extLst>
          </p:cNvPr>
          <p:cNvCxnSpPr>
            <a:cxnSpLocks/>
          </p:cNvCxnSpPr>
          <p:nvPr/>
        </p:nvCxnSpPr>
        <p:spPr>
          <a:xfrm>
            <a:off x="5430652" y="3029235"/>
            <a:ext cx="169164" cy="38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282E0AE-7B7B-4E2D-8E8B-E2038F522A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35455" y="905486"/>
            <a:ext cx="980506" cy="2123749"/>
          </a:xfrm>
          <a:prstGeom prst="bentConnector3">
            <a:avLst>
              <a:gd name="adj1" fmla="val 1490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2A123E-E33B-47BD-B353-0FBAC16B23A9}"/>
              </a:ext>
            </a:extLst>
          </p:cNvPr>
          <p:cNvSpPr txBox="1"/>
          <p:nvPr/>
        </p:nvSpPr>
        <p:spPr>
          <a:xfrm>
            <a:off x="271387" y="566633"/>
            <a:ext cx="1580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Received data stream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DBB395-5F3E-4717-9DB3-464DFBE35B68}"/>
              </a:ext>
            </a:extLst>
          </p:cNvPr>
          <p:cNvSpPr txBox="1"/>
          <p:nvPr/>
        </p:nvSpPr>
        <p:spPr>
          <a:xfrm>
            <a:off x="2979174" y="3879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Terminate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7310AE-963C-45DA-94C7-433A44AC1E9C}"/>
              </a:ext>
            </a:extLst>
          </p:cNvPr>
          <p:cNvSpPr txBox="1"/>
          <p:nvPr/>
        </p:nvSpPr>
        <p:spPr>
          <a:xfrm>
            <a:off x="3328261" y="755714"/>
            <a:ext cx="2060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435F18-F576-4427-BE22-5BAE661E4441}"/>
                  </a:ext>
                </a:extLst>
              </p:cNvPr>
              <p:cNvSpPr txBox="1"/>
              <p:nvPr/>
            </p:nvSpPr>
            <p:spPr>
              <a:xfrm>
                <a:off x="4815556" y="744605"/>
                <a:ext cx="139935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435F18-F576-4427-BE22-5BAE661E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56" y="744605"/>
                <a:ext cx="139935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A0F6F68-677F-4B01-A51C-8973AC6B840A}"/>
              </a:ext>
            </a:extLst>
          </p:cNvPr>
          <p:cNvSpPr txBox="1"/>
          <p:nvPr/>
        </p:nvSpPr>
        <p:spPr>
          <a:xfrm>
            <a:off x="4012689" y="1838667"/>
            <a:ext cx="1349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72321-8DB2-4F4C-A0BD-CCF48E1A2FEB}"/>
                  </a:ext>
                </a:extLst>
              </p:cNvPr>
              <p:cNvSpPr txBox="1"/>
              <p:nvPr/>
            </p:nvSpPr>
            <p:spPr>
              <a:xfrm>
                <a:off x="5389259" y="1739372"/>
                <a:ext cx="2035885" cy="505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numerator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phasor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SD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72321-8DB2-4F4C-A0BD-CCF48E1A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259" y="1739372"/>
                <a:ext cx="2035885" cy="505395"/>
              </a:xfrm>
              <a:prstGeom prst="rect">
                <a:avLst/>
              </a:prstGeom>
              <a:blipFill>
                <a:blip r:embed="rId10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4702D03-FFD8-453A-8855-C7C6AA2EB95E}"/>
              </a:ext>
            </a:extLst>
          </p:cNvPr>
          <p:cNvSpPr txBox="1"/>
          <p:nvPr/>
        </p:nvSpPr>
        <p:spPr>
          <a:xfrm>
            <a:off x="3963948" y="2881175"/>
            <a:ext cx="1735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37170C-2F87-4584-8A49-40B7C377CFBD}"/>
                  </a:ext>
                </a:extLst>
              </p:cNvPr>
              <p:cNvSpPr txBox="1"/>
              <p:nvPr/>
            </p:nvSpPr>
            <p:spPr>
              <a:xfrm>
                <a:off x="3328261" y="2623835"/>
                <a:ext cx="6096000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37170C-2F87-4584-8A49-40B7C377C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261" y="2623835"/>
                <a:ext cx="6096000" cy="8107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E642CFC-4C8C-48F9-865A-3AD30EE063E7}"/>
              </a:ext>
            </a:extLst>
          </p:cNvPr>
          <p:cNvCxnSpPr>
            <a:stCxn id="24" idx="2"/>
            <a:endCxn id="45" idx="0"/>
          </p:cNvCxnSpPr>
          <p:nvPr/>
        </p:nvCxnSpPr>
        <p:spPr>
          <a:xfrm rot="5400000">
            <a:off x="7534874" y="-576072"/>
            <a:ext cx="315372" cy="407033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D2E1A9-1AA8-4922-9AAC-2CBD7476E90E}"/>
              </a:ext>
            </a:extLst>
          </p:cNvPr>
          <p:cNvCxnSpPr>
            <a:cxnSpLocks/>
          </p:cNvCxnSpPr>
          <p:nvPr/>
        </p:nvCxnSpPr>
        <p:spPr>
          <a:xfrm>
            <a:off x="3490452" y="383458"/>
            <a:ext cx="0" cy="314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902032-2B44-482F-9813-F93009631E26}"/>
              </a:ext>
            </a:extLst>
          </p:cNvPr>
          <p:cNvCxnSpPr>
            <a:cxnSpLocks/>
          </p:cNvCxnSpPr>
          <p:nvPr/>
        </p:nvCxnSpPr>
        <p:spPr>
          <a:xfrm>
            <a:off x="3490452" y="383458"/>
            <a:ext cx="741352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C02959-8B2B-43DE-AAB4-E1E4686FB701}"/>
              </a:ext>
            </a:extLst>
          </p:cNvPr>
          <p:cNvCxnSpPr>
            <a:cxnSpLocks/>
          </p:cNvCxnSpPr>
          <p:nvPr/>
        </p:nvCxnSpPr>
        <p:spPr>
          <a:xfrm>
            <a:off x="10903974" y="383458"/>
            <a:ext cx="0" cy="123332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2AB542-A1C6-4A4B-9DD8-EE2B06C9692A}"/>
              </a:ext>
            </a:extLst>
          </p:cNvPr>
          <p:cNvCxnSpPr>
            <a:cxnSpLocks/>
          </p:cNvCxnSpPr>
          <p:nvPr/>
        </p:nvCxnSpPr>
        <p:spPr>
          <a:xfrm>
            <a:off x="7570839" y="1616783"/>
            <a:ext cx="333313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61F3C3-61A0-45F4-9A58-9F0DF01A7749}"/>
              </a:ext>
            </a:extLst>
          </p:cNvPr>
          <p:cNvCxnSpPr>
            <a:cxnSpLocks/>
          </p:cNvCxnSpPr>
          <p:nvPr/>
        </p:nvCxnSpPr>
        <p:spPr>
          <a:xfrm>
            <a:off x="7570839" y="1616783"/>
            <a:ext cx="0" cy="19129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D6D3D-0941-499F-975D-2B29CC95F04A}"/>
              </a:ext>
            </a:extLst>
          </p:cNvPr>
          <p:cNvCxnSpPr/>
          <p:nvPr/>
        </p:nvCxnSpPr>
        <p:spPr>
          <a:xfrm>
            <a:off x="3490452" y="3529781"/>
            <a:ext cx="408038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CC411C-B74B-4BB4-8CDE-F15D783D5CCE}"/>
              </a:ext>
            </a:extLst>
          </p:cNvPr>
          <p:cNvSpPr/>
          <p:nvPr/>
        </p:nvSpPr>
        <p:spPr>
          <a:xfrm>
            <a:off x="2247417" y="917027"/>
            <a:ext cx="3075475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F9C1DB-AB48-4BDF-927F-643A86F65052}"/>
              </a:ext>
            </a:extLst>
          </p:cNvPr>
          <p:cNvSpPr/>
          <p:nvPr/>
        </p:nvSpPr>
        <p:spPr>
          <a:xfrm>
            <a:off x="2247417" y="1728558"/>
            <a:ext cx="3075476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C50A19-64F7-49BC-B388-329C9B8F6235}"/>
              </a:ext>
            </a:extLst>
          </p:cNvPr>
          <p:cNvSpPr/>
          <p:nvPr/>
        </p:nvSpPr>
        <p:spPr>
          <a:xfrm>
            <a:off x="3737009" y="251995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2C8DE7-DC56-438D-AEBA-D93DDCA7D229}"/>
              </a:ext>
            </a:extLst>
          </p:cNvPr>
          <p:cNvSpPr/>
          <p:nvPr/>
        </p:nvSpPr>
        <p:spPr>
          <a:xfrm>
            <a:off x="3742643" y="2693100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EE849-22C7-4535-81BD-511C24F2383D}"/>
              </a:ext>
            </a:extLst>
          </p:cNvPr>
          <p:cNvSpPr/>
          <p:nvPr/>
        </p:nvSpPr>
        <p:spPr>
          <a:xfrm>
            <a:off x="3742642" y="287445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88E193-BE71-4CE7-BB1D-070ED585E930}"/>
              </a:ext>
            </a:extLst>
          </p:cNvPr>
          <p:cNvSpPr/>
          <p:nvPr/>
        </p:nvSpPr>
        <p:spPr>
          <a:xfrm>
            <a:off x="2236926" y="3097839"/>
            <a:ext cx="3085966" cy="72685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0DE9A8-C651-47B0-8D27-85623A7B10C3}"/>
              </a:ext>
            </a:extLst>
          </p:cNvPr>
          <p:cNvSpPr/>
          <p:nvPr/>
        </p:nvSpPr>
        <p:spPr>
          <a:xfrm>
            <a:off x="2236926" y="3936784"/>
            <a:ext cx="3085966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BDDAC2-322E-44F6-9B18-54A2096F23BB}"/>
                  </a:ext>
                </a:extLst>
              </p:cNvPr>
              <p:cNvSpPr/>
              <p:nvPr/>
            </p:nvSpPr>
            <p:spPr>
              <a:xfrm>
                <a:off x="5645586" y="1288472"/>
                <a:ext cx="2543894" cy="7026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BDDAC2-322E-44F6-9B18-54A2096F2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86" y="1288472"/>
                <a:ext cx="2543894" cy="7026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3128B7D-15A4-4272-815E-A79248027E54}"/>
                  </a:ext>
                </a:extLst>
              </p:cNvPr>
              <p:cNvSpPr/>
              <p:nvPr/>
            </p:nvSpPr>
            <p:spPr>
              <a:xfrm>
                <a:off x="5497990" y="3370006"/>
                <a:ext cx="2976626" cy="82409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3128B7D-15A4-4272-815E-A79248027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90" y="3370006"/>
                <a:ext cx="2976626" cy="8240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Or 13">
            <a:extLst>
              <a:ext uri="{FF2B5EF4-FFF2-40B4-BE49-F238E27FC236}">
                <a16:creationId xmlns:a16="http://schemas.microsoft.com/office/drawing/2014/main" id="{484BF395-9BBC-4BE7-BD46-A8FE305EB83B}"/>
              </a:ext>
            </a:extLst>
          </p:cNvPr>
          <p:cNvSpPr/>
          <p:nvPr/>
        </p:nvSpPr>
        <p:spPr>
          <a:xfrm>
            <a:off x="8379993" y="2511412"/>
            <a:ext cx="350196" cy="354478"/>
          </a:xfrm>
          <a:prstGeom prst="flowChar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DA5061-2B04-48B7-9DF3-74A155AE1D5E}"/>
              </a:ext>
            </a:extLst>
          </p:cNvPr>
          <p:cNvSpPr/>
          <p:nvPr/>
        </p:nvSpPr>
        <p:spPr>
          <a:xfrm>
            <a:off x="6626246" y="2526005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577466-3635-481F-B0AB-63136B31ED1B}"/>
              </a:ext>
            </a:extLst>
          </p:cNvPr>
          <p:cNvSpPr/>
          <p:nvPr/>
        </p:nvSpPr>
        <p:spPr>
          <a:xfrm>
            <a:off x="6626248" y="2710045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64837B-0689-4A48-A031-607630DDE238}"/>
              </a:ext>
            </a:extLst>
          </p:cNvPr>
          <p:cNvSpPr/>
          <p:nvPr/>
        </p:nvSpPr>
        <p:spPr>
          <a:xfrm>
            <a:off x="6626247" y="289140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8546F3-E00A-4CA9-AB45-6A5939D50D1E}"/>
              </a:ext>
            </a:extLst>
          </p:cNvPr>
          <p:cNvCxnSpPr>
            <a:cxnSpLocks/>
            <a:stCxn id="64" idx="3"/>
            <a:endCxn id="12" idx="1"/>
          </p:cNvCxnSpPr>
          <p:nvPr/>
        </p:nvCxnSpPr>
        <p:spPr>
          <a:xfrm>
            <a:off x="5059243" y="1249849"/>
            <a:ext cx="586343" cy="3899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4A04A-FCEA-4DED-A6D9-46780DB78DB9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 flipV="1">
            <a:off x="5147795" y="1639787"/>
            <a:ext cx="497791" cy="42650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7A70AE-5E2E-4971-8CC9-6553E4D6B8B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010794" y="1639787"/>
            <a:ext cx="1634792" cy="107787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8C77E9-B7E4-4884-9E88-BED8F3019A1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37300" y="2788027"/>
            <a:ext cx="1460690" cy="9940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23868B-DD85-4223-856D-757C4C083318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5235343" y="3473383"/>
            <a:ext cx="262647" cy="308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37973E-B57C-47AE-A404-D92BECEB8D5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147795" y="3782055"/>
            <a:ext cx="350195" cy="5381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20925D-CE99-4005-917B-60BBC34AA642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>
            <a:off x="8189480" y="1639787"/>
            <a:ext cx="365611" cy="87162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2805C22-8468-4863-9101-3F5C28036B9E}"/>
              </a:ext>
            </a:extLst>
          </p:cNvPr>
          <p:cNvCxnSpPr>
            <a:cxnSpLocks/>
            <a:stCxn id="13" idx="3"/>
            <a:endCxn id="14" idx="4"/>
          </p:cNvCxnSpPr>
          <p:nvPr/>
        </p:nvCxnSpPr>
        <p:spPr>
          <a:xfrm flipV="1">
            <a:off x="8474616" y="2865890"/>
            <a:ext cx="80475" cy="91616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450ED30-0B2F-4BC1-96D2-04CEFBCE5927}"/>
              </a:ext>
            </a:extLst>
          </p:cNvPr>
          <p:cNvSpPr/>
          <p:nvPr/>
        </p:nvSpPr>
        <p:spPr>
          <a:xfrm>
            <a:off x="6625209" y="2346580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680381-CA56-4746-B668-E5F84E01FE3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955446" y="2567642"/>
            <a:ext cx="1424547" cy="12100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6C2CC6-8E47-493F-B073-37774842E70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955446" y="2688651"/>
            <a:ext cx="1424547" cy="21773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C9D031-2390-471F-AB4B-65D82F9B56E4}"/>
              </a:ext>
            </a:extLst>
          </p:cNvPr>
          <p:cNvCxnSpPr>
            <a:cxnSpLocks/>
          </p:cNvCxnSpPr>
          <p:nvPr/>
        </p:nvCxnSpPr>
        <p:spPr>
          <a:xfrm>
            <a:off x="3581700" y="1266188"/>
            <a:ext cx="218539" cy="21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19680A-986C-4523-BF30-9C3669B9DCC3}"/>
              </a:ext>
            </a:extLst>
          </p:cNvPr>
          <p:cNvCxnSpPr>
            <a:cxnSpLocks/>
          </p:cNvCxnSpPr>
          <p:nvPr/>
        </p:nvCxnSpPr>
        <p:spPr>
          <a:xfrm>
            <a:off x="3588752" y="2074517"/>
            <a:ext cx="213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5935A9-C782-4165-8E8E-4D55376503CA}"/>
              </a:ext>
            </a:extLst>
          </p:cNvPr>
          <p:cNvCxnSpPr>
            <a:cxnSpLocks/>
          </p:cNvCxnSpPr>
          <p:nvPr/>
        </p:nvCxnSpPr>
        <p:spPr>
          <a:xfrm>
            <a:off x="3303093" y="3471345"/>
            <a:ext cx="1820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AB4DA-7625-45C0-A841-806EA1CA65BA}"/>
              </a:ext>
            </a:extLst>
          </p:cNvPr>
          <p:cNvCxnSpPr>
            <a:cxnSpLocks/>
          </p:cNvCxnSpPr>
          <p:nvPr/>
        </p:nvCxnSpPr>
        <p:spPr>
          <a:xfrm>
            <a:off x="3274478" y="4288099"/>
            <a:ext cx="2393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D1A2A84-9D21-41D3-AD55-1AADA2D61C11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1600144" y="1657487"/>
            <a:ext cx="1435941" cy="62066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1A809D-9BE6-406C-A3F4-E372707C5A97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698454" y="2074518"/>
            <a:ext cx="942920" cy="611272"/>
          </a:xfrm>
          <a:prstGeom prst="bentConnector3">
            <a:avLst>
              <a:gd name="adj1" fmla="val 3227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A56B841-754A-4818-9BDE-8C8E57028526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791524" y="2857983"/>
            <a:ext cx="825644" cy="39312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45BDC13-37A0-4564-AD56-9A86475B2D96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1301600" y="3172446"/>
            <a:ext cx="1803412" cy="39520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43AC48-785B-4035-A3B2-61023588C787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8730189" y="2688651"/>
            <a:ext cx="3049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59E6521-3247-47B7-9D15-3C11CB31D26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688438" y="957842"/>
            <a:ext cx="229095" cy="3306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FA90CCD-CBC7-4274-AF10-7774B9FDD7C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88438" y="957842"/>
            <a:ext cx="297865" cy="24121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A58EF9-5356-432F-816A-6AA44046E5BF}"/>
              </a:ext>
            </a:extLst>
          </p:cNvPr>
          <p:cNvSpPr txBox="1"/>
          <p:nvPr/>
        </p:nvSpPr>
        <p:spPr>
          <a:xfrm>
            <a:off x="251540" y="2360261"/>
            <a:ext cx="15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Received data </a:t>
            </a:r>
            <a:r>
              <a:rPr lang="en-US" sz="1800" b="1" i="1" dirty="0">
                <a:solidFill>
                  <a:schemeClr val="tx1"/>
                </a:solidFill>
              </a:rPr>
              <a:t>r </a:t>
            </a:r>
            <a:r>
              <a:rPr lang="en-US" sz="1800" dirty="0">
                <a:solidFill>
                  <a:schemeClr val="tx1"/>
                </a:solidFill>
              </a:rPr>
              <a:t>in buffer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5F3FE-35C5-444A-A6FB-9679A38B22F4}"/>
                  </a:ext>
                </a:extLst>
              </p:cNvPr>
              <p:cNvSpPr txBox="1"/>
              <p:nvPr/>
            </p:nvSpPr>
            <p:spPr>
              <a:xfrm>
                <a:off x="8920702" y="2360261"/>
                <a:ext cx="3067206" cy="711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numerator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phasor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SD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5F3FE-35C5-444A-A6FB-9679A38B2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702" y="2360261"/>
                <a:ext cx="3067206" cy="711862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71E658-99EB-4AB6-9AF2-3912D1FA9066}"/>
                  </a:ext>
                </a:extLst>
              </p:cNvPr>
              <p:cNvSpPr txBox="1"/>
              <p:nvPr/>
            </p:nvSpPr>
            <p:spPr>
              <a:xfrm>
                <a:off x="2628448" y="1019016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71E658-99EB-4AB6-9AF2-3912D1FA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48" y="1019016"/>
                <a:ext cx="1015130" cy="461665"/>
              </a:xfrm>
              <a:prstGeom prst="rect">
                <a:avLst/>
              </a:prstGeom>
              <a:blipFill>
                <a:blip r:embed="rId5"/>
                <a:stretch>
                  <a:fillRect r="-11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044DFB-A8C2-4026-8271-ADBD2DC86274}"/>
                  </a:ext>
                </a:extLst>
              </p:cNvPr>
              <p:cNvSpPr txBox="1"/>
              <p:nvPr/>
            </p:nvSpPr>
            <p:spPr>
              <a:xfrm>
                <a:off x="3825574" y="940277"/>
                <a:ext cx="1233669" cy="619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044DFB-A8C2-4026-8271-ADBD2DC8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74" y="940277"/>
                <a:ext cx="1233669" cy="619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6AB557-ED53-4B70-8D87-0448B7543FD1}"/>
                  </a:ext>
                </a:extLst>
              </p:cNvPr>
              <p:cNvSpPr txBox="1"/>
              <p:nvPr/>
            </p:nvSpPr>
            <p:spPr>
              <a:xfrm>
                <a:off x="2641374" y="1843685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6AB557-ED53-4B70-8D87-0448B754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74" y="1843685"/>
                <a:ext cx="1015130" cy="461665"/>
              </a:xfrm>
              <a:prstGeom prst="rect">
                <a:avLst/>
              </a:prstGeom>
              <a:blipFill>
                <a:blip r:embed="rId5"/>
                <a:stretch>
                  <a:fillRect r="-11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3B12D8-95B1-482B-A6FB-5F28BD0B5E12}"/>
                  </a:ext>
                </a:extLst>
              </p:cNvPr>
              <p:cNvSpPr txBox="1"/>
              <p:nvPr/>
            </p:nvSpPr>
            <p:spPr>
              <a:xfrm>
                <a:off x="3830218" y="1745503"/>
                <a:ext cx="1317577" cy="6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3B12D8-95B1-482B-A6FB-5F28BD0B5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18" y="1745503"/>
                <a:ext cx="1317577" cy="6415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5E0D643-FF18-44FA-B0D3-89494620A197}"/>
                  </a:ext>
                </a:extLst>
              </p:cNvPr>
              <p:cNvSpPr txBox="1"/>
              <p:nvPr/>
            </p:nvSpPr>
            <p:spPr>
              <a:xfrm>
                <a:off x="3422127" y="3151596"/>
                <a:ext cx="1813216" cy="643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5E0D643-FF18-44FA-B0D3-89494620A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27" y="3151596"/>
                <a:ext cx="1813216" cy="6435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2A94E4-F053-49D5-8BF8-9E0EDD6F5470}"/>
                  </a:ext>
                </a:extLst>
              </p:cNvPr>
              <p:cNvSpPr txBox="1"/>
              <p:nvPr/>
            </p:nvSpPr>
            <p:spPr>
              <a:xfrm>
                <a:off x="2400909" y="3236535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2A94E4-F053-49D5-8BF8-9E0EDD6F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09" y="3236535"/>
                <a:ext cx="1015130" cy="461665"/>
              </a:xfrm>
              <a:prstGeom prst="rect">
                <a:avLst/>
              </a:prstGeom>
              <a:blipFill>
                <a:blip r:embed="rId9"/>
                <a:stretch>
                  <a:fillRect t="-1316" r="-12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DFD418-3505-4070-847D-1FE21249ABA7}"/>
                  </a:ext>
                </a:extLst>
              </p:cNvPr>
              <p:cNvSpPr txBox="1"/>
              <p:nvPr/>
            </p:nvSpPr>
            <p:spPr>
              <a:xfrm>
                <a:off x="3394141" y="3954006"/>
                <a:ext cx="1878250" cy="635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DFD418-3505-4070-847D-1FE21249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141" y="3954006"/>
                <a:ext cx="1878250" cy="6354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9255A2-B306-4BC8-9227-84FEA8A5275F}"/>
                  </a:ext>
                </a:extLst>
              </p:cNvPr>
              <p:cNvSpPr txBox="1"/>
              <p:nvPr/>
            </p:nvSpPr>
            <p:spPr>
              <a:xfrm>
                <a:off x="2400909" y="4040922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9255A2-B306-4BC8-9227-84FEA8A5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09" y="4040922"/>
                <a:ext cx="1015130" cy="461665"/>
              </a:xfrm>
              <a:prstGeom prst="rect">
                <a:avLst/>
              </a:prstGeom>
              <a:blipFill>
                <a:blip r:embed="rId9"/>
                <a:stretch>
                  <a:fillRect t="-1316" r="-12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092C9C-022E-43A9-9E78-406B0C75099A}"/>
                  </a:ext>
                </a:extLst>
              </p:cNvPr>
              <p:cNvSpPr txBox="1"/>
              <p:nvPr/>
            </p:nvSpPr>
            <p:spPr>
              <a:xfrm>
                <a:off x="5637884" y="249838"/>
                <a:ext cx="2101107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The SD estimator for frequency </a:t>
                </a:r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092C9C-022E-43A9-9E78-406B0C75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884" y="249838"/>
                <a:ext cx="2101107" cy="661912"/>
              </a:xfrm>
              <a:prstGeom prst="rect">
                <a:avLst/>
              </a:prstGeom>
              <a:blipFill>
                <a:blip r:embed="rId11"/>
                <a:stretch>
                  <a:fillRect l="-2319" t="-5505" r="-4638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84DADAA-2D92-41BC-9511-6B0AE13664DF}"/>
              </a:ext>
            </a:extLst>
          </p:cNvPr>
          <p:cNvGrpSpPr/>
          <p:nvPr/>
        </p:nvGrpSpPr>
        <p:grpSpPr>
          <a:xfrm>
            <a:off x="2489556" y="454875"/>
            <a:ext cx="1695064" cy="770550"/>
            <a:chOff x="2473813" y="497808"/>
            <a:chExt cx="1695064" cy="7705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6D524F-1B06-4809-9108-F2F0B2DCA10D}"/>
                </a:ext>
              </a:extLst>
            </p:cNvPr>
            <p:cNvSpPr txBox="1"/>
            <p:nvPr/>
          </p:nvSpPr>
          <p:spPr>
            <a:xfrm>
              <a:off x="2473813" y="497808"/>
              <a:ext cx="16950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R</a:t>
              </a:r>
              <a:r>
                <a:rPr lang="en-US" altLang="zh-CN" sz="1200" dirty="0">
                  <a:solidFill>
                    <a:schemeClr val="tx1"/>
                  </a:solidFill>
                </a:rPr>
                <a:t>eceived data stream </a:t>
              </a:r>
              <a:r>
                <a:rPr lang="en-US" altLang="zh-CN" sz="1200" b="1" i="1" dirty="0">
                  <a:solidFill>
                    <a:schemeClr val="tx1"/>
                  </a:solidFill>
                </a:rPr>
                <a:t>r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A88495-6D11-471C-AD2B-CA082576932A}"/>
                </a:ext>
              </a:extLst>
            </p:cNvPr>
            <p:cNvSpPr/>
            <p:nvPr/>
          </p:nvSpPr>
          <p:spPr>
            <a:xfrm>
              <a:off x="2986067" y="920498"/>
              <a:ext cx="686300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25C198-6155-4809-B1D2-7208BBE916A3}"/>
                </a:ext>
              </a:extLst>
            </p:cNvPr>
            <p:cNvSpPr txBox="1"/>
            <p:nvPr/>
          </p:nvSpPr>
          <p:spPr>
            <a:xfrm>
              <a:off x="2986068" y="955929"/>
              <a:ext cx="6863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I. b</a:t>
              </a:r>
              <a:r>
                <a:rPr lang="en-US" altLang="zh-CN" sz="1200" dirty="0">
                  <a:solidFill>
                    <a:schemeClr val="tx1"/>
                  </a:solidFill>
                </a:rPr>
                <a:t>uffer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DB42D0-E826-42F6-8E0B-F1093D0FB0E2}"/>
                </a:ext>
              </a:extLst>
            </p:cNvPr>
            <p:cNvCxnSpPr>
              <a:cxnSpLocks/>
            </p:cNvCxnSpPr>
            <p:nvPr/>
          </p:nvCxnSpPr>
          <p:spPr>
            <a:xfrm>
              <a:off x="3329218" y="739376"/>
              <a:ext cx="0" cy="1811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C54DEA-6CE7-42CD-A664-953F177DEAE7}"/>
              </a:ext>
            </a:extLst>
          </p:cNvPr>
          <p:cNvGrpSpPr/>
          <p:nvPr/>
        </p:nvGrpSpPr>
        <p:grpSpPr>
          <a:xfrm>
            <a:off x="4263291" y="1483045"/>
            <a:ext cx="1041041" cy="347859"/>
            <a:chOff x="3905873" y="1484006"/>
            <a:chExt cx="921257" cy="3478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AB3CA-8197-4AE5-81C8-EDE13C24FD8E}"/>
                </a:ext>
              </a:extLst>
            </p:cNvPr>
            <p:cNvSpPr/>
            <p:nvPr/>
          </p:nvSpPr>
          <p:spPr>
            <a:xfrm>
              <a:off x="4038590" y="1484006"/>
              <a:ext cx="62926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F95F8E-DF4E-44B0-8CE4-B396F90F0164}"/>
                    </a:ext>
                  </a:extLst>
                </p:cNvPr>
                <p:cNvSpPr txBox="1"/>
                <p:nvPr/>
              </p:nvSpPr>
              <p:spPr>
                <a:xfrm>
                  <a:off x="3905873" y="1519437"/>
                  <a:ext cx="921257" cy="288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VI.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11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F95F8E-DF4E-44B0-8CE4-B396F90F0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873" y="1519437"/>
                  <a:ext cx="921257" cy="288926"/>
                </a:xfrm>
                <a:prstGeom prst="rect">
                  <a:avLst/>
                </a:prstGeom>
                <a:blipFill>
                  <a:blip r:embed="rId2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4CA5C4-8BC4-4C68-88A2-03E198A30C1B}"/>
              </a:ext>
            </a:extLst>
          </p:cNvPr>
          <p:cNvGrpSpPr/>
          <p:nvPr/>
        </p:nvGrpSpPr>
        <p:grpSpPr>
          <a:xfrm>
            <a:off x="2769761" y="3053646"/>
            <a:ext cx="1137570" cy="347860"/>
            <a:chOff x="2769761" y="3098639"/>
            <a:chExt cx="1137570" cy="3478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C29D84-D5A1-4EF7-B3A9-4AFFF3C5CBC4}"/>
                </a:ext>
              </a:extLst>
            </p:cNvPr>
            <p:cNvSpPr/>
            <p:nvPr/>
          </p:nvSpPr>
          <p:spPr>
            <a:xfrm>
              <a:off x="2769761" y="3098639"/>
              <a:ext cx="1137569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C7BF33-6116-4C4C-85C6-FFC5D72086FC}"/>
                    </a:ext>
                  </a:extLst>
                </p:cNvPr>
                <p:cNvSpPr txBox="1"/>
                <p:nvPr/>
              </p:nvSpPr>
              <p:spPr>
                <a:xfrm>
                  <a:off x="2769763" y="3134070"/>
                  <a:ext cx="11375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VII. </a:t>
                  </a:r>
                  <a14:m>
                    <m:oMath xmlns:m="http://schemas.openxmlformats.org/officeDocument/2006/math">
                      <m: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r>
                    <a:rPr lang="en-US" sz="1100" b="1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/>
                    <a:t>in (6)</a:t>
                  </a:r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C7BF33-6116-4C4C-85C6-FFC5D7208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763" y="3134070"/>
                  <a:ext cx="1137568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EC27AE-A91B-4BDE-9415-7D8FB68AD157}"/>
              </a:ext>
            </a:extLst>
          </p:cNvPr>
          <p:cNvGrpSpPr/>
          <p:nvPr/>
        </p:nvGrpSpPr>
        <p:grpSpPr>
          <a:xfrm>
            <a:off x="1135176" y="1483046"/>
            <a:ext cx="2772154" cy="1418279"/>
            <a:chOff x="1135176" y="1483046"/>
            <a:chExt cx="2772154" cy="14182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E68C25-D19E-4F57-A0E4-65F861850043}"/>
                </a:ext>
              </a:extLst>
            </p:cNvPr>
            <p:cNvSpPr/>
            <p:nvPr/>
          </p:nvSpPr>
          <p:spPr>
            <a:xfrm>
              <a:off x="2769761" y="2552922"/>
              <a:ext cx="1137568" cy="3484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7B33A8-5EFC-4408-9F12-9470601C3FEC}"/>
                    </a:ext>
                  </a:extLst>
                </p:cNvPr>
                <p:cNvSpPr txBox="1"/>
                <p:nvPr/>
              </p:nvSpPr>
              <p:spPr>
                <a:xfrm>
                  <a:off x="2769761" y="2588352"/>
                  <a:ext cx="1137569" cy="3054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</a:rPr>
                    <a:t>in (</a:t>
                  </a:r>
                  <a:r>
                    <a:rPr lang="en-US" sz="1200" dirty="0"/>
                    <a:t>8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)</a:t>
                  </a:r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7B33A8-5EFC-4408-9F12-9470601C3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761" y="2588352"/>
                  <a:ext cx="1137569" cy="305468"/>
                </a:xfrm>
                <a:prstGeom prst="rect">
                  <a:avLst/>
                </a:prstGeom>
                <a:blipFill>
                  <a:blip r:embed="rId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B183DF-13D6-4432-9DFC-384C4AEF2E35}"/>
                </a:ext>
              </a:extLst>
            </p:cNvPr>
            <p:cNvGrpSpPr/>
            <p:nvPr/>
          </p:nvGrpSpPr>
          <p:grpSpPr>
            <a:xfrm>
              <a:off x="1135176" y="1483046"/>
              <a:ext cx="1568226" cy="1418279"/>
              <a:chOff x="1417841" y="1480925"/>
              <a:chExt cx="1568226" cy="141827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8FB528-8492-4BF3-8479-3D27046118FB}"/>
                  </a:ext>
                </a:extLst>
              </p:cNvPr>
              <p:cNvSpPr/>
              <p:nvPr/>
            </p:nvSpPr>
            <p:spPr>
              <a:xfrm>
                <a:off x="1817007" y="1480925"/>
                <a:ext cx="847531" cy="337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D2D69C2-EF39-4AC4-97BB-06705A8C25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17009" y="1505968"/>
                    <a:ext cx="84753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II.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D2D69C2-EF39-4AC4-97BB-06705A8C25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7009" y="1505968"/>
                    <a:ext cx="84753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6D5DCB-EEDC-4FF7-B4C2-3184B773AD90}"/>
                  </a:ext>
                </a:extLst>
              </p:cNvPr>
              <p:cNvSpPr/>
              <p:nvPr/>
            </p:nvSpPr>
            <p:spPr>
              <a:xfrm>
                <a:off x="1417841" y="2015790"/>
                <a:ext cx="1568225" cy="3478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98DED4-D93C-47F1-AFF8-9B6BDDA24B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842" y="2051221"/>
                    <a:ext cx="156822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III. 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98DED4-D93C-47F1-AFF8-9B6BDDA24B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842" y="2051221"/>
                    <a:ext cx="156822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0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95AC30-C8F5-495D-80F9-4E45F226842A}"/>
                  </a:ext>
                </a:extLst>
              </p:cNvPr>
              <p:cNvSpPr/>
              <p:nvPr/>
            </p:nvSpPr>
            <p:spPr>
              <a:xfrm>
                <a:off x="1617426" y="2551344"/>
                <a:ext cx="1230992" cy="3478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2F64775-BBC9-4964-A598-B2E4FEE748F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9192" y="2558001"/>
                    <a:ext cx="1267892" cy="3059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IV.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</a:rPr>
                      <a:t>in (11)</a:t>
                    </a:r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2F64775-BBC9-4964-A598-B2E4FEE74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192" y="2558001"/>
                    <a:ext cx="1267892" cy="3059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7D389D2-B6EA-46FC-B99B-3877CBBB4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922" y="1818397"/>
                <a:ext cx="0" cy="1811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19D687E-E0BE-4D9E-BF83-15A306A71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922" y="2363650"/>
                <a:ext cx="0" cy="1811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9784843-C7DB-4206-A8C8-90F1A69E8C73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5400000">
            <a:off x="2522724" y="660809"/>
            <a:ext cx="257621" cy="13868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1DE2FBC-1C38-46EC-BEE5-97AD18BC655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3928072" y="642312"/>
            <a:ext cx="257620" cy="1423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AC8784-F723-4D0B-9865-597732333EA2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3338545" y="2901325"/>
            <a:ext cx="1" cy="152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48E5F8-5900-43AA-A457-182D8AC13B7D}"/>
              </a:ext>
            </a:extLst>
          </p:cNvPr>
          <p:cNvCxnSpPr>
            <a:stCxn id="17" idx="2"/>
            <a:endCxn id="19" idx="3"/>
          </p:cNvCxnSpPr>
          <p:nvPr/>
        </p:nvCxnSpPr>
        <p:spPr>
          <a:xfrm rot="5400000">
            <a:off x="3635484" y="2079249"/>
            <a:ext cx="1420176" cy="876481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ACDCAB1-74E9-409D-9CF9-B49F6D4DE9E5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 rot="16200000" flipH="1">
            <a:off x="2194349" y="2652164"/>
            <a:ext cx="361536" cy="7892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E8074A0-DA67-41B2-8CD6-D059CDC00FA8}"/>
              </a:ext>
            </a:extLst>
          </p:cNvPr>
          <p:cNvGrpSpPr/>
          <p:nvPr/>
        </p:nvGrpSpPr>
        <p:grpSpPr>
          <a:xfrm>
            <a:off x="2807514" y="3582011"/>
            <a:ext cx="1059146" cy="497096"/>
            <a:chOff x="2760432" y="3589258"/>
            <a:chExt cx="2460496" cy="49709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84E651-7A8A-4999-915C-B445519562C0}"/>
                </a:ext>
              </a:extLst>
            </p:cNvPr>
            <p:cNvSpPr/>
            <p:nvPr/>
          </p:nvSpPr>
          <p:spPr>
            <a:xfrm>
              <a:off x="2760432" y="3589258"/>
              <a:ext cx="246049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D94A98-E330-47CF-A727-CBAAD1491D91}"/>
                </a:ext>
              </a:extLst>
            </p:cNvPr>
            <p:cNvSpPr txBox="1"/>
            <p:nvPr/>
          </p:nvSpPr>
          <p:spPr>
            <a:xfrm>
              <a:off x="2760433" y="3624689"/>
              <a:ext cx="24604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VIII. detection</a:t>
              </a:r>
              <a:endParaRPr lang="en-US" sz="1200" b="1" i="1" dirty="0">
                <a:solidFill>
                  <a:schemeClr val="tx1"/>
                </a:solidFill>
              </a:endParaRPr>
            </a:p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3E6E6B-C2B7-4CA3-9746-7BF611508E95}"/>
              </a:ext>
            </a:extLst>
          </p:cNvPr>
          <p:cNvCxnSpPr>
            <a:stCxn id="18" idx="2"/>
            <a:endCxn id="62" idx="0"/>
          </p:cNvCxnSpPr>
          <p:nvPr/>
        </p:nvCxnSpPr>
        <p:spPr>
          <a:xfrm flipH="1">
            <a:off x="3337087" y="3401506"/>
            <a:ext cx="1459" cy="18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1C842E4-64FD-494F-ABEF-87A839CD115D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3338545" y="1225425"/>
            <a:ext cx="6415" cy="1327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CAFDFCA-A27F-45E6-BB8A-0CCFB600EA12}"/>
              </a:ext>
            </a:extLst>
          </p:cNvPr>
          <p:cNvSpPr txBox="1"/>
          <p:nvPr/>
        </p:nvSpPr>
        <p:spPr>
          <a:xfrm>
            <a:off x="2105380" y="4596466"/>
            <a:ext cx="2460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 the results</a:t>
            </a: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19FD90-E45F-4FDB-81A8-316507D89E8C}"/>
              </a:ext>
            </a:extLst>
          </p:cNvPr>
          <p:cNvCxnSpPr/>
          <p:nvPr/>
        </p:nvCxnSpPr>
        <p:spPr>
          <a:xfrm flipH="1">
            <a:off x="3344959" y="3932594"/>
            <a:ext cx="1458" cy="171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941498-1DC4-4FA0-BE08-56046BF6656C}"/>
              </a:ext>
            </a:extLst>
          </p:cNvPr>
          <p:cNvGrpSpPr/>
          <p:nvPr/>
        </p:nvGrpSpPr>
        <p:grpSpPr>
          <a:xfrm>
            <a:off x="2451978" y="4105680"/>
            <a:ext cx="1811313" cy="866428"/>
            <a:chOff x="2760432" y="3589258"/>
            <a:chExt cx="2460496" cy="86642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AA2A23-314F-43A8-B45E-A2B8F7FFF739}"/>
                </a:ext>
              </a:extLst>
            </p:cNvPr>
            <p:cNvSpPr/>
            <p:nvPr/>
          </p:nvSpPr>
          <p:spPr>
            <a:xfrm>
              <a:off x="2760432" y="3589258"/>
              <a:ext cx="246049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7BD9DA2-A139-4455-889C-95A5E208E971}"/>
                </a:ext>
              </a:extLst>
            </p:cNvPr>
            <p:cNvSpPr txBox="1"/>
            <p:nvPr/>
          </p:nvSpPr>
          <p:spPr>
            <a:xfrm>
              <a:off x="2760432" y="3624689"/>
              <a:ext cx="24604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IX. carrier synchronization</a:t>
              </a:r>
              <a:endParaRPr lang="en-US" sz="1200" b="1" i="1" dirty="0">
                <a:solidFill>
                  <a:schemeClr val="tx1"/>
                </a:solidFill>
              </a:endParaRPr>
            </a:p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D3EDEB-3631-4514-B673-3A91702F8875}"/>
              </a:ext>
            </a:extLst>
          </p:cNvPr>
          <p:cNvCxnSpPr/>
          <p:nvPr/>
        </p:nvCxnSpPr>
        <p:spPr>
          <a:xfrm flipH="1">
            <a:off x="3335628" y="4453540"/>
            <a:ext cx="1458" cy="171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F469B1-64D2-4542-95B0-8E1453E4C339}"/>
              </a:ext>
            </a:extLst>
          </p:cNvPr>
          <p:cNvCxnSpPr>
            <a:cxnSpLocks/>
          </p:cNvCxnSpPr>
          <p:nvPr/>
        </p:nvCxnSpPr>
        <p:spPr>
          <a:xfrm>
            <a:off x="2565753" y="2731821"/>
            <a:ext cx="2166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86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271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13</cp:revision>
  <dcterms:created xsi:type="dcterms:W3CDTF">2021-12-15T01:00:15Z</dcterms:created>
  <dcterms:modified xsi:type="dcterms:W3CDTF">2022-03-25T06:10:26Z</dcterms:modified>
</cp:coreProperties>
</file>