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B9F55-B456-4E47-8B63-0EA2A02227C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23DCE-39BF-43B5-8BAB-9FC389A6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48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23DCE-39BF-43B5-8BAB-9FC389A623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7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D0D8-6C56-B108-9F86-52FA1BC47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6F867-6EB9-1E95-1441-F87E06D3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FBA7A-0591-5301-788B-4FBCF262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287E-CF48-6EBB-919B-6D9B825A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2512E-EA72-1746-5247-E895AAD1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5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82F8-0729-6591-52EE-02C7A543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AB51F-601B-7BC1-292F-971D90EBB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72E41-336A-5CEA-E37D-20C17094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1E02B-5771-4058-EFE7-5305C768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877DE-6670-36D3-F5D9-EFA19923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9B784-B0D6-E1B5-52A6-1D6D2A170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FB15D-6611-071E-C9D7-BC7441382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EF408-D20A-FB00-C415-96A866D8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C84FB-0A85-FD06-9A93-8BF63E2C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82312-F8B9-050E-91B0-7A9D23DD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3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DE5F-14F2-0A6F-9332-1214C53D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C99A-973F-2055-64A1-6A10E8FDC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1095-F547-EB47-5F98-06D4A54F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D808A-7871-AC4C-EC9B-1EC7FF68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E088A-BA52-A04F-B0DD-1433891B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4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D1A8-4A71-1E3E-608A-3341A6B5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ABBB5-ED6E-B250-6C02-2301935D0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9DAE3-AFE5-5FD3-1EDE-565FE683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F913-9B69-AE9F-AA0D-F8750320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C1D3E-F7C1-17D4-5B31-B7277283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3F0E-AF32-D6D1-E6F3-8A277820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F40FE-F6BF-0D57-FE07-9FFB93272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3D67F-27B3-0638-E217-8322EEA48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78D99-13B2-3B63-507F-E21DCAFC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940CE-37C1-99BD-BEF9-E3768866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15FB2-8B58-2DAB-8BE0-EF04E666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7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3B7D-0896-D65F-11FA-E291B377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5D2BF-12F7-3A92-CBC5-B1C43B6A9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5B94F-E3B3-FF30-2C85-FD3FA0614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6482E-9BFE-7818-F7A2-B62CF3D34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C818C-1D99-DD0D-8D79-79E2FA93E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10A02-9831-36C9-CFDE-8E8BB743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556E5-0C19-7031-C7D1-CEA08CE4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E1D62-9AAC-C9F8-D591-91D09B07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7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95A4-F560-CE69-609A-3860A136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E1052-8A8D-42E7-251C-25DC66D7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AA3F5-482D-5FCB-34BF-4691D9D2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DE8E5-2C95-836C-962B-99A615A9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AE5D3-7328-5D9B-3246-FB774560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CD40F-917B-89E5-2B5D-9423E7CA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09EFF-518E-4156-4133-FF636653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7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FA2A-A524-45BA-B365-64E4F78F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4D01-6E64-EAA2-743D-0ACC81359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78D30-ECF7-2A31-91F0-8E10826C9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06526-124C-908A-234D-61ABA7F0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ED3D7-05EF-9DB8-0C45-48A8729A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9BB37-5A0C-C5D0-E7DF-A009B0E2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7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38CE-17E4-46FB-9F7A-51F2915C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961BD-C03E-432C-85C4-892614C4D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D8123-0819-E62F-554A-29DC79410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F0875-50CB-2423-1AAB-4647824F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A7495-A482-AE33-6AB7-EEC29326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80905-F92B-D8AC-DCCF-530A51C1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C1CEE-59D2-1C75-3D1C-7F02433D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0F284-DB68-63B6-F46F-801A2D272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A925-82B0-7145-2BDA-EAAA5C76A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342A0-99F7-48FA-8128-74B5D3BE94A5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94EB-23AF-3E51-34FB-63CD7184F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EC8-EF77-A1F3-07A5-DCC63018F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7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1.png"/><Relationship Id="rId39" Type="http://schemas.openxmlformats.org/officeDocument/2006/relationships/image" Target="../media/image22.png"/><Relationship Id="rId21" Type="http://schemas.openxmlformats.org/officeDocument/2006/relationships/image" Target="../media/image19.png"/><Relationship Id="rId34" Type="http://schemas.openxmlformats.org/officeDocument/2006/relationships/image" Target="../media/image10.png"/><Relationship Id="rId25" Type="http://schemas.openxmlformats.org/officeDocument/2006/relationships/image" Target="../media/image23.png"/><Relationship Id="rId33" Type="http://schemas.openxmlformats.org/officeDocument/2006/relationships/image" Target="../media/image8.png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32" Type="http://schemas.openxmlformats.org/officeDocument/2006/relationships/image" Target="../media/image7.png"/><Relationship Id="rId37" Type="http://schemas.openxmlformats.org/officeDocument/2006/relationships/image" Target="../media/image18.png"/><Relationship Id="rId40" Type="http://schemas.openxmlformats.org/officeDocument/2006/relationships/image" Target="../media/image24.png"/><Relationship Id="rId23" Type="http://schemas.openxmlformats.org/officeDocument/2006/relationships/image" Target="../media/image21.png"/><Relationship Id="rId28" Type="http://schemas.openxmlformats.org/officeDocument/2006/relationships/image" Target="../media/image3.png"/><Relationship Id="rId36" Type="http://schemas.openxmlformats.org/officeDocument/2006/relationships/image" Target="../media/image15.png"/><Relationship Id="rId19" Type="http://schemas.openxmlformats.org/officeDocument/2006/relationships/image" Target="../media/image17.png"/><Relationship Id="rId31" Type="http://schemas.openxmlformats.org/officeDocument/2006/relationships/image" Target="../media/image6.png"/><Relationship Id="rId14" Type="http://schemas.openxmlformats.org/officeDocument/2006/relationships/image" Target="../media/image12.png"/><Relationship Id="rId27" Type="http://schemas.openxmlformats.org/officeDocument/2006/relationships/image" Target="../media/image2.png"/><Relationship Id="rId30" Type="http://schemas.openxmlformats.org/officeDocument/2006/relationships/image" Target="../media/image5.png"/><Relationship Id="rId35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9" Type="http://schemas.openxmlformats.org/officeDocument/2006/relationships/image" Target="../media/image41.png"/><Relationship Id="rId3" Type="http://schemas.openxmlformats.org/officeDocument/2006/relationships/image" Target="../media/image26.png"/><Relationship Id="rId34" Type="http://schemas.openxmlformats.org/officeDocument/2006/relationships/image" Target="../media/image3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33" Type="http://schemas.openxmlformats.org/officeDocument/2006/relationships/image" Target="../media/image100.png"/><Relationship Id="rId38" Type="http://schemas.openxmlformats.org/officeDocument/2006/relationships/image" Target="../media/image40.png"/><Relationship Id="rId2" Type="http://schemas.openxmlformats.org/officeDocument/2006/relationships/image" Target="../media/image25.png"/><Relationship Id="rId29" Type="http://schemas.openxmlformats.org/officeDocument/2006/relationships/image" Target="../media/image50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32" Type="http://schemas.openxmlformats.org/officeDocument/2006/relationships/image" Target="../media/image80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5" Type="http://schemas.openxmlformats.org/officeDocument/2006/relationships/image" Target="../media/image28.png"/><Relationship Id="rId28" Type="http://schemas.openxmlformats.org/officeDocument/2006/relationships/image" Target="../media/image44.png"/><Relationship Id="rId36" Type="http://schemas.openxmlformats.org/officeDocument/2006/relationships/image" Target="../media/image38.png"/><Relationship Id="rId10" Type="http://schemas.openxmlformats.org/officeDocument/2006/relationships/image" Target="../media/image33.png"/><Relationship Id="rId31" Type="http://schemas.openxmlformats.org/officeDocument/2006/relationships/image" Target="../media/image70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27" Type="http://schemas.openxmlformats.org/officeDocument/2006/relationships/image" Target="../media/image310.png"/><Relationship Id="rId30" Type="http://schemas.openxmlformats.org/officeDocument/2006/relationships/image" Target="../media/image60.png"/><Relationship Id="rId35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5EC8-36A2-91CC-6181-03A9170D8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DD009-0E62-7CBE-04FC-C6A544ED8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F9B040-C156-E713-0E73-569DBB17A49F}"/>
              </a:ext>
            </a:extLst>
          </p:cNvPr>
          <p:cNvCxnSpPr/>
          <p:nvPr/>
        </p:nvCxnSpPr>
        <p:spPr>
          <a:xfrm flipV="1">
            <a:off x="8603226" y="4581832"/>
            <a:ext cx="0" cy="10382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FBAA08D-AAF2-44D9-B751-35937FCE8361}"/>
              </a:ext>
            </a:extLst>
          </p:cNvPr>
          <p:cNvCxnSpPr>
            <a:cxnSpLocks/>
          </p:cNvCxnSpPr>
          <p:nvPr/>
        </p:nvCxnSpPr>
        <p:spPr>
          <a:xfrm flipH="1" flipV="1">
            <a:off x="8600070" y="4577593"/>
            <a:ext cx="798869" cy="10307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BDF2C2F-3F3E-FDF7-A128-55D5708E8C0E}"/>
                  </a:ext>
                </a:extLst>
              </p:cNvPr>
              <p:cNvSpPr txBox="1"/>
              <p:nvPr/>
            </p:nvSpPr>
            <p:spPr>
              <a:xfrm>
                <a:off x="8923329" y="4879090"/>
                <a:ext cx="309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BDF2C2F-3F3E-FDF7-A128-55D5708E8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329" y="4879090"/>
                <a:ext cx="30970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163DA79-E9CE-1604-42D2-53F95C67DB58}"/>
              </a:ext>
            </a:extLst>
          </p:cNvPr>
          <p:cNvCxnSpPr/>
          <p:nvPr/>
        </p:nvCxnSpPr>
        <p:spPr>
          <a:xfrm flipV="1">
            <a:off x="7091869" y="4551169"/>
            <a:ext cx="0" cy="10382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2C4A206-512A-388E-0B74-C7D2ED297919}"/>
              </a:ext>
            </a:extLst>
          </p:cNvPr>
          <p:cNvCxnSpPr>
            <a:cxnSpLocks/>
          </p:cNvCxnSpPr>
          <p:nvPr/>
        </p:nvCxnSpPr>
        <p:spPr>
          <a:xfrm flipH="1" flipV="1">
            <a:off x="7088713" y="4546930"/>
            <a:ext cx="735263" cy="106567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11BD96B-AC49-2D35-B700-A51EB71C37F3}"/>
                  </a:ext>
                </a:extLst>
              </p:cNvPr>
              <p:cNvSpPr txBox="1"/>
              <p:nvPr/>
            </p:nvSpPr>
            <p:spPr>
              <a:xfrm>
                <a:off x="7422034" y="4873945"/>
                <a:ext cx="309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11BD96B-AC49-2D35-B700-A51EB71C3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034" y="4873945"/>
                <a:ext cx="30970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7B2BC88-DB7B-1073-4E0B-FC1B238B51FE}"/>
              </a:ext>
            </a:extLst>
          </p:cNvPr>
          <p:cNvCxnSpPr/>
          <p:nvPr/>
        </p:nvCxnSpPr>
        <p:spPr>
          <a:xfrm flipV="1">
            <a:off x="4075021" y="4589993"/>
            <a:ext cx="0" cy="10382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D2263E1-A222-37F8-EDB9-B3E8D5DEC859}"/>
              </a:ext>
            </a:extLst>
          </p:cNvPr>
          <p:cNvCxnSpPr>
            <a:cxnSpLocks/>
          </p:cNvCxnSpPr>
          <p:nvPr/>
        </p:nvCxnSpPr>
        <p:spPr>
          <a:xfrm flipH="1" flipV="1">
            <a:off x="4071865" y="4585754"/>
            <a:ext cx="798869" cy="10307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9E9019-472F-6E05-C4E0-BE740D41E002}"/>
                  </a:ext>
                </a:extLst>
              </p:cNvPr>
              <p:cNvSpPr txBox="1"/>
              <p:nvPr/>
            </p:nvSpPr>
            <p:spPr>
              <a:xfrm>
                <a:off x="4387096" y="4888261"/>
                <a:ext cx="309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9E9019-472F-6E05-C4E0-BE740D41E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96" y="4888261"/>
                <a:ext cx="30970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89348B-031C-9F5F-2F01-BE9344082DA3}"/>
              </a:ext>
            </a:extLst>
          </p:cNvPr>
          <p:cNvCxnSpPr/>
          <p:nvPr/>
        </p:nvCxnSpPr>
        <p:spPr>
          <a:xfrm flipV="1">
            <a:off x="5622986" y="4586071"/>
            <a:ext cx="0" cy="10382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77BCF07-83EC-9542-7D86-F3E18F036458}"/>
              </a:ext>
            </a:extLst>
          </p:cNvPr>
          <p:cNvCxnSpPr>
            <a:cxnSpLocks/>
          </p:cNvCxnSpPr>
          <p:nvPr/>
        </p:nvCxnSpPr>
        <p:spPr>
          <a:xfrm flipH="1" flipV="1">
            <a:off x="5619830" y="4581832"/>
            <a:ext cx="731405" cy="101616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87153D2-5E8E-2CFE-F295-5FCC49111088}"/>
                  </a:ext>
                </a:extLst>
              </p:cNvPr>
              <p:cNvSpPr txBox="1"/>
              <p:nvPr/>
            </p:nvSpPr>
            <p:spPr>
              <a:xfrm>
                <a:off x="5885569" y="4816363"/>
                <a:ext cx="309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87153D2-5E8E-2CFE-F295-5FCC49111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569" y="4816363"/>
                <a:ext cx="30970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E3E08F4-320E-4EE3-CAA2-12FD229CE200}"/>
              </a:ext>
            </a:extLst>
          </p:cNvPr>
          <p:cNvCxnSpPr>
            <a:cxnSpLocks/>
          </p:cNvCxnSpPr>
          <p:nvPr/>
        </p:nvCxnSpPr>
        <p:spPr>
          <a:xfrm flipV="1">
            <a:off x="7840966" y="3608195"/>
            <a:ext cx="0" cy="202009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1349109-C7FD-D5B6-76C4-8C3BA5D41078}"/>
              </a:ext>
            </a:extLst>
          </p:cNvPr>
          <p:cNvCxnSpPr>
            <a:cxnSpLocks/>
          </p:cNvCxnSpPr>
          <p:nvPr/>
        </p:nvCxnSpPr>
        <p:spPr>
          <a:xfrm flipH="1" flipV="1">
            <a:off x="7837810" y="3603956"/>
            <a:ext cx="798869" cy="10307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CE818BE-45F4-6DFF-8A40-28D2A4B79C62}"/>
                  </a:ext>
                </a:extLst>
              </p:cNvPr>
              <p:cNvSpPr txBox="1"/>
              <p:nvPr/>
            </p:nvSpPr>
            <p:spPr>
              <a:xfrm>
                <a:off x="8163335" y="3884950"/>
                <a:ext cx="309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CE818BE-45F4-6DFF-8A40-28D2A4B7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335" y="3884950"/>
                <a:ext cx="30970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D650F31-A871-A6D1-7FB0-08E336E7A502}"/>
              </a:ext>
            </a:extLst>
          </p:cNvPr>
          <p:cNvCxnSpPr/>
          <p:nvPr/>
        </p:nvCxnSpPr>
        <p:spPr>
          <a:xfrm flipV="1">
            <a:off x="7088713" y="3621893"/>
            <a:ext cx="0" cy="10382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B49CDC2-271C-7078-8BD5-5931270BF84D}"/>
              </a:ext>
            </a:extLst>
          </p:cNvPr>
          <p:cNvCxnSpPr>
            <a:cxnSpLocks/>
          </p:cNvCxnSpPr>
          <p:nvPr/>
        </p:nvCxnSpPr>
        <p:spPr>
          <a:xfrm flipH="1" flipV="1">
            <a:off x="7085557" y="3617654"/>
            <a:ext cx="1514513" cy="101707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52C8555-EBC0-968E-43D8-03169EBD656E}"/>
                  </a:ext>
                </a:extLst>
              </p:cNvPr>
              <p:cNvSpPr txBox="1"/>
              <p:nvPr/>
            </p:nvSpPr>
            <p:spPr>
              <a:xfrm>
                <a:off x="7484561" y="3687349"/>
                <a:ext cx="309703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52C8555-EBC0-968E-43D8-03169EBD6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61" y="3687349"/>
                <a:ext cx="309703" cy="312586"/>
              </a:xfrm>
              <a:prstGeom prst="rect">
                <a:avLst/>
              </a:prstGeom>
              <a:blipFill>
                <a:blip r:embed="rId16"/>
                <a:stretch>
                  <a:fillRect r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4DB6463-23C1-DD16-7A7E-A523A200B699}"/>
              </a:ext>
            </a:extLst>
          </p:cNvPr>
          <p:cNvCxnSpPr>
            <a:cxnSpLocks/>
          </p:cNvCxnSpPr>
          <p:nvPr/>
        </p:nvCxnSpPr>
        <p:spPr>
          <a:xfrm flipH="1" flipV="1">
            <a:off x="4827070" y="3617654"/>
            <a:ext cx="805749" cy="101707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D39B705-4CC9-22CC-63DA-7C446B7BFCBE}"/>
                  </a:ext>
                </a:extLst>
              </p:cNvPr>
              <p:cNvSpPr txBox="1"/>
              <p:nvPr/>
            </p:nvSpPr>
            <p:spPr>
              <a:xfrm>
                <a:off x="5080888" y="3831984"/>
                <a:ext cx="309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D39B705-4CC9-22CC-63DA-7C446B7BF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888" y="3831984"/>
                <a:ext cx="309703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3BD5D9F-144E-D969-8174-61B7745D1027}"/>
              </a:ext>
            </a:extLst>
          </p:cNvPr>
          <p:cNvCxnSpPr/>
          <p:nvPr/>
        </p:nvCxnSpPr>
        <p:spPr>
          <a:xfrm flipV="1">
            <a:off x="4084726" y="3618513"/>
            <a:ext cx="0" cy="10382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43BA265-8C8D-D483-0CBC-1F5143B0FD3C}"/>
              </a:ext>
            </a:extLst>
          </p:cNvPr>
          <p:cNvCxnSpPr>
            <a:cxnSpLocks/>
          </p:cNvCxnSpPr>
          <p:nvPr/>
        </p:nvCxnSpPr>
        <p:spPr>
          <a:xfrm flipH="1" flipV="1">
            <a:off x="4081570" y="3614274"/>
            <a:ext cx="1515076" cy="1001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5AFD601-6178-BBFA-AF65-6AB6965C332D}"/>
                  </a:ext>
                </a:extLst>
              </p:cNvPr>
              <p:cNvSpPr txBox="1"/>
              <p:nvPr/>
            </p:nvSpPr>
            <p:spPr>
              <a:xfrm>
                <a:off x="4465310" y="3677054"/>
                <a:ext cx="309703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5AFD601-6178-BBFA-AF65-6AB6965C3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310" y="3677054"/>
                <a:ext cx="309703" cy="312586"/>
              </a:xfrm>
              <a:prstGeom prst="rect">
                <a:avLst/>
              </a:prstGeom>
              <a:blipFill>
                <a:blip r:embed="rId19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8C63743-BFA3-7FCC-7ED7-53E2FBFA109E}"/>
              </a:ext>
            </a:extLst>
          </p:cNvPr>
          <p:cNvCxnSpPr>
            <a:cxnSpLocks/>
          </p:cNvCxnSpPr>
          <p:nvPr/>
        </p:nvCxnSpPr>
        <p:spPr>
          <a:xfrm flipV="1">
            <a:off x="4853228" y="3621299"/>
            <a:ext cx="0" cy="202009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6BB6B86-D536-0350-CF89-882E2DCA7FDF}"/>
              </a:ext>
            </a:extLst>
          </p:cNvPr>
          <p:cNvCxnSpPr>
            <a:cxnSpLocks/>
          </p:cNvCxnSpPr>
          <p:nvPr/>
        </p:nvCxnSpPr>
        <p:spPr>
          <a:xfrm flipH="1" flipV="1">
            <a:off x="6321576" y="2646486"/>
            <a:ext cx="798869" cy="10307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773312B-4952-C35A-2C2D-39967DA6252A}"/>
                  </a:ext>
                </a:extLst>
              </p:cNvPr>
              <p:cNvSpPr txBox="1"/>
              <p:nvPr/>
            </p:nvSpPr>
            <p:spPr>
              <a:xfrm>
                <a:off x="6660046" y="2949575"/>
                <a:ext cx="309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773312B-4952-C35A-2C2D-39967DA62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46" y="2949575"/>
                <a:ext cx="30970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DEC5538-E113-9258-C1A6-485E932800FB}"/>
              </a:ext>
            </a:extLst>
          </p:cNvPr>
          <p:cNvCxnSpPr>
            <a:cxnSpLocks/>
          </p:cNvCxnSpPr>
          <p:nvPr/>
        </p:nvCxnSpPr>
        <p:spPr>
          <a:xfrm flipH="1" flipV="1">
            <a:off x="6355323" y="2646486"/>
            <a:ext cx="10300" cy="29834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FD829AC-D32D-FD4B-7790-F048EE91C616}"/>
              </a:ext>
            </a:extLst>
          </p:cNvPr>
          <p:cNvCxnSpPr>
            <a:cxnSpLocks/>
          </p:cNvCxnSpPr>
          <p:nvPr/>
        </p:nvCxnSpPr>
        <p:spPr>
          <a:xfrm flipV="1">
            <a:off x="5631435" y="2659165"/>
            <a:ext cx="7005" cy="193628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EB7B973-FC6C-AC30-B922-8F0C84422B68}"/>
              </a:ext>
            </a:extLst>
          </p:cNvPr>
          <p:cNvCxnSpPr>
            <a:cxnSpLocks/>
          </p:cNvCxnSpPr>
          <p:nvPr/>
        </p:nvCxnSpPr>
        <p:spPr>
          <a:xfrm flipH="1" flipV="1">
            <a:off x="5635284" y="2654926"/>
            <a:ext cx="1447117" cy="10017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4E82B8D-565E-666E-B0FB-2CEB9D6BFCC4}"/>
                  </a:ext>
                </a:extLst>
              </p:cNvPr>
              <p:cNvSpPr txBox="1"/>
              <p:nvPr/>
            </p:nvSpPr>
            <p:spPr>
              <a:xfrm>
                <a:off x="6006113" y="2728480"/>
                <a:ext cx="309703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4E82B8D-565E-666E-B0FB-2CEB9D6BF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13" y="2728480"/>
                <a:ext cx="309703" cy="312586"/>
              </a:xfrm>
              <a:prstGeom prst="rect">
                <a:avLst/>
              </a:prstGeom>
              <a:blipFill>
                <a:blip r:embed="rId21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7FDEF25-B220-6EB8-31D3-71AA937CBE9D}"/>
              </a:ext>
            </a:extLst>
          </p:cNvPr>
          <p:cNvCxnSpPr/>
          <p:nvPr/>
        </p:nvCxnSpPr>
        <p:spPr>
          <a:xfrm flipV="1">
            <a:off x="4860344" y="2649051"/>
            <a:ext cx="0" cy="10382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2C91937-D731-6C76-FBF6-957D6CFBF285}"/>
              </a:ext>
            </a:extLst>
          </p:cNvPr>
          <p:cNvCxnSpPr>
            <a:cxnSpLocks/>
          </p:cNvCxnSpPr>
          <p:nvPr/>
        </p:nvCxnSpPr>
        <p:spPr>
          <a:xfrm flipH="1" flipV="1">
            <a:off x="4833823" y="2670673"/>
            <a:ext cx="2284213" cy="10166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9393D90-75D6-06F5-9F60-7FD28788B456}"/>
                  </a:ext>
                </a:extLst>
              </p:cNvPr>
              <p:cNvSpPr txBox="1"/>
              <p:nvPr/>
            </p:nvSpPr>
            <p:spPr>
              <a:xfrm>
                <a:off x="5276578" y="2662456"/>
                <a:ext cx="309703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9393D90-75D6-06F5-9F60-7FD28788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578" y="2662456"/>
                <a:ext cx="309703" cy="312586"/>
              </a:xfrm>
              <a:prstGeom prst="rect">
                <a:avLst/>
              </a:prstGeom>
              <a:blipFill>
                <a:blip r:embed="rId23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2B1483-ADD8-5A94-8171-D5EC1A6F7217}"/>
              </a:ext>
            </a:extLst>
          </p:cNvPr>
          <p:cNvCxnSpPr/>
          <p:nvPr/>
        </p:nvCxnSpPr>
        <p:spPr>
          <a:xfrm flipV="1">
            <a:off x="4076325" y="2660559"/>
            <a:ext cx="0" cy="10382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D6E1125-2895-DE62-94C8-E013ACD0D808}"/>
              </a:ext>
            </a:extLst>
          </p:cNvPr>
          <p:cNvCxnSpPr>
            <a:cxnSpLocks/>
          </p:cNvCxnSpPr>
          <p:nvPr/>
        </p:nvCxnSpPr>
        <p:spPr>
          <a:xfrm flipH="1" flipV="1">
            <a:off x="4071563" y="2676087"/>
            <a:ext cx="3030578" cy="99571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8BEB0072-A2B9-E9F7-151E-EEE95E4DC901}"/>
                  </a:ext>
                </a:extLst>
              </p:cNvPr>
              <p:cNvSpPr txBox="1"/>
              <p:nvPr/>
            </p:nvSpPr>
            <p:spPr>
              <a:xfrm>
                <a:off x="4376908" y="2818749"/>
                <a:ext cx="309703" cy="312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8BEB0072-A2B9-E9F7-151E-EEE95E4DC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908" y="2818749"/>
                <a:ext cx="309703" cy="312008"/>
              </a:xfrm>
              <a:prstGeom prst="rect">
                <a:avLst/>
              </a:prstGeom>
              <a:blipFill>
                <a:blip r:embed="rId25"/>
                <a:stretch>
                  <a:fillRect r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5C0BC26C-D348-590D-B7BF-0B8F728110AB}"/>
              </a:ext>
            </a:extLst>
          </p:cNvPr>
          <p:cNvSpPr/>
          <p:nvPr/>
        </p:nvSpPr>
        <p:spPr>
          <a:xfrm>
            <a:off x="8567075" y="5562241"/>
            <a:ext cx="66305" cy="67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6869940-47F7-EA08-FD15-0536928B5319}"/>
              </a:ext>
            </a:extLst>
          </p:cNvPr>
          <p:cNvSpPr/>
          <p:nvPr/>
        </p:nvSpPr>
        <p:spPr>
          <a:xfrm>
            <a:off x="7795323" y="5545394"/>
            <a:ext cx="66305" cy="67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383486F-94E6-ED78-4B11-50DCB2CF4306}"/>
              </a:ext>
            </a:extLst>
          </p:cNvPr>
          <p:cNvSpPr/>
          <p:nvPr/>
        </p:nvSpPr>
        <p:spPr>
          <a:xfrm>
            <a:off x="7072233" y="5559228"/>
            <a:ext cx="66305" cy="67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D1B08AF9-5F7E-3931-B934-944FBFD2F8DB}"/>
              </a:ext>
            </a:extLst>
          </p:cNvPr>
          <p:cNvSpPr/>
          <p:nvPr/>
        </p:nvSpPr>
        <p:spPr>
          <a:xfrm>
            <a:off x="6317916" y="5576549"/>
            <a:ext cx="66305" cy="67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146BBA29-BD49-2BE2-E198-AFBDE09EAAC8}"/>
              </a:ext>
            </a:extLst>
          </p:cNvPr>
          <p:cNvSpPr/>
          <p:nvPr/>
        </p:nvSpPr>
        <p:spPr>
          <a:xfrm>
            <a:off x="5583001" y="5564583"/>
            <a:ext cx="66305" cy="67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ABDC7CD1-BE0E-9208-A746-E4848B0CD95B}"/>
              </a:ext>
            </a:extLst>
          </p:cNvPr>
          <p:cNvSpPr/>
          <p:nvPr/>
        </p:nvSpPr>
        <p:spPr>
          <a:xfrm>
            <a:off x="4805876" y="5568390"/>
            <a:ext cx="66305" cy="67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842E3AAB-BF25-C797-DB71-5DCD08FF4C25}"/>
              </a:ext>
            </a:extLst>
          </p:cNvPr>
          <p:cNvSpPr/>
          <p:nvPr/>
        </p:nvSpPr>
        <p:spPr>
          <a:xfrm>
            <a:off x="4028870" y="5555216"/>
            <a:ext cx="66305" cy="67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64939C-4690-E8FB-0EC2-FE99884E0DE1}"/>
              </a:ext>
            </a:extLst>
          </p:cNvPr>
          <p:cNvSpPr/>
          <p:nvPr/>
        </p:nvSpPr>
        <p:spPr>
          <a:xfrm>
            <a:off x="9329177" y="5557159"/>
            <a:ext cx="66305" cy="67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2B532E-B30F-874C-118B-8486C23EB83B}"/>
                  </a:ext>
                </a:extLst>
              </p:cNvPr>
              <p:cNvSpPr txBox="1"/>
              <p:nvPr/>
            </p:nvSpPr>
            <p:spPr>
              <a:xfrm>
                <a:off x="8256638" y="5619448"/>
                <a:ext cx="6784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2B532E-B30F-874C-118B-8486C23EB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638" y="5619448"/>
                <a:ext cx="678426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FF6CDB-3F1A-1533-8AFF-30CCC8400113}"/>
                  </a:ext>
                </a:extLst>
              </p:cNvPr>
              <p:cNvSpPr txBox="1"/>
              <p:nvPr/>
            </p:nvSpPr>
            <p:spPr>
              <a:xfrm>
                <a:off x="8522751" y="5616525"/>
                <a:ext cx="21462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[−1]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FF6CDB-3F1A-1533-8AFF-30CCC8400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751" y="5616525"/>
                <a:ext cx="2146255" cy="523220"/>
              </a:xfrm>
              <a:prstGeom prst="rect">
                <a:avLst/>
              </a:prstGeom>
              <a:blipFill>
                <a:blip r:embed="rId2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DA054D-4CAE-88B4-2D93-15CB02122C48}"/>
                  </a:ext>
                </a:extLst>
              </p:cNvPr>
              <p:cNvSpPr txBox="1"/>
              <p:nvPr/>
            </p:nvSpPr>
            <p:spPr>
              <a:xfrm>
                <a:off x="5299728" y="5616525"/>
                <a:ext cx="6784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DA054D-4CAE-88B4-2D93-15CB02122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728" y="5616525"/>
                <a:ext cx="678426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F84740-DD0E-9D20-E9A2-CAC0FF7E558E}"/>
                  </a:ext>
                </a:extLst>
              </p:cNvPr>
              <p:cNvSpPr txBox="1"/>
              <p:nvPr/>
            </p:nvSpPr>
            <p:spPr>
              <a:xfrm>
                <a:off x="6031091" y="5611211"/>
                <a:ext cx="6784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F84740-DD0E-9D20-E9A2-CAC0FF7E5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091" y="5611211"/>
                <a:ext cx="678426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F82855-F30C-EDBB-8A1F-99F589CF4CC3}"/>
                  </a:ext>
                </a:extLst>
              </p:cNvPr>
              <p:cNvSpPr txBox="1"/>
              <p:nvPr/>
            </p:nvSpPr>
            <p:spPr>
              <a:xfrm>
                <a:off x="6805956" y="5608364"/>
                <a:ext cx="6784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F82855-F30C-EDBB-8A1F-99F589CF4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956" y="5608364"/>
                <a:ext cx="678426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EFF688-BACA-C5F2-E29F-BDB7DE4FE0A5}"/>
                  </a:ext>
                </a:extLst>
              </p:cNvPr>
              <p:cNvSpPr txBox="1"/>
              <p:nvPr/>
            </p:nvSpPr>
            <p:spPr>
              <a:xfrm>
                <a:off x="7525275" y="5612505"/>
                <a:ext cx="6784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EFF688-BACA-C5F2-E29F-BDB7DE4FE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275" y="5612505"/>
                <a:ext cx="678426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68DF14-2FF5-A97F-00D6-0815D029E9C8}"/>
                  </a:ext>
                </a:extLst>
              </p:cNvPr>
              <p:cNvSpPr txBox="1"/>
              <p:nvPr/>
            </p:nvSpPr>
            <p:spPr>
              <a:xfrm>
                <a:off x="3775202" y="5606321"/>
                <a:ext cx="6784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68DF14-2FF5-A97F-00D6-0815D029E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202" y="5606321"/>
                <a:ext cx="678426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160EF5-929B-3877-EA6A-8B2FC90653E9}"/>
                  </a:ext>
                </a:extLst>
              </p:cNvPr>
              <p:cNvSpPr txBox="1"/>
              <p:nvPr/>
            </p:nvSpPr>
            <p:spPr>
              <a:xfrm>
                <a:off x="4538780" y="5606321"/>
                <a:ext cx="6784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160EF5-929B-3877-EA6A-8B2FC906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80" y="5606321"/>
                <a:ext cx="678426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797C53-58E3-516C-BA6A-A1C937168FEA}"/>
                  </a:ext>
                </a:extLst>
              </p:cNvPr>
              <p:cNvSpPr txBox="1"/>
              <p:nvPr/>
            </p:nvSpPr>
            <p:spPr>
              <a:xfrm>
                <a:off x="4511464" y="2329932"/>
                <a:ext cx="73305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797C53-58E3-516C-BA6A-A1C937168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464" y="2329932"/>
                <a:ext cx="733058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8141E6-E1BE-ABA4-1DF9-9D33AF980B94}"/>
                  </a:ext>
                </a:extLst>
              </p:cNvPr>
              <p:cNvSpPr txBox="1"/>
              <p:nvPr/>
            </p:nvSpPr>
            <p:spPr>
              <a:xfrm>
                <a:off x="3784140" y="2335205"/>
                <a:ext cx="73305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8141E6-E1BE-ABA4-1DF9-9D33AF980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140" y="2335205"/>
                <a:ext cx="733058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B42742-CE9B-A0D5-DC33-02AD3F70F1A5}"/>
                  </a:ext>
                </a:extLst>
              </p:cNvPr>
              <p:cNvSpPr txBox="1"/>
              <p:nvPr/>
            </p:nvSpPr>
            <p:spPr>
              <a:xfrm>
                <a:off x="6946907" y="3324463"/>
                <a:ext cx="73305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B42742-CE9B-A0D5-DC33-02AD3F70F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907" y="3324463"/>
                <a:ext cx="733058" cy="30777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1E6FB5-5FC6-B9CD-B9AD-EA7217AB9779}"/>
                  </a:ext>
                </a:extLst>
              </p:cNvPr>
              <p:cNvSpPr txBox="1"/>
              <p:nvPr/>
            </p:nvSpPr>
            <p:spPr>
              <a:xfrm>
                <a:off x="5992313" y="2335205"/>
                <a:ext cx="73305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1E6FB5-5FC6-B9CD-B9AD-EA7217AB9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313" y="2335205"/>
                <a:ext cx="733058" cy="30777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E02B99-5958-A57C-36B6-04F9C994CD4A}"/>
                  </a:ext>
                </a:extLst>
              </p:cNvPr>
              <p:cNvSpPr txBox="1"/>
              <p:nvPr/>
            </p:nvSpPr>
            <p:spPr>
              <a:xfrm>
                <a:off x="5278630" y="2329932"/>
                <a:ext cx="73305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E02B99-5958-A57C-36B6-04F9C994C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630" y="2329932"/>
                <a:ext cx="733058" cy="30777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B7FDFB-B41A-0AF4-BF0B-EBFCD2D53773}"/>
                  </a:ext>
                </a:extLst>
              </p:cNvPr>
              <p:cNvSpPr txBox="1"/>
              <p:nvPr/>
            </p:nvSpPr>
            <p:spPr>
              <a:xfrm>
                <a:off x="7576128" y="3327386"/>
                <a:ext cx="73305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B7FDFB-B41A-0AF4-BF0B-EBFCD2D53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28" y="3327386"/>
                <a:ext cx="733058" cy="307777"/>
              </a:xfrm>
              <a:prstGeom prst="rect">
                <a:avLst/>
              </a:prstGeom>
              <a:blipFill>
                <a:blip r:embed="rId3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1EB493-B378-5A2C-E765-F7D0C1985F3F}"/>
                  </a:ext>
                </a:extLst>
              </p:cNvPr>
              <p:cNvSpPr txBox="1"/>
              <p:nvPr/>
            </p:nvSpPr>
            <p:spPr>
              <a:xfrm>
                <a:off x="8139667" y="4282428"/>
                <a:ext cx="21462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1EB493-B378-5A2C-E765-F7D0C1985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667" y="4282428"/>
                <a:ext cx="2146255" cy="523220"/>
              </a:xfrm>
              <a:prstGeom prst="rect">
                <a:avLst/>
              </a:prstGeom>
              <a:blipFill>
                <a:blip r:embed="rId40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7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BCA716-45D8-D7B5-6706-5D9C1623A0E2}"/>
              </a:ext>
            </a:extLst>
          </p:cNvPr>
          <p:cNvCxnSpPr/>
          <p:nvPr/>
        </p:nvCxnSpPr>
        <p:spPr>
          <a:xfrm flipV="1">
            <a:off x="8603226" y="4581832"/>
            <a:ext cx="0" cy="10382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D8A989-7599-D639-9578-0D3D9C87EBF9}"/>
              </a:ext>
            </a:extLst>
          </p:cNvPr>
          <p:cNvCxnSpPr>
            <a:cxnSpLocks/>
          </p:cNvCxnSpPr>
          <p:nvPr/>
        </p:nvCxnSpPr>
        <p:spPr>
          <a:xfrm flipH="1" flipV="1">
            <a:off x="8600070" y="4577593"/>
            <a:ext cx="798869" cy="10307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FFBCC4-3565-D30D-189C-152E65A7628E}"/>
                  </a:ext>
                </a:extLst>
              </p:cNvPr>
              <p:cNvSpPr txBox="1"/>
              <p:nvPr/>
            </p:nvSpPr>
            <p:spPr>
              <a:xfrm>
                <a:off x="8923329" y="4879090"/>
                <a:ext cx="309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FFBCC4-3565-D30D-189C-152E65A76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329" y="4879090"/>
                <a:ext cx="30970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ABC7D6-53B2-8BD4-BA60-5FBE1B62A7CA}"/>
                  </a:ext>
                </a:extLst>
              </p:cNvPr>
              <p:cNvSpPr txBox="1"/>
              <p:nvPr/>
            </p:nvSpPr>
            <p:spPr>
              <a:xfrm>
                <a:off x="7963602" y="4145789"/>
                <a:ext cx="2385549" cy="709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ABC7D6-53B2-8BD4-BA60-5FBE1B62A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02" y="4145789"/>
                <a:ext cx="2385549" cy="709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3E37A9-9FFC-4DCA-C26E-6191186F6C4D}"/>
              </a:ext>
            </a:extLst>
          </p:cNvPr>
          <p:cNvCxnSpPr/>
          <p:nvPr/>
        </p:nvCxnSpPr>
        <p:spPr>
          <a:xfrm flipV="1">
            <a:off x="7091869" y="4551169"/>
            <a:ext cx="0" cy="10382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E9428B-653F-35DC-0DD2-03E8096090C4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7088713" y="4546930"/>
            <a:ext cx="735263" cy="106567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7A5AA-553A-C00A-AFA9-CAD46934CFDA}"/>
                  </a:ext>
                </a:extLst>
              </p:cNvPr>
              <p:cNvSpPr txBox="1"/>
              <p:nvPr/>
            </p:nvSpPr>
            <p:spPr>
              <a:xfrm>
                <a:off x="7422034" y="4873945"/>
                <a:ext cx="309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7A5AA-553A-C00A-AFA9-CAD46934C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034" y="4873945"/>
                <a:ext cx="30970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3B777B-F1BD-38E6-7A20-C67ECB60C909}"/>
              </a:ext>
            </a:extLst>
          </p:cNvPr>
          <p:cNvCxnSpPr/>
          <p:nvPr/>
        </p:nvCxnSpPr>
        <p:spPr>
          <a:xfrm flipV="1">
            <a:off x="4075021" y="4589993"/>
            <a:ext cx="0" cy="10382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CC2A40-938D-8797-354C-228C28E9AF93}"/>
              </a:ext>
            </a:extLst>
          </p:cNvPr>
          <p:cNvCxnSpPr>
            <a:cxnSpLocks/>
          </p:cNvCxnSpPr>
          <p:nvPr/>
        </p:nvCxnSpPr>
        <p:spPr>
          <a:xfrm flipH="1" flipV="1">
            <a:off x="4071865" y="4585754"/>
            <a:ext cx="798869" cy="10307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C77965-AED1-6D0F-DD88-A75251136DA0}"/>
                  </a:ext>
                </a:extLst>
              </p:cNvPr>
              <p:cNvSpPr txBox="1"/>
              <p:nvPr/>
            </p:nvSpPr>
            <p:spPr>
              <a:xfrm>
                <a:off x="4387096" y="4888261"/>
                <a:ext cx="309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C77965-AED1-6D0F-DD88-A75251136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96" y="4888261"/>
                <a:ext cx="30970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AC53A8-69EB-F7C2-490F-F34AF603B10B}"/>
              </a:ext>
            </a:extLst>
          </p:cNvPr>
          <p:cNvCxnSpPr/>
          <p:nvPr/>
        </p:nvCxnSpPr>
        <p:spPr>
          <a:xfrm flipV="1">
            <a:off x="5622986" y="4586071"/>
            <a:ext cx="0" cy="10382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064BF1-DB6B-D8F0-D36D-A4B06FF8EE0F}"/>
              </a:ext>
            </a:extLst>
          </p:cNvPr>
          <p:cNvCxnSpPr>
            <a:cxnSpLocks/>
          </p:cNvCxnSpPr>
          <p:nvPr/>
        </p:nvCxnSpPr>
        <p:spPr>
          <a:xfrm flipH="1" flipV="1">
            <a:off x="5619830" y="4581832"/>
            <a:ext cx="731405" cy="101616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EF9A50-63E1-4D09-8F21-0D07DF88A7B5}"/>
                  </a:ext>
                </a:extLst>
              </p:cNvPr>
              <p:cNvSpPr txBox="1"/>
              <p:nvPr/>
            </p:nvSpPr>
            <p:spPr>
              <a:xfrm>
                <a:off x="5885569" y="4816363"/>
                <a:ext cx="309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EF9A50-63E1-4D09-8F21-0D07DF88A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569" y="4816363"/>
                <a:ext cx="30970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F7340E-8C69-8C36-9847-17C9CDB7BEBA}"/>
              </a:ext>
            </a:extLst>
          </p:cNvPr>
          <p:cNvCxnSpPr>
            <a:cxnSpLocks/>
          </p:cNvCxnSpPr>
          <p:nvPr/>
        </p:nvCxnSpPr>
        <p:spPr>
          <a:xfrm flipV="1">
            <a:off x="7840966" y="3608195"/>
            <a:ext cx="0" cy="202009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119689-5118-515D-951E-DC64F2006AAF}"/>
              </a:ext>
            </a:extLst>
          </p:cNvPr>
          <p:cNvCxnSpPr>
            <a:cxnSpLocks/>
          </p:cNvCxnSpPr>
          <p:nvPr/>
        </p:nvCxnSpPr>
        <p:spPr>
          <a:xfrm flipH="1" flipV="1">
            <a:off x="7837810" y="3603956"/>
            <a:ext cx="798869" cy="10307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85961-5911-5498-FA6E-82E2B3D7BBC1}"/>
                  </a:ext>
                </a:extLst>
              </p:cNvPr>
              <p:cNvSpPr txBox="1"/>
              <p:nvPr/>
            </p:nvSpPr>
            <p:spPr>
              <a:xfrm>
                <a:off x="8163335" y="3884950"/>
                <a:ext cx="309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85961-5911-5498-FA6E-82E2B3D7B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335" y="3884950"/>
                <a:ext cx="30970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617B11-0952-7D02-51A2-E64A6C635788}"/>
              </a:ext>
            </a:extLst>
          </p:cNvPr>
          <p:cNvCxnSpPr/>
          <p:nvPr/>
        </p:nvCxnSpPr>
        <p:spPr>
          <a:xfrm flipV="1">
            <a:off x="7088713" y="3621893"/>
            <a:ext cx="0" cy="10382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056A6C-90E4-BD56-0422-A15EBD913B65}"/>
              </a:ext>
            </a:extLst>
          </p:cNvPr>
          <p:cNvCxnSpPr>
            <a:cxnSpLocks/>
          </p:cNvCxnSpPr>
          <p:nvPr/>
        </p:nvCxnSpPr>
        <p:spPr>
          <a:xfrm flipH="1" flipV="1">
            <a:off x="7085557" y="3617654"/>
            <a:ext cx="1514513" cy="101707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EBFDA5C-374F-8B47-9065-0E6C9E41FEC6}"/>
                  </a:ext>
                </a:extLst>
              </p:cNvPr>
              <p:cNvSpPr txBox="1"/>
              <p:nvPr/>
            </p:nvSpPr>
            <p:spPr>
              <a:xfrm>
                <a:off x="7484561" y="3687349"/>
                <a:ext cx="309703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EBFDA5C-374F-8B47-9065-0E6C9E41F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61" y="3687349"/>
                <a:ext cx="309703" cy="312586"/>
              </a:xfrm>
              <a:prstGeom prst="rect">
                <a:avLst/>
              </a:prstGeom>
              <a:blipFill>
                <a:blip r:embed="rId6"/>
                <a:stretch>
                  <a:fillRect r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3696A4-86E9-1018-DF8E-ED9FEB2D690C}"/>
              </a:ext>
            </a:extLst>
          </p:cNvPr>
          <p:cNvCxnSpPr>
            <a:cxnSpLocks/>
          </p:cNvCxnSpPr>
          <p:nvPr/>
        </p:nvCxnSpPr>
        <p:spPr>
          <a:xfrm flipH="1" flipV="1">
            <a:off x="4827070" y="3617654"/>
            <a:ext cx="805749" cy="101707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C4160D-4A0C-54B4-BAD8-B7B7E3A1C5CE}"/>
                  </a:ext>
                </a:extLst>
              </p:cNvPr>
              <p:cNvSpPr txBox="1"/>
              <p:nvPr/>
            </p:nvSpPr>
            <p:spPr>
              <a:xfrm>
                <a:off x="5080888" y="3831984"/>
                <a:ext cx="309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C4160D-4A0C-54B4-BAD8-B7B7E3A1C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888" y="3831984"/>
                <a:ext cx="30970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C8B553-9E97-7F4D-69FF-782C00466A22}"/>
              </a:ext>
            </a:extLst>
          </p:cNvPr>
          <p:cNvCxnSpPr/>
          <p:nvPr/>
        </p:nvCxnSpPr>
        <p:spPr>
          <a:xfrm flipV="1">
            <a:off x="4084726" y="3618513"/>
            <a:ext cx="0" cy="10382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43C799-5398-CE3D-97C3-4AC7DC53B783}"/>
              </a:ext>
            </a:extLst>
          </p:cNvPr>
          <p:cNvCxnSpPr>
            <a:cxnSpLocks/>
          </p:cNvCxnSpPr>
          <p:nvPr/>
        </p:nvCxnSpPr>
        <p:spPr>
          <a:xfrm flipH="1" flipV="1">
            <a:off x="4081570" y="3614274"/>
            <a:ext cx="1515076" cy="1001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CFFE42-7886-8068-8BE7-52D781AFBCFE}"/>
                  </a:ext>
                </a:extLst>
              </p:cNvPr>
              <p:cNvSpPr txBox="1"/>
              <p:nvPr/>
            </p:nvSpPr>
            <p:spPr>
              <a:xfrm>
                <a:off x="4465310" y="3677054"/>
                <a:ext cx="309703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CFFE42-7886-8068-8BE7-52D781AFB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310" y="3677054"/>
                <a:ext cx="309703" cy="312586"/>
              </a:xfrm>
              <a:prstGeom prst="rect">
                <a:avLst/>
              </a:prstGeom>
              <a:blipFill>
                <a:blip r:embed="rId8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AF919D-3C9C-5B16-4F53-41B3B9EC3A49}"/>
              </a:ext>
            </a:extLst>
          </p:cNvPr>
          <p:cNvCxnSpPr>
            <a:cxnSpLocks/>
          </p:cNvCxnSpPr>
          <p:nvPr/>
        </p:nvCxnSpPr>
        <p:spPr>
          <a:xfrm flipV="1">
            <a:off x="4853228" y="3621299"/>
            <a:ext cx="0" cy="202009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F2F505-43C2-9F14-5B56-985454FBAD2E}"/>
              </a:ext>
            </a:extLst>
          </p:cNvPr>
          <p:cNvCxnSpPr>
            <a:cxnSpLocks/>
          </p:cNvCxnSpPr>
          <p:nvPr/>
        </p:nvCxnSpPr>
        <p:spPr>
          <a:xfrm flipH="1" flipV="1">
            <a:off x="6321576" y="2646486"/>
            <a:ext cx="798869" cy="10307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BF2E06-8245-6176-C0DF-C55E7C4A5EED}"/>
                  </a:ext>
                </a:extLst>
              </p:cNvPr>
              <p:cNvSpPr txBox="1"/>
              <p:nvPr/>
            </p:nvSpPr>
            <p:spPr>
              <a:xfrm>
                <a:off x="6660046" y="2949575"/>
                <a:ext cx="309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BF2E06-8245-6176-C0DF-C55E7C4A5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46" y="2949575"/>
                <a:ext cx="30970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3DDF28-83C7-40B5-42EF-5BFEA4E4971D}"/>
              </a:ext>
            </a:extLst>
          </p:cNvPr>
          <p:cNvCxnSpPr>
            <a:cxnSpLocks/>
          </p:cNvCxnSpPr>
          <p:nvPr/>
        </p:nvCxnSpPr>
        <p:spPr>
          <a:xfrm flipH="1" flipV="1">
            <a:off x="6355323" y="2646486"/>
            <a:ext cx="10300" cy="29834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F0332E-B332-B3DA-8D4B-15B3C809F34B}"/>
              </a:ext>
            </a:extLst>
          </p:cNvPr>
          <p:cNvCxnSpPr>
            <a:cxnSpLocks/>
          </p:cNvCxnSpPr>
          <p:nvPr/>
        </p:nvCxnSpPr>
        <p:spPr>
          <a:xfrm flipV="1">
            <a:off x="5631435" y="2659165"/>
            <a:ext cx="7005" cy="193628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E9E52F-A38C-0DDC-C8D5-0AABD8803E06}"/>
              </a:ext>
            </a:extLst>
          </p:cNvPr>
          <p:cNvCxnSpPr>
            <a:cxnSpLocks/>
          </p:cNvCxnSpPr>
          <p:nvPr/>
        </p:nvCxnSpPr>
        <p:spPr>
          <a:xfrm flipH="1" flipV="1">
            <a:off x="5635284" y="2654926"/>
            <a:ext cx="1447117" cy="10017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6036EA2-A186-D9B5-1163-143A888497FB}"/>
                  </a:ext>
                </a:extLst>
              </p:cNvPr>
              <p:cNvSpPr txBox="1"/>
              <p:nvPr/>
            </p:nvSpPr>
            <p:spPr>
              <a:xfrm>
                <a:off x="6006113" y="2728480"/>
                <a:ext cx="309703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6036EA2-A186-D9B5-1163-143A88849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13" y="2728480"/>
                <a:ext cx="309703" cy="312586"/>
              </a:xfrm>
              <a:prstGeom prst="rect">
                <a:avLst/>
              </a:prstGeom>
              <a:blipFill>
                <a:blip r:embed="rId9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225C51-1C66-E6FC-764D-192F19DDA446}"/>
              </a:ext>
            </a:extLst>
          </p:cNvPr>
          <p:cNvCxnSpPr/>
          <p:nvPr/>
        </p:nvCxnSpPr>
        <p:spPr>
          <a:xfrm flipV="1">
            <a:off x="4860344" y="2649051"/>
            <a:ext cx="0" cy="10382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2B05D7-074C-F900-DB7B-08875E6554EA}"/>
              </a:ext>
            </a:extLst>
          </p:cNvPr>
          <p:cNvCxnSpPr>
            <a:cxnSpLocks/>
          </p:cNvCxnSpPr>
          <p:nvPr/>
        </p:nvCxnSpPr>
        <p:spPr>
          <a:xfrm flipH="1" flipV="1">
            <a:off x="4833823" y="2670673"/>
            <a:ext cx="2284213" cy="10166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506ACDD-3E29-1BD9-500A-EF4761631F24}"/>
                  </a:ext>
                </a:extLst>
              </p:cNvPr>
              <p:cNvSpPr txBox="1"/>
              <p:nvPr/>
            </p:nvSpPr>
            <p:spPr>
              <a:xfrm>
                <a:off x="5276578" y="2662456"/>
                <a:ext cx="309703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506ACDD-3E29-1BD9-500A-EF4761631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578" y="2662456"/>
                <a:ext cx="309703" cy="312586"/>
              </a:xfrm>
              <a:prstGeom prst="rect">
                <a:avLst/>
              </a:prstGeom>
              <a:blipFill>
                <a:blip r:embed="rId10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5203BF-4816-0CC9-ED1D-F33488EF9CE8}"/>
              </a:ext>
            </a:extLst>
          </p:cNvPr>
          <p:cNvCxnSpPr/>
          <p:nvPr/>
        </p:nvCxnSpPr>
        <p:spPr>
          <a:xfrm flipV="1">
            <a:off x="4076325" y="2660559"/>
            <a:ext cx="0" cy="10382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95940F-1359-2950-6587-BCE3DE8F7302}"/>
              </a:ext>
            </a:extLst>
          </p:cNvPr>
          <p:cNvCxnSpPr>
            <a:cxnSpLocks/>
          </p:cNvCxnSpPr>
          <p:nvPr/>
        </p:nvCxnSpPr>
        <p:spPr>
          <a:xfrm flipH="1" flipV="1">
            <a:off x="4071563" y="2676087"/>
            <a:ext cx="3030578" cy="99571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D4A358-BDEF-D300-95B9-0AAEE327822B}"/>
                  </a:ext>
                </a:extLst>
              </p:cNvPr>
              <p:cNvSpPr txBox="1"/>
              <p:nvPr/>
            </p:nvSpPr>
            <p:spPr>
              <a:xfrm>
                <a:off x="4376908" y="2818749"/>
                <a:ext cx="309703" cy="312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D4A358-BDEF-D300-95B9-0AAEE327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908" y="2818749"/>
                <a:ext cx="309703" cy="312008"/>
              </a:xfrm>
              <a:prstGeom prst="rect">
                <a:avLst/>
              </a:prstGeom>
              <a:blipFill>
                <a:blip r:embed="rId11"/>
                <a:stretch>
                  <a:fillRect r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F4000F-EC61-0D91-CBBC-F6AC315F12F0}"/>
                  </a:ext>
                </a:extLst>
              </p:cNvPr>
              <p:cNvSpPr txBox="1"/>
              <p:nvPr/>
            </p:nvSpPr>
            <p:spPr>
              <a:xfrm>
                <a:off x="8509413" y="5624369"/>
                <a:ext cx="1981557" cy="709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F4000F-EC61-0D91-CBBC-F6AC315F1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413" y="5624369"/>
                <a:ext cx="1981557" cy="7099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10131871-FB2A-C992-3C5F-CFCDF5D3BD56}"/>
              </a:ext>
            </a:extLst>
          </p:cNvPr>
          <p:cNvGrpSpPr/>
          <p:nvPr/>
        </p:nvGrpSpPr>
        <p:grpSpPr>
          <a:xfrm>
            <a:off x="8241144" y="5562241"/>
            <a:ext cx="709167" cy="465781"/>
            <a:chOff x="6238568" y="4463845"/>
            <a:chExt cx="1946787" cy="465781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9B167DA-7207-9338-47DC-E9FA6520C0F5}"/>
                </a:ext>
              </a:extLst>
            </p:cNvPr>
            <p:cNvSpPr/>
            <p:nvPr/>
          </p:nvSpPr>
          <p:spPr>
            <a:xfrm>
              <a:off x="7133305" y="4463845"/>
              <a:ext cx="182019" cy="672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AB066FD-E798-E2D0-FBB8-A3E43B00013E}"/>
                    </a:ext>
                  </a:extLst>
                </p:cNvPr>
                <p:cNvSpPr txBox="1"/>
                <p:nvPr/>
              </p:nvSpPr>
              <p:spPr>
                <a:xfrm>
                  <a:off x="6238568" y="4531055"/>
                  <a:ext cx="1946787" cy="3985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05AF8DFE-EAEC-F818-70B5-2E5E38EB5A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568" y="4531055"/>
                  <a:ext cx="1946787" cy="39857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CC38E59-5E1B-8452-A9E1-1EC07392FF27}"/>
              </a:ext>
            </a:extLst>
          </p:cNvPr>
          <p:cNvGrpSpPr/>
          <p:nvPr/>
        </p:nvGrpSpPr>
        <p:grpSpPr>
          <a:xfrm>
            <a:off x="7469392" y="5545394"/>
            <a:ext cx="709167" cy="466678"/>
            <a:chOff x="6238568" y="4463845"/>
            <a:chExt cx="1946787" cy="46667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9F222CE-730B-FFD8-94FC-32AFF49A2467}"/>
                </a:ext>
              </a:extLst>
            </p:cNvPr>
            <p:cNvSpPr/>
            <p:nvPr/>
          </p:nvSpPr>
          <p:spPr>
            <a:xfrm>
              <a:off x="7133305" y="4463845"/>
              <a:ext cx="182019" cy="672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69BDCFB-D2B0-93A6-9823-C160AC4EC4EB}"/>
                    </a:ext>
                  </a:extLst>
                </p:cNvPr>
                <p:cNvSpPr txBox="1"/>
                <p:nvPr/>
              </p:nvSpPr>
              <p:spPr>
                <a:xfrm>
                  <a:off x="6238568" y="4531055"/>
                  <a:ext cx="1946787" cy="3994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93CB9336-862D-E91A-97E5-5CFA9853B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568" y="4531055"/>
                  <a:ext cx="1946787" cy="39946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78A599B-44D5-A558-F16C-16B751191024}"/>
              </a:ext>
            </a:extLst>
          </p:cNvPr>
          <p:cNvGrpSpPr/>
          <p:nvPr/>
        </p:nvGrpSpPr>
        <p:grpSpPr>
          <a:xfrm>
            <a:off x="6746302" y="5559228"/>
            <a:ext cx="709167" cy="465781"/>
            <a:chOff x="6238568" y="4463845"/>
            <a:chExt cx="1946787" cy="46578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818F292-671A-7CC8-5A3E-F52899E78DF1}"/>
                </a:ext>
              </a:extLst>
            </p:cNvPr>
            <p:cNvSpPr/>
            <p:nvPr/>
          </p:nvSpPr>
          <p:spPr>
            <a:xfrm>
              <a:off x="7133305" y="4463845"/>
              <a:ext cx="182019" cy="672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447FD2F-E9C2-B7A9-F2B6-3E583E14E2CB}"/>
                    </a:ext>
                  </a:extLst>
                </p:cNvPr>
                <p:cNvSpPr txBox="1"/>
                <p:nvPr/>
              </p:nvSpPr>
              <p:spPr>
                <a:xfrm>
                  <a:off x="6238568" y="4531055"/>
                  <a:ext cx="1946787" cy="3985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7320E64B-F20A-CD68-9D74-E5F1F97892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568" y="4531055"/>
                  <a:ext cx="1946787" cy="398571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6834657-1A0A-86D3-B893-68B4B83278E6}"/>
              </a:ext>
            </a:extLst>
          </p:cNvPr>
          <p:cNvGrpSpPr/>
          <p:nvPr/>
        </p:nvGrpSpPr>
        <p:grpSpPr>
          <a:xfrm>
            <a:off x="5991985" y="5576549"/>
            <a:ext cx="709167" cy="466935"/>
            <a:chOff x="6238568" y="4463845"/>
            <a:chExt cx="1946787" cy="46693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E155A28-035D-1E29-95D7-02602B6957CC}"/>
                </a:ext>
              </a:extLst>
            </p:cNvPr>
            <p:cNvSpPr/>
            <p:nvPr/>
          </p:nvSpPr>
          <p:spPr>
            <a:xfrm>
              <a:off x="7133305" y="4463845"/>
              <a:ext cx="182019" cy="672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8BFAC2C-0FB4-AF36-D0C9-1389BC5C45C3}"/>
                    </a:ext>
                  </a:extLst>
                </p:cNvPr>
                <p:cNvSpPr txBox="1"/>
                <p:nvPr/>
              </p:nvSpPr>
              <p:spPr>
                <a:xfrm>
                  <a:off x="6238568" y="4531055"/>
                  <a:ext cx="1946787" cy="399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E7FA5D39-35B9-19FE-6174-E1E02017A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568" y="4531055"/>
                  <a:ext cx="1946787" cy="399725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F65D82E-DECB-25A6-A58D-0C0754B27A2F}"/>
              </a:ext>
            </a:extLst>
          </p:cNvPr>
          <p:cNvGrpSpPr/>
          <p:nvPr/>
        </p:nvGrpSpPr>
        <p:grpSpPr>
          <a:xfrm>
            <a:off x="5257070" y="5564583"/>
            <a:ext cx="709167" cy="466935"/>
            <a:chOff x="6238568" y="4463845"/>
            <a:chExt cx="1946787" cy="466935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78B284F-1940-1C76-A169-7112C6ABB1E1}"/>
                </a:ext>
              </a:extLst>
            </p:cNvPr>
            <p:cNvSpPr/>
            <p:nvPr/>
          </p:nvSpPr>
          <p:spPr>
            <a:xfrm>
              <a:off x="7133305" y="4463845"/>
              <a:ext cx="182019" cy="672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E57B851-F5D0-FD04-07A8-173D8828A70A}"/>
                    </a:ext>
                  </a:extLst>
                </p:cNvPr>
                <p:cNvSpPr txBox="1"/>
                <p:nvPr/>
              </p:nvSpPr>
              <p:spPr>
                <a:xfrm>
                  <a:off x="6238568" y="4531055"/>
                  <a:ext cx="1946787" cy="399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AB3F7AD-F932-1DF6-D49F-F67A4F698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568" y="4531055"/>
                  <a:ext cx="1946787" cy="39972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DB8D66-9663-91EF-2886-AC8C1974223E}"/>
              </a:ext>
            </a:extLst>
          </p:cNvPr>
          <p:cNvGrpSpPr/>
          <p:nvPr/>
        </p:nvGrpSpPr>
        <p:grpSpPr>
          <a:xfrm>
            <a:off x="4479945" y="5568390"/>
            <a:ext cx="709167" cy="466037"/>
            <a:chOff x="6238568" y="4463845"/>
            <a:chExt cx="1946787" cy="466037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7405650-ECB7-3468-0828-0F6DEF0BA8D0}"/>
                </a:ext>
              </a:extLst>
            </p:cNvPr>
            <p:cNvSpPr/>
            <p:nvPr/>
          </p:nvSpPr>
          <p:spPr>
            <a:xfrm>
              <a:off x="7133305" y="4463845"/>
              <a:ext cx="182019" cy="672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E30499A-37B1-2E81-1858-BD414B064FBC}"/>
                    </a:ext>
                  </a:extLst>
                </p:cNvPr>
                <p:cNvSpPr txBox="1"/>
                <p:nvPr/>
              </p:nvSpPr>
              <p:spPr>
                <a:xfrm>
                  <a:off x="6238568" y="4531055"/>
                  <a:ext cx="1946787" cy="3988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028758BF-8F05-2BED-5B76-75BE38078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568" y="4531055"/>
                  <a:ext cx="1946787" cy="398827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E2D3522-1101-DF18-37CA-FE060CFD67A8}"/>
              </a:ext>
            </a:extLst>
          </p:cNvPr>
          <p:cNvGrpSpPr/>
          <p:nvPr/>
        </p:nvGrpSpPr>
        <p:grpSpPr>
          <a:xfrm>
            <a:off x="3702939" y="5555216"/>
            <a:ext cx="709167" cy="467063"/>
            <a:chOff x="6238568" y="4463845"/>
            <a:chExt cx="1946787" cy="467063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3FC70A8-1FBE-6A7A-C086-C80035CCF4D6}"/>
                </a:ext>
              </a:extLst>
            </p:cNvPr>
            <p:cNvSpPr/>
            <p:nvPr/>
          </p:nvSpPr>
          <p:spPr>
            <a:xfrm>
              <a:off x="7133305" y="4463845"/>
              <a:ext cx="182019" cy="672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62649A2-3843-45BB-179C-D3991A1136CC}"/>
                    </a:ext>
                  </a:extLst>
                </p:cNvPr>
                <p:cNvSpPr txBox="1"/>
                <p:nvPr/>
              </p:nvSpPr>
              <p:spPr>
                <a:xfrm>
                  <a:off x="6238568" y="4531055"/>
                  <a:ext cx="1946787" cy="3998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FC088BD-4FF9-F3E0-9703-A875043E8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568" y="4531055"/>
                  <a:ext cx="1946787" cy="399853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5A5C33F-F4C1-A311-8CE3-BFD6C8983460}"/>
                  </a:ext>
                </a:extLst>
              </p:cNvPr>
              <p:cNvSpPr txBox="1"/>
              <p:nvPr/>
            </p:nvSpPr>
            <p:spPr>
              <a:xfrm>
                <a:off x="7609019" y="3204940"/>
                <a:ext cx="709167" cy="4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5A5C33F-F4C1-A311-8CE3-BFD6C898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9" y="3204940"/>
                <a:ext cx="709167" cy="40113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AF6CE80-34A7-2A17-8E4E-D8DF862743A9}"/>
                  </a:ext>
                </a:extLst>
              </p:cNvPr>
              <p:cNvSpPr txBox="1"/>
              <p:nvPr/>
            </p:nvSpPr>
            <p:spPr>
              <a:xfrm>
                <a:off x="6892525" y="3213284"/>
                <a:ext cx="709167" cy="4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AF6CE80-34A7-2A17-8E4E-D8DF86274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25" y="3213284"/>
                <a:ext cx="709167" cy="401135"/>
              </a:xfrm>
              <a:prstGeom prst="rect">
                <a:avLst/>
              </a:prstGeom>
              <a:blipFill>
                <a:blip r:embed="rId3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A7567F3-E282-9CDE-2D16-1CDE284DDD9F}"/>
                  </a:ext>
                </a:extLst>
              </p:cNvPr>
              <p:cNvSpPr txBox="1"/>
              <p:nvPr/>
            </p:nvSpPr>
            <p:spPr>
              <a:xfrm>
                <a:off x="4567411" y="2259251"/>
                <a:ext cx="709167" cy="4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A7567F3-E282-9CDE-2D16-1CDE284DD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411" y="2259251"/>
                <a:ext cx="709167" cy="401135"/>
              </a:xfrm>
              <a:prstGeom prst="rect">
                <a:avLst/>
              </a:prstGeom>
              <a:blipFill>
                <a:blip r:embed="rId3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6FF050E-04E3-5424-6877-D0961295B606}"/>
                  </a:ext>
                </a:extLst>
              </p:cNvPr>
              <p:cNvSpPr txBox="1"/>
              <p:nvPr/>
            </p:nvSpPr>
            <p:spPr>
              <a:xfrm>
                <a:off x="3752495" y="2260598"/>
                <a:ext cx="709167" cy="4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6FF050E-04E3-5424-6877-D0961295B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495" y="2260598"/>
                <a:ext cx="709167" cy="40113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A19B68B-EE3D-6206-AE27-324014BCB61E}"/>
                  </a:ext>
                </a:extLst>
              </p:cNvPr>
              <p:cNvSpPr txBox="1"/>
              <p:nvPr/>
            </p:nvSpPr>
            <p:spPr>
              <a:xfrm>
                <a:off x="6029637" y="2247387"/>
                <a:ext cx="709167" cy="4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A19B68B-EE3D-6206-AE27-324014BCB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637" y="2247387"/>
                <a:ext cx="709167" cy="401135"/>
              </a:xfrm>
              <a:prstGeom prst="rect">
                <a:avLst/>
              </a:prstGeom>
              <a:blipFill>
                <a:blip r:embed="rId3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8342216-AC9A-7830-EFD6-BA648444333C}"/>
                  </a:ext>
                </a:extLst>
              </p:cNvPr>
              <p:cNvSpPr txBox="1"/>
              <p:nvPr/>
            </p:nvSpPr>
            <p:spPr>
              <a:xfrm>
                <a:off x="5302916" y="2251347"/>
                <a:ext cx="709167" cy="4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8342216-AC9A-7830-EFD6-BA6484443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16" y="2251347"/>
                <a:ext cx="709167" cy="401135"/>
              </a:xfrm>
              <a:prstGeom prst="rect">
                <a:avLst/>
              </a:prstGeom>
              <a:blipFill>
                <a:blip r:embed="rId3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25CC8969-CBC9-FFB4-E6ED-282BDFE3AA33}"/>
              </a:ext>
            </a:extLst>
          </p:cNvPr>
          <p:cNvSpPr/>
          <p:nvPr/>
        </p:nvSpPr>
        <p:spPr>
          <a:xfrm>
            <a:off x="9329177" y="5557159"/>
            <a:ext cx="66305" cy="67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43FAC62-CAEC-65C8-1255-3D4A5CB9467F}"/>
                  </a:ext>
                </a:extLst>
              </p:cNvPr>
              <p:cNvSpPr txBox="1"/>
              <p:nvPr/>
            </p:nvSpPr>
            <p:spPr>
              <a:xfrm>
                <a:off x="9431934" y="4985640"/>
                <a:ext cx="2146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[−1]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43FAC62-CAEC-65C8-1255-3D4A5CB94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934" y="4985640"/>
                <a:ext cx="2146255" cy="307777"/>
              </a:xfrm>
              <a:prstGeom prst="rect">
                <a:avLst/>
              </a:prstGeom>
              <a:blipFill>
                <a:blip r:embed="rId4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5C7B40E-328D-AC3A-CE39-074A1EA3B87E}"/>
                  </a:ext>
                </a:extLst>
              </p:cNvPr>
              <p:cNvSpPr txBox="1"/>
              <p:nvPr/>
            </p:nvSpPr>
            <p:spPr>
              <a:xfrm>
                <a:off x="8603226" y="3130757"/>
                <a:ext cx="6784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5C7B40E-328D-AC3A-CE39-074A1EA3B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226" y="3130757"/>
                <a:ext cx="678426" cy="307777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94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113</Words>
  <Application>Microsoft Office PowerPoint</Application>
  <PresentationFormat>Widescreen</PresentationFormat>
  <Paragraphs>61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haotian zhai</dc:creator>
  <cp:lastModifiedBy>haotian zhai</cp:lastModifiedBy>
  <cp:revision>4</cp:revision>
  <dcterms:created xsi:type="dcterms:W3CDTF">2023-02-27T19:29:25Z</dcterms:created>
  <dcterms:modified xsi:type="dcterms:W3CDTF">2023-03-16T03:38:21Z</dcterms:modified>
</cp:coreProperties>
</file>