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9F55-B456-4E47-8B63-0EA2A02227C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23DCE-39BF-43B5-8BAB-9FC389A62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23DCE-39BF-43B5-8BAB-9FC389A62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D0D8-6C56-B108-9F86-52FA1BC4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6F867-6EB9-1E95-1441-F87E06D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BA7A-0591-5301-788B-4FBCF262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287E-CF48-6EBB-919B-6D9B825A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512E-EA72-1746-5247-E895AAD1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82F8-0729-6591-52EE-02C7A54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AB51F-601B-7BC1-292F-971D90E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2E41-336A-5CEA-E37D-20C17094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02B-5771-4058-EFE7-5305C768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77DE-6670-36D3-F5D9-EFA19923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B784-B0D6-E1B5-52A6-1D6D2A17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B15D-6611-071E-C9D7-BC744138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F408-D20A-FB00-C415-96A866D8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84FB-0A85-FD06-9A93-8BF63E2C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2312-F8B9-050E-91B0-7A9D23DD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DE5F-14F2-0A6F-9332-1214C53D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C99A-973F-2055-64A1-6A10E8FD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1095-F547-EB47-5F98-06D4A54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808A-7871-AC4C-EC9B-1EC7FF6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088A-BA52-A04F-B0DD-1433891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A8-4A71-1E3E-608A-3341A6B5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BBB5-ED6E-B250-6C02-2301935D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DAE3-AFE5-5FD3-1EDE-565FE683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F913-9B69-AE9F-AA0D-F8750320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1D3E-F7C1-17D4-5B31-B7277283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3F0E-AF32-D6D1-E6F3-8A277820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40FE-F6BF-0D57-FE07-9FFB932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D67F-27B3-0638-E217-8322EEA4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8D99-13B2-3B63-507F-E21DCAFC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0CE-37C1-99BD-BEF9-E37688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5FB2-8B58-2DAB-8BE0-EF04E66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3B7D-0896-D65F-11FA-E291B37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D2BF-12F7-3A92-CBC5-B1C43B6A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B94F-E3B3-FF30-2C85-FD3FA0614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6482E-9BFE-7818-F7A2-B62CF3D3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C818C-1D99-DD0D-8D79-79E2FA93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10A02-9831-36C9-CFDE-8E8BB74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556E5-0C19-7031-C7D1-CEA08CE4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1D62-9AAC-C9F8-D591-91D09B0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95A4-F560-CE69-609A-3860A13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E1052-8A8D-42E7-251C-25DC66D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A3F5-482D-5FCB-34BF-4691D9D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DE8E5-2C95-836C-962B-99A615A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E5D3-7328-5D9B-3246-FB774560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D40F-917B-89E5-2B5D-9423E7CA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9EFF-518E-4156-4133-FF63665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FA2A-A524-45BA-B365-64E4F78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4D01-6E64-EAA2-743D-0ACC8135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8D30-ECF7-2A31-91F0-8E10826C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6526-124C-908A-234D-61ABA7F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D3D7-05EF-9DB8-0C45-48A8729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BB37-5A0C-C5D0-E7DF-A009B0E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38CE-17E4-46FB-9F7A-51F2915C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61BD-C03E-432C-85C4-892614C4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8123-0819-E62F-554A-29DC7941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0875-50CB-2423-1AAB-4647824F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7495-A482-AE33-6AB7-EEC29326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0905-F92B-D8AC-DCCF-530A51C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1CEE-59D2-1C75-3D1C-7F02433D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F284-DB68-63B6-F46F-801A2D27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A925-82B0-7145-2BDA-EAAA5C76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42A0-99F7-48FA-8128-74B5D3BE94A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94EB-23AF-3E51-34FB-63CD7184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EC8-EF77-A1F3-07A5-DCC63018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CE68-E18A-4C3F-B6FC-BF60AF69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5EC8-36A2-91CC-6181-03A9170D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DD009-0E62-7CBE-04FC-C6A544ED8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F18908A-CA04-7389-46ED-F965E2E42747}"/>
              </a:ext>
            </a:extLst>
          </p:cNvPr>
          <p:cNvGrpSpPr/>
          <p:nvPr/>
        </p:nvGrpSpPr>
        <p:grpSpPr>
          <a:xfrm>
            <a:off x="7669161" y="5545394"/>
            <a:ext cx="1946787" cy="374986"/>
            <a:chOff x="6238568" y="4463846"/>
            <a:chExt cx="1946787" cy="3749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E5A8F3-9B8D-28DE-F05A-881E30794283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981A74-170C-9C6D-517F-E2467C58B748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981A74-170C-9C6D-517F-E2467C58B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C8777-D7EB-F10F-F772-E133FC9E51DF}"/>
              </a:ext>
            </a:extLst>
          </p:cNvPr>
          <p:cNvGrpSpPr/>
          <p:nvPr/>
        </p:nvGrpSpPr>
        <p:grpSpPr>
          <a:xfrm>
            <a:off x="8823402" y="5545394"/>
            <a:ext cx="1946787" cy="384819"/>
            <a:chOff x="6613605" y="4463846"/>
            <a:chExt cx="1946787" cy="38481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E88E56-A140-8779-A25F-AB109AA7DBC8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CD0592-29C7-DE95-8CEC-A7ABD6344DAD}"/>
                    </a:ext>
                  </a:extLst>
                </p:cNvPr>
                <p:cNvSpPr txBox="1"/>
                <p:nvPr/>
              </p:nvSpPr>
              <p:spPr>
                <a:xfrm>
                  <a:off x="6613605" y="4524281"/>
                  <a:ext cx="1946787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CD0592-29C7-DE95-8CEC-A7ABD6344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605" y="4524281"/>
                  <a:ext cx="1946787" cy="324384"/>
                </a:xfrm>
                <a:prstGeom prst="rect">
                  <a:avLst/>
                </a:prstGeom>
                <a:blipFill>
                  <a:blip r:embed="rId4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E583B1-E49D-0938-78A5-F09A929FFBA2}"/>
              </a:ext>
            </a:extLst>
          </p:cNvPr>
          <p:cNvGrpSpPr/>
          <p:nvPr/>
        </p:nvGrpSpPr>
        <p:grpSpPr>
          <a:xfrm>
            <a:off x="6899786" y="5545394"/>
            <a:ext cx="1946787" cy="374986"/>
            <a:chOff x="6238568" y="4463846"/>
            <a:chExt cx="1946787" cy="37498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B70EC1-834E-3134-F7F4-388B465E153C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774416-ADAA-CD76-133E-229709CFFE29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774416-ADAA-CD76-133E-229709CFF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DD566F-F57D-82C8-13FF-188785139073}"/>
              </a:ext>
            </a:extLst>
          </p:cNvPr>
          <p:cNvGrpSpPr/>
          <p:nvPr/>
        </p:nvGrpSpPr>
        <p:grpSpPr>
          <a:xfrm>
            <a:off x="6151305" y="5549633"/>
            <a:ext cx="1946787" cy="374986"/>
            <a:chOff x="6238568" y="4463846"/>
            <a:chExt cx="1946787" cy="37498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595329-BC54-5621-D1F0-1894CFB92E42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27A8F6-EF29-BF0C-96B4-D879AF58471A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27A8F6-EF29-BF0C-96B4-D879AF584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47DF8-AEB2-F764-8274-E8944CF9BD41}"/>
              </a:ext>
            </a:extLst>
          </p:cNvPr>
          <p:cNvGrpSpPr/>
          <p:nvPr/>
        </p:nvGrpSpPr>
        <p:grpSpPr>
          <a:xfrm>
            <a:off x="5431558" y="5551277"/>
            <a:ext cx="1946787" cy="374986"/>
            <a:chOff x="6238568" y="4463846"/>
            <a:chExt cx="1946787" cy="37498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99BBFF-E9EA-35FB-7B51-975D4BB1F3D0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43C35C-C106-8CF5-5692-C4EA7F069264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[4]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43C35C-C106-8CF5-5692-C4EA7F069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BCC230-DDD8-9757-3A1E-7BB61D25D9EA}"/>
              </a:ext>
            </a:extLst>
          </p:cNvPr>
          <p:cNvGrpSpPr/>
          <p:nvPr/>
        </p:nvGrpSpPr>
        <p:grpSpPr>
          <a:xfrm>
            <a:off x="3913702" y="5552921"/>
            <a:ext cx="1946787" cy="374986"/>
            <a:chOff x="6238568" y="4463846"/>
            <a:chExt cx="1946787" cy="37498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CF58BC7-6ECB-D0AD-B0A9-432ED1211872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540393-9084-75E6-B32D-B19F9319B532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[6]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9540393-9084-75E6-B32D-B19F9319B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94F583-06B6-EFB5-05A4-EE237C50FF8A}"/>
              </a:ext>
            </a:extLst>
          </p:cNvPr>
          <p:cNvGrpSpPr/>
          <p:nvPr/>
        </p:nvGrpSpPr>
        <p:grpSpPr>
          <a:xfrm>
            <a:off x="4884719" y="5552921"/>
            <a:ext cx="1529217" cy="374986"/>
            <a:chOff x="6238568" y="4463846"/>
            <a:chExt cx="1946787" cy="37498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CFB437-CC9D-41CA-BC53-AC8028AF00FA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DA14AE-8B7E-646F-C797-69013E9AFBC2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[5]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DA14AE-8B7E-646F-C797-69013E9AF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FAD909-ABCF-11C2-1A78-2436911FBC73}"/>
              </a:ext>
            </a:extLst>
          </p:cNvPr>
          <p:cNvGrpSpPr/>
          <p:nvPr/>
        </p:nvGrpSpPr>
        <p:grpSpPr>
          <a:xfrm>
            <a:off x="3154904" y="5552921"/>
            <a:ext cx="1946787" cy="374986"/>
            <a:chOff x="6238568" y="4463846"/>
            <a:chExt cx="1946787" cy="37498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85CEBB-C1FF-AF34-A9DB-6452BF04D740}"/>
                </a:ext>
              </a:extLst>
            </p:cNvPr>
            <p:cNvSpPr/>
            <p:nvPr/>
          </p:nvSpPr>
          <p:spPr>
            <a:xfrm>
              <a:off x="7133304" y="4463846"/>
              <a:ext cx="78658" cy="786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50367E2-CC33-38B4-9F73-CD2AC281AA49}"/>
                    </a:ext>
                  </a:extLst>
                </p:cNvPr>
                <p:cNvSpPr txBox="1"/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[7]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50367E2-CC33-38B4-9F73-CD2AC281A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8" y="4531055"/>
                  <a:ext cx="1946787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F9B040-C156-E713-0E73-569DBB17A49F}"/>
              </a:ext>
            </a:extLst>
          </p:cNvPr>
          <p:cNvCxnSpPr/>
          <p:nvPr/>
        </p:nvCxnSpPr>
        <p:spPr>
          <a:xfrm flipV="1">
            <a:off x="8603226" y="4581832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BAA08D-AAF2-44D9-B751-35937FCE8361}"/>
              </a:ext>
            </a:extLst>
          </p:cNvPr>
          <p:cNvCxnSpPr>
            <a:cxnSpLocks/>
          </p:cNvCxnSpPr>
          <p:nvPr/>
        </p:nvCxnSpPr>
        <p:spPr>
          <a:xfrm flipH="1" flipV="1">
            <a:off x="8600070" y="4577593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DF2C2F-3F3E-FDF7-A128-55D5708E8C0E}"/>
                  </a:ext>
                </a:extLst>
              </p:cNvPr>
              <p:cNvSpPr txBox="1"/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DF2C2F-3F3E-FDF7-A128-55D5708E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29" y="4879090"/>
                <a:ext cx="3097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B94610-85DA-3092-97F1-DA875587EBBF}"/>
                  </a:ext>
                </a:extLst>
              </p:cNvPr>
              <p:cNvSpPr txBox="1"/>
              <p:nvPr/>
            </p:nvSpPr>
            <p:spPr>
              <a:xfrm>
                <a:off x="8318186" y="4427526"/>
                <a:ext cx="23855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B94610-85DA-3092-97F1-DA875587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86" y="4427526"/>
                <a:ext cx="2385549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63DA79-E9CE-1604-42D2-53F95C67DB58}"/>
              </a:ext>
            </a:extLst>
          </p:cNvPr>
          <p:cNvCxnSpPr/>
          <p:nvPr/>
        </p:nvCxnSpPr>
        <p:spPr>
          <a:xfrm flipV="1">
            <a:off x="7091869" y="455116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C4A206-512A-388E-0B74-C7D2ED29791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088713" y="4546930"/>
            <a:ext cx="745138" cy="9984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11BD96B-AC49-2D35-B700-A51EB71C37F3}"/>
                  </a:ext>
                </a:extLst>
              </p:cNvPr>
              <p:cNvSpPr txBox="1"/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11BD96B-AC49-2D35-B700-A51EB71C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34" y="4873945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B2BC88-DB7B-1073-4E0B-FC1B238B51FE}"/>
              </a:ext>
            </a:extLst>
          </p:cNvPr>
          <p:cNvCxnSpPr/>
          <p:nvPr/>
        </p:nvCxnSpPr>
        <p:spPr>
          <a:xfrm flipV="1">
            <a:off x="4075021" y="45899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2263E1-A222-37F8-EDB9-B3E8D5DEC859}"/>
              </a:ext>
            </a:extLst>
          </p:cNvPr>
          <p:cNvCxnSpPr>
            <a:cxnSpLocks/>
          </p:cNvCxnSpPr>
          <p:nvPr/>
        </p:nvCxnSpPr>
        <p:spPr>
          <a:xfrm flipH="1" flipV="1">
            <a:off x="4071865" y="4585754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E9019-472F-6E05-C4E0-BE740D41E002}"/>
                  </a:ext>
                </a:extLst>
              </p:cNvPr>
              <p:cNvSpPr txBox="1"/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E9019-472F-6E05-C4E0-BE740D41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96" y="4888261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89348B-031C-9F5F-2F01-BE9344082DA3}"/>
              </a:ext>
            </a:extLst>
          </p:cNvPr>
          <p:cNvCxnSpPr/>
          <p:nvPr/>
        </p:nvCxnSpPr>
        <p:spPr>
          <a:xfrm flipV="1">
            <a:off x="5622986" y="458607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7BCF07-83EC-9542-7D86-F3E18F036458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619830" y="4581832"/>
            <a:ext cx="785122" cy="10366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7153D2-5E8E-2CFE-F295-5FCC49111088}"/>
                  </a:ext>
                </a:extLst>
              </p:cNvPr>
              <p:cNvSpPr txBox="1"/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7153D2-5E8E-2CFE-F295-5FCC4911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69" y="4816363"/>
                <a:ext cx="3097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3E08F4-320E-4EE3-CAA2-12FD229CE200}"/>
              </a:ext>
            </a:extLst>
          </p:cNvPr>
          <p:cNvCxnSpPr>
            <a:cxnSpLocks/>
          </p:cNvCxnSpPr>
          <p:nvPr/>
        </p:nvCxnSpPr>
        <p:spPr>
          <a:xfrm flipV="1">
            <a:off x="7840966" y="3608195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349109-C7FD-D5B6-76C4-8C3BA5D41078}"/>
              </a:ext>
            </a:extLst>
          </p:cNvPr>
          <p:cNvCxnSpPr>
            <a:cxnSpLocks/>
          </p:cNvCxnSpPr>
          <p:nvPr/>
        </p:nvCxnSpPr>
        <p:spPr>
          <a:xfrm flipH="1" flipV="1">
            <a:off x="7837810" y="360395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E818BE-45F4-6DFF-8A40-28D2A4B79C62}"/>
                  </a:ext>
                </a:extLst>
              </p:cNvPr>
              <p:cNvSpPr txBox="1"/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E818BE-45F4-6DFF-8A40-28D2A4B7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335" y="3884950"/>
                <a:ext cx="3097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B2A279-2155-713E-0C4F-2D8CDF0AFECC}"/>
                  </a:ext>
                </a:extLst>
              </p:cNvPr>
              <p:cNvSpPr txBox="1"/>
              <p:nvPr/>
            </p:nvSpPr>
            <p:spPr>
              <a:xfrm>
                <a:off x="7590521" y="3556348"/>
                <a:ext cx="23855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B2A279-2155-713E-0C4F-2D8CDF0A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21" y="3556348"/>
                <a:ext cx="2385549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650F31-A871-A6D1-7FB0-08E336E7A502}"/>
              </a:ext>
            </a:extLst>
          </p:cNvPr>
          <p:cNvCxnSpPr/>
          <p:nvPr/>
        </p:nvCxnSpPr>
        <p:spPr>
          <a:xfrm flipV="1">
            <a:off x="7088713" y="362189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49CDC2-271C-7078-8BD5-5931270BF84D}"/>
              </a:ext>
            </a:extLst>
          </p:cNvPr>
          <p:cNvCxnSpPr>
            <a:cxnSpLocks/>
          </p:cNvCxnSpPr>
          <p:nvPr/>
        </p:nvCxnSpPr>
        <p:spPr>
          <a:xfrm flipH="1" flipV="1">
            <a:off x="7085557" y="3617654"/>
            <a:ext cx="1514513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52C8555-EBC0-968E-43D8-03169EBD656E}"/>
                  </a:ext>
                </a:extLst>
              </p:cNvPr>
              <p:cNvSpPr txBox="1"/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52C8555-EBC0-968E-43D8-03169EBD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61" y="3687349"/>
                <a:ext cx="309703" cy="312586"/>
              </a:xfrm>
              <a:prstGeom prst="rect">
                <a:avLst/>
              </a:prstGeom>
              <a:blipFill>
                <a:blip r:embed="rId16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5EB755-FDD6-E4F1-8E88-E33FCBD277FE}"/>
                  </a:ext>
                </a:extLst>
              </p:cNvPr>
              <p:cNvSpPr txBox="1"/>
              <p:nvPr/>
            </p:nvSpPr>
            <p:spPr>
              <a:xfrm>
                <a:off x="5955830" y="3364033"/>
                <a:ext cx="3822603" cy="281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5EB755-FDD6-E4F1-8E88-E33FCBD2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30" y="3364033"/>
                <a:ext cx="3822603" cy="281424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4DB6463-23C1-DD16-7A7E-A523A200B699}"/>
              </a:ext>
            </a:extLst>
          </p:cNvPr>
          <p:cNvCxnSpPr>
            <a:cxnSpLocks/>
          </p:cNvCxnSpPr>
          <p:nvPr/>
        </p:nvCxnSpPr>
        <p:spPr>
          <a:xfrm flipH="1" flipV="1">
            <a:off x="4827070" y="3617654"/>
            <a:ext cx="805749" cy="1017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39B705-4CC9-22CC-63DA-7C446B7BFCBE}"/>
                  </a:ext>
                </a:extLst>
              </p:cNvPr>
              <p:cNvSpPr txBox="1"/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39B705-4CC9-22CC-63DA-7C446B7B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88" y="3831984"/>
                <a:ext cx="30970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BD5D9F-144E-D969-8174-61B7745D1027}"/>
              </a:ext>
            </a:extLst>
          </p:cNvPr>
          <p:cNvCxnSpPr/>
          <p:nvPr/>
        </p:nvCxnSpPr>
        <p:spPr>
          <a:xfrm flipV="1">
            <a:off x="4084726" y="3618513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43BA265-8C8D-D483-0CBC-1F5143B0FD3C}"/>
              </a:ext>
            </a:extLst>
          </p:cNvPr>
          <p:cNvCxnSpPr>
            <a:cxnSpLocks/>
          </p:cNvCxnSpPr>
          <p:nvPr/>
        </p:nvCxnSpPr>
        <p:spPr>
          <a:xfrm flipH="1" flipV="1">
            <a:off x="4081570" y="3614274"/>
            <a:ext cx="1515076" cy="1001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5AFD601-6178-BBFA-AF65-6AB6965C332D}"/>
                  </a:ext>
                </a:extLst>
              </p:cNvPr>
              <p:cNvSpPr txBox="1"/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5AFD601-6178-BBFA-AF65-6AB6965C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10" y="3677054"/>
                <a:ext cx="309703" cy="312586"/>
              </a:xfrm>
              <a:prstGeom prst="rect">
                <a:avLst/>
              </a:prstGeom>
              <a:blipFill>
                <a:blip r:embed="rId19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C63743-BFA3-7FCC-7ED7-53E2FBFA109E}"/>
              </a:ext>
            </a:extLst>
          </p:cNvPr>
          <p:cNvCxnSpPr>
            <a:cxnSpLocks/>
          </p:cNvCxnSpPr>
          <p:nvPr/>
        </p:nvCxnSpPr>
        <p:spPr>
          <a:xfrm flipV="1">
            <a:off x="4853228" y="3621299"/>
            <a:ext cx="0" cy="2020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6BB6B86-D536-0350-CF89-882E2DCA7FDF}"/>
              </a:ext>
            </a:extLst>
          </p:cNvPr>
          <p:cNvCxnSpPr>
            <a:cxnSpLocks/>
          </p:cNvCxnSpPr>
          <p:nvPr/>
        </p:nvCxnSpPr>
        <p:spPr>
          <a:xfrm flipH="1" flipV="1">
            <a:off x="6321576" y="2646486"/>
            <a:ext cx="798869" cy="1030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73312B-4952-C35A-2C2D-39967DA6252A}"/>
                  </a:ext>
                </a:extLst>
              </p:cNvPr>
              <p:cNvSpPr txBox="1"/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73312B-4952-C35A-2C2D-39967DA62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46" y="2949575"/>
                <a:ext cx="3097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DEC5538-E113-9258-C1A6-485E932800FB}"/>
              </a:ext>
            </a:extLst>
          </p:cNvPr>
          <p:cNvCxnSpPr>
            <a:cxnSpLocks/>
            <a:stCxn id="24" idx="4"/>
          </p:cNvCxnSpPr>
          <p:nvPr/>
        </p:nvCxnSpPr>
        <p:spPr>
          <a:xfrm flipH="1" flipV="1">
            <a:off x="6355323" y="2646486"/>
            <a:ext cx="10300" cy="29834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3AC2BFB-F1A3-1DAA-0E1F-654AF5C8877E}"/>
                  </a:ext>
                </a:extLst>
              </p:cNvPr>
              <p:cNvSpPr txBox="1"/>
              <p:nvPr/>
            </p:nvSpPr>
            <p:spPr>
              <a:xfrm>
                <a:off x="6151728" y="2473353"/>
                <a:ext cx="10010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3AC2BFB-F1A3-1DAA-0E1F-654AF5C8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728" y="2473353"/>
                <a:ext cx="1001086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FD829AC-D32D-FD4B-7790-F048EE91C616}"/>
              </a:ext>
            </a:extLst>
          </p:cNvPr>
          <p:cNvCxnSpPr>
            <a:cxnSpLocks/>
          </p:cNvCxnSpPr>
          <p:nvPr/>
        </p:nvCxnSpPr>
        <p:spPr>
          <a:xfrm flipV="1">
            <a:off x="5631435" y="2659165"/>
            <a:ext cx="7005" cy="19362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EB7B973-FC6C-AC30-B922-8F0C84422B68}"/>
              </a:ext>
            </a:extLst>
          </p:cNvPr>
          <p:cNvCxnSpPr>
            <a:cxnSpLocks/>
          </p:cNvCxnSpPr>
          <p:nvPr/>
        </p:nvCxnSpPr>
        <p:spPr>
          <a:xfrm flipH="1" flipV="1">
            <a:off x="5635284" y="2654926"/>
            <a:ext cx="1447117" cy="10017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4E82B8D-565E-666E-B0FB-2CEB9D6BFCC4}"/>
                  </a:ext>
                </a:extLst>
              </p:cNvPr>
              <p:cNvSpPr txBox="1"/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4E82B8D-565E-666E-B0FB-2CEB9D6B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13" y="2728480"/>
                <a:ext cx="309703" cy="312586"/>
              </a:xfrm>
              <a:prstGeom prst="rect">
                <a:avLst/>
              </a:prstGeom>
              <a:blipFill>
                <a:blip r:embed="rId21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B39D59-0B46-676B-7830-74557AEED0FA}"/>
                  </a:ext>
                </a:extLst>
              </p:cNvPr>
              <p:cNvSpPr txBox="1"/>
              <p:nvPr/>
            </p:nvSpPr>
            <p:spPr>
              <a:xfrm>
                <a:off x="5507180" y="2472668"/>
                <a:ext cx="9067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B39D59-0B46-676B-7830-74557AEED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0" y="2472668"/>
                <a:ext cx="906756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7FDEF25-B220-6EB8-31D3-71AA937CBE9D}"/>
              </a:ext>
            </a:extLst>
          </p:cNvPr>
          <p:cNvCxnSpPr/>
          <p:nvPr/>
        </p:nvCxnSpPr>
        <p:spPr>
          <a:xfrm flipV="1">
            <a:off x="4860344" y="2649051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2C91937-D731-6C76-FBF6-957D6CFBF285}"/>
              </a:ext>
            </a:extLst>
          </p:cNvPr>
          <p:cNvCxnSpPr>
            <a:cxnSpLocks/>
          </p:cNvCxnSpPr>
          <p:nvPr/>
        </p:nvCxnSpPr>
        <p:spPr>
          <a:xfrm flipH="1" flipV="1">
            <a:off x="4833823" y="2670673"/>
            <a:ext cx="2284213" cy="10166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393D90-75D6-06F5-9F60-7FD28788B456}"/>
                  </a:ext>
                </a:extLst>
              </p:cNvPr>
              <p:cNvSpPr txBox="1"/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393D90-75D6-06F5-9F60-7FD28788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78" y="2662456"/>
                <a:ext cx="309703" cy="312586"/>
              </a:xfrm>
              <a:prstGeom prst="rect">
                <a:avLst/>
              </a:prstGeom>
              <a:blipFill>
                <a:blip r:embed="rId23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DB965AF-A583-1BBB-95F3-DE91BE608F99}"/>
                  </a:ext>
                </a:extLst>
              </p:cNvPr>
              <p:cNvSpPr txBox="1"/>
              <p:nvPr/>
            </p:nvSpPr>
            <p:spPr>
              <a:xfrm flipH="1">
                <a:off x="4768302" y="2470872"/>
                <a:ext cx="7988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DB965AF-A583-1BBB-95F3-DE91BE60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68302" y="2470872"/>
                <a:ext cx="798869" cy="307777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2B1483-ADD8-5A94-8171-D5EC1A6F7217}"/>
              </a:ext>
            </a:extLst>
          </p:cNvPr>
          <p:cNvCxnSpPr/>
          <p:nvPr/>
        </p:nvCxnSpPr>
        <p:spPr>
          <a:xfrm flipV="1">
            <a:off x="4076325" y="2660559"/>
            <a:ext cx="0" cy="10382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D6E1125-2895-DE62-94C8-E013ACD0D808}"/>
              </a:ext>
            </a:extLst>
          </p:cNvPr>
          <p:cNvCxnSpPr>
            <a:cxnSpLocks/>
          </p:cNvCxnSpPr>
          <p:nvPr/>
        </p:nvCxnSpPr>
        <p:spPr>
          <a:xfrm flipH="1" flipV="1">
            <a:off x="4071563" y="2676087"/>
            <a:ext cx="3030578" cy="99571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BEB0072-A2B9-E9F7-151E-EEE95E4DC901}"/>
                  </a:ext>
                </a:extLst>
              </p:cNvPr>
              <p:cNvSpPr txBox="1"/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BEB0072-A2B9-E9F7-151E-EEE95E4D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8" y="2818749"/>
                <a:ext cx="309703" cy="312008"/>
              </a:xfrm>
              <a:prstGeom prst="rect">
                <a:avLst/>
              </a:prstGeom>
              <a:blipFill>
                <a:blip r:embed="rId25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EB6B17-A195-FFBE-E528-B03DC489B827}"/>
                  </a:ext>
                </a:extLst>
              </p:cNvPr>
              <p:cNvSpPr txBox="1"/>
              <p:nvPr/>
            </p:nvSpPr>
            <p:spPr>
              <a:xfrm>
                <a:off x="3945755" y="2460100"/>
                <a:ext cx="9452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1EB6B17-A195-FFBE-E528-B03DC489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55" y="2460100"/>
                <a:ext cx="945278" cy="307777"/>
              </a:xfrm>
              <a:prstGeom prst="rect">
                <a:avLst/>
              </a:prstGeom>
              <a:blipFill>
                <a:blip r:embed="rId2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0D0194-6FE8-77C4-37BB-543747C91E82}"/>
                  </a:ext>
                </a:extLst>
              </p:cNvPr>
              <p:cNvSpPr txBox="1"/>
              <p:nvPr/>
            </p:nvSpPr>
            <p:spPr>
              <a:xfrm>
                <a:off x="6909248" y="4374540"/>
                <a:ext cx="10010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0D0194-6FE8-77C4-37BB-543747C91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48" y="4374540"/>
                <a:ext cx="1001086" cy="307777"/>
              </a:xfrm>
              <a:prstGeom prst="rect">
                <a:avLst/>
              </a:prstGeom>
              <a:blipFill>
                <a:blip r:embed="rId2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100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</cp:revision>
  <dcterms:created xsi:type="dcterms:W3CDTF">2023-02-27T19:29:25Z</dcterms:created>
  <dcterms:modified xsi:type="dcterms:W3CDTF">2023-02-28T00:45:15Z</dcterms:modified>
</cp:coreProperties>
</file>