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9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5D842-55E0-EF9A-9452-367D9F32E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2DBBFB-2060-6087-2186-0D42F0E0E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1F7064-AE40-10CE-8A39-0853585EA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7848-9D98-49C3-A26C-C069CB798F71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15663A-392A-72CB-0363-94622ABD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3A608C-6FD6-E7D3-23E9-890F82A84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7C6B-15EC-45C7-BB75-BF5FCF70C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5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319FF-3ED6-8AD3-55BB-B93925EB5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F9E705-27D5-F08F-268A-2A101B96D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25A79A-6BF3-FB8B-D1B7-83A7EE57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7848-9D98-49C3-A26C-C069CB798F71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11179A-08B5-D9C9-9450-7B838893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046B8E-4FD7-7AE8-4CE0-532B314A3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7C6B-15EC-45C7-BB75-BF5FCF70C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904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5FCCEE-2594-6722-5227-27BB29E71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5C162E-D923-403B-0090-C73EFD283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6D37CD-D830-214F-D41A-9A2F4DC4B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7848-9D98-49C3-A26C-C069CB798F71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024650-B65F-8C9A-6E2E-E2F9E4CD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EE4E01-AA99-44CC-7DE4-8C94BBBAA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7C6B-15EC-45C7-BB75-BF5FCF70C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81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386E8-71AA-EEA3-3AC4-689C5E1F1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D9D0C9-F957-A174-D779-A7C524C79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96BD71-C526-F782-1E5C-1D8FFACE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7848-9D98-49C3-A26C-C069CB798F71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13FFAD-F64B-790D-674D-540A0BDAA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567337-AFB6-6A36-80BE-86DFC8DD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7C6B-15EC-45C7-BB75-BF5FCF70C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442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67B71-4108-9298-4F39-9515616D1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C350F7-B5B3-50AE-3003-83A085641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9BEBD4-332B-AA47-46B9-568A7A94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7848-9D98-49C3-A26C-C069CB798F71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ECF386-AE86-8457-53A4-5A112A009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ECFD48-1A1B-30B0-56E3-3B7CE1070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7C6B-15EC-45C7-BB75-BF5FCF70C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20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7D25C-F841-0203-A16F-8026BDF1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83E074-4DD1-1DB9-268E-270356D6D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2008D8-F5CE-5998-1359-C32FE22ED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E68C19-AD0D-0771-7A80-5D198A4E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7848-9D98-49C3-A26C-C069CB798F71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AE278F-62BE-95FB-5AE6-0D90F2348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33AD78-AC44-E1C0-7CE7-A82EDBE7A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7C6B-15EC-45C7-BB75-BF5FCF70C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86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96CD2-98DB-C6A7-79ED-F4810A3D9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877014-5DB1-21AE-E883-773F749BE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4EB5A2-A967-50A9-1D3A-AF10A2265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872A89-346E-CECB-DF5C-6C08018A2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1AF5D5-9A5B-01EE-AED7-8825D901EA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2A3663-A1F7-F77B-8735-FC25E796F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7848-9D98-49C3-A26C-C069CB798F71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3AEECC-562D-B922-AA81-37D1299F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D201DC-1C5B-B596-0D8F-C62DC505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7C6B-15EC-45C7-BB75-BF5FCF70C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66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13A00-68E4-38D3-0C09-AC0A699A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4EBA7C-5F1F-A91D-6203-64456F9A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7848-9D98-49C3-A26C-C069CB798F71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92D8E9-51C6-55D8-1AE9-38907E4CD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FFA2EF-D96C-6E90-F39A-08876DFE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7C6B-15EC-45C7-BB75-BF5FCF70C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58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606A1D-684C-BA9E-490E-CA9D12D7E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7848-9D98-49C3-A26C-C069CB798F71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4AAC69-5587-EAC9-5A27-726A12D83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4534B5-6B07-5981-7BDF-B144141D9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7C6B-15EC-45C7-BB75-BF5FCF70C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06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92154-6D28-F0A2-B947-A9E901015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81CF1E-81DD-3AE9-B873-7F6DF8EAE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580100-04CE-7E4C-9DFE-C4F4C2493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A919D8-2BBC-93C6-8BB9-CA1E1E2A2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7848-9D98-49C3-A26C-C069CB798F71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72E8FA-1A60-FCBD-E7E1-99254FC6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1689BB-B16C-0790-AFF4-6C24DDC2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7C6B-15EC-45C7-BB75-BF5FCF70C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48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E7BD2-8658-06E7-7BD4-7979A1039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50C007-FC0B-F5F4-0626-BCF0DF9BC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022D05-6E1F-1A18-29E3-E084FC76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ACB044-6642-C6E4-DEF6-6DF9377F1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7848-9D98-49C3-A26C-C069CB798F71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E2B36F-E1B0-AF79-7909-A9966918C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1C4B21-724C-4A6A-3530-0225276FE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27C6B-15EC-45C7-BB75-BF5FCF70C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312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EED051-587B-639E-600E-27890F70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A76832-FCD4-1199-4F52-485DE59CD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435A75-FF19-1EFC-3037-2B231F12D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67848-9D98-49C3-A26C-C069CB798F71}" type="datetimeFigureOut">
              <a:rPr lang="zh-CN" altLang="en-US" smtClean="0"/>
              <a:t>2023/7/6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8233E7-F1E0-3111-F4A1-2F8649227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63E69F-D7CD-8603-D0F8-EE24B4D73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27C6B-15EC-45C7-BB75-BF5FCF70C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4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1E02E98-7370-04AB-B19A-735C26BC664B}"/>
              </a:ext>
            </a:extLst>
          </p:cNvPr>
          <p:cNvSpPr/>
          <p:nvPr/>
        </p:nvSpPr>
        <p:spPr>
          <a:xfrm>
            <a:off x="1681993" y="1086374"/>
            <a:ext cx="5356370" cy="5192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FED524-6594-B178-1794-BD67C0C75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16483" y="1045553"/>
            <a:ext cx="5087389" cy="527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49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昊天 张</dc:creator>
  <cp:lastModifiedBy>昊天 张</cp:lastModifiedBy>
  <cp:revision>1</cp:revision>
  <dcterms:created xsi:type="dcterms:W3CDTF">2023-07-06T01:47:57Z</dcterms:created>
  <dcterms:modified xsi:type="dcterms:W3CDTF">2023-07-06T01:59:33Z</dcterms:modified>
</cp:coreProperties>
</file>