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паковка для Рам" id="{D1CC9E1E-6F67-4D94-88B5-22F33795629C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9DB8E-3BD6-4012-B28A-E9BE59C0E7BF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89BEE-EEDA-48CC-9F2A-544937A47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8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534866" y="2406651"/>
            <a:ext cx="8043496" cy="301625"/>
            <a:chOff x="329" y="1821"/>
            <a:chExt cx="6071" cy="0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3" name="제목 42"/>
          <p:cNvSpPr>
            <a:spLocks noGrp="1"/>
          </p:cNvSpPr>
          <p:nvPr>
            <p:ph type="title" hasCustomPrompt="1"/>
          </p:nvPr>
        </p:nvSpPr>
        <p:spPr>
          <a:xfrm>
            <a:off x="592143" y="1743941"/>
            <a:ext cx="8896326" cy="63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algn="l">
              <a:defRPr lang="ko-KR" altLang="en-US" sz="3600" kern="1200" baseline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</a:lstStyle>
          <a:p>
            <a:pPr lvl="0" algn="l" defTabSz="838200" eaLnBrk="1" hangingPunct="1">
              <a:spcBef>
                <a:spcPct val="20000"/>
              </a:spcBef>
            </a:pPr>
            <a:r>
              <a:rPr lang="en-US" altLang="ko-KR" dirty="0" smtClean="0"/>
              <a:t>Main-Title, Hyundai Harmony M – 36pt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350394"/>
            <a:ext cx="445341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0012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Sub-Title, Hyundai Harmony M – 20pt</a:t>
            </a:r>
            <a:endParaRPr lang="ko-KR" altLang="en-US" dirty="0" smtClean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3" hasCustomPrompt="1"/>
          </p:nvPr>
        </p:nvSpPr>
        <p:spPr>
          <a:xfrm>
            <a:off x="650952" y="4936235"/>
            <a:ext cx="2552896" cy="292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0012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September 21, 2015</a:t>
            </a:r>
            <a:endParaRPr lang="ko-KR" altLang="en-US" dirty="0" smtClean="0"/>
          </a:p>
        </p:txBody>
      </p:sp>
      <p:sp>
        <p:nvSpPr>
          <p:cNvPr id="55" name="텍스트 개체 틀 53"/>
          <p:cNvSpPr>
            <a:spLocks noGrp="1"/>
          </p:cNvSpPr>
          <p:nvPr>
            <p:ph type="body" sz="quarter" idx="14" hasCustomPrompt="1"/>
          </p:nvPr>
        </p:nvSpPr>
        <p:spPr>
          <a:xfrm>
            <a:off x="650952" y="5534166"/>
            <a:ext cx="2591670" cy="271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0012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Author: </a:t>
            </a:r>
            <a:r>
              <a:rPr lang="en-US" altLang="ko-KR" dirty="0" err="1" smtClean="0"/>
              <a:t>Panfilova</a:t>
            </a:r>
            <a:r>
              <a:rPr lang="en-US" altLang="ko-KR" dirty="0" smtClean="0"/>
              <a:t> Anna</a:t>
            </a:r>
            <a:endParaRPr lang="ko-KR" altLang="en-US" dirty="0" smtClean="0"/>
          </a:p>
        </p:txBody>
      </p:sp>
      <p:sp>
        <p:nvSpPr>
          <p:cNvPr id="10" name="텍스트 개체 틀 53"/>
          <p:cNvSpPr>
            <a:spLocks noGrp="1"/>
          </p:cNvSpPr>
          <p:nvPr>
            <p:ph type="body" sz="quarter" idx="16" hasCustomPrompt="1"/>
          </p:nvPr>
        </p:nvSpPr>
        <p:spPr>
          <a:xfrm>
            <a:off x="650952" y="5229201"/>
            <a:ext cx="2591670" cy="268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0012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Inventory Control Team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73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914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8FF781-82D3-495C-8396-3020BF29F7BC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FF569-D2A7-4EEC-B64D-207C95961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7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116766" y="6573469"/>
            <a:ext cx="984738" cy="26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897" tIns="40448" rIns="80897" bIns="40448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048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09625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128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6176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074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532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989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446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3DF88437-EB3C-49CC-ACAB-5AE315704231}" type="slidenum">
              <a:rPr lang="en-US" altLang="ko-KR" sz="1200" smtClean="0">
                <a:latin typeface="현대하모니 M" pitchFamily="18" charset="-127"/>
                <a:ea typeface="현대하모니 M" pitchFamily="18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1200" dirty="0" smtClean="0">
                <a:latin typeface="현대하모니 M" pitchFamily="18" charset="-127"/>
                <a:ea typeface="현대하모니 M" pitchFamily="18" charset="-127"/>
              </a:rPr>
              <a:t>  page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252046" y="547688"/>
            <a:ext cx="8641374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166" y="6544595"/>
            <a:ext cx="302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Inventory</a:t>
            </a:r>
            <a:r>
              <a:rPr lang="en-US" altLang="ko-KR" sz="1400" baseline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Control Team</a:t>
            </a:r>
            <a:endParaRPr lang="ko-KR" altLang="en-US" sz="14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50" y="136296"/>
            <a:ext cx="1246154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53035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рам шасси спроектирована специальная упаковка, для возможности хранения 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штабелирования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рам в три ярус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5250" y="1038993"/>
            <a:ext cx="127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9321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Образец: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panfilova\Desktop\времянка\Спец паллет от Шелуханова\Эксперемент. образцы\для point\DSC_02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54437"/>
            <a:ext cx="2088232" cy="1566174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filova\Desktop\времянка\Спец паллет от Шелуханова\Эксперемент. образцы\для point\DSC_02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52936"/>
            <a:ext cx="2088232" cy="1566174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nfilova\Desktop\времянка\Спец паллет от Шелуханова\Эксперемент. образцы\для point\DSC_02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852936"/>
            <a:ext cx="2088233" cy="1566174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anfilova\Desktop\времянка\Спец паллет от Шелуханова\Эксперемент. образцы\для point\DSC_021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2" t="18182" r="7407" b="27477"/>
          <a:stretch/>
        </p:blipFill>
        <p:spPr bwMode="auto">
          <a:xfrm rot="5400000">
            <a:off x="3959932" y="4257094"/>
            <a:ext cx="1584175" cy="208823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270639"/>
            <a:ext cx="3312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Модернизировать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CKD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паллет: к поддону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смонтировать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каркас, не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недолжно быть диагональных перегородок и стойки должны быть более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сильными (нагрузка более 300 кг).</a:t>
            </a:r>
            <a:endParaRPr lang="ru-RU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получить упаковку, так что бы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штабелировать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рамы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на одной в 3-4 яруса.</a:t>
            </a:r>
          </a:p>
          <a:p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Запихнуть раму в упаковку не удобно и проблемно. Но вилами </a:t>
            </a:r>
            <a:r>
              <a:rPr lang="ru-RU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рича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цеплять за саму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раму (в </a:t>
            </a:r>
            <a:r>
              <a:rPr lang="ru-RU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доль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ее на поддон, скрепить </a:t>
            </a:r>
            <a:r>
              <a:rPr lang="ru-RU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стреп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-лентой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затем 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каркас поверх рамы на поддоне 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тот момент когда рама уже на поддоне), произвести аналогичные действия со след. рамой, и только потом установить сборную конструкцию (</a:t>
            </a:r>
            <a:r>
              <a:rPr lang="ru-RU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поддон+рама+каркас</a:t>
            </a:r>
            <a:r>
              <a:rPr lang="ru-RU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 верх первой.</a:t>
            </a:r>
          </a:p>
        </p:txBody>
      </p:sp>
      <p:pic>
        <p:nvPicPr>
          <p:cNvPr id="11" name="Picture 2" descr="C:\Users\panfilova\Desktop\времянка\Спец паллет от Шелуханова\Эксперемент. образцы\для point\DSC_02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9" t="72352" r="15496"/>
          <a:stretch/>
        </p:blipFill>
        <p:spPr bwMode="auto">
          <a:xfrm>
            <a:off x="5869313" y="4509121"/>
            <a:ext cx="2087063" cy="1584176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69313" y="1247968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Разборный паллет для рам шасси:</a:t>
            </a:r>
          </a:p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Каркас отцепляется от поддона, с помощью </a:t>
            </a:r>
            <a:r>
              <a:rPr lang="ru-RU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Ричтрака</a:t>
            </a:r>
            <a:endParaRPr lang="ru-RU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Верхняя часть каркаса оснащена опорами, для установки по верх аналогичного паллета, и (или) паллета 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CKD</a:t>
            </a:r>
          </a:p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Каркас усилен опорными планками, для возможности выдержать нагрузку более 600 кг. (для возможности  </a:t>
            </a:r>
            <a:r>
              <a:rPr lang="ru-RU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штабелирования</a:t>
            </a:r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верх аналогичных паллет с рамами.</a:t>
            </a:r>
          </a:p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Каркас скрепляется к поддону по периметру болтами.</a:t>
            </a:r>
            <a:endParaRPr lang="ru-RU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1" t="36001" r="45156" b="19531"/>
          <a:stretch/>
        </p:blipFill>
        <p:spPr bwMode="auto">
          <a:xfrm>
            <a:off x="611146" y="3482061"/>
            <a:ext cx="2483914" cy="255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448" y="575681"/>
            <a:ext cx="306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образца: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panfilova\Desktop\времянка\Спец паллет от Шелуханова\Эксперемент. образцы\для point\DSC_02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" t="11504" r="5582" b="33739"/>
          <a:stretch/>
        </p:blipFill>
        <p:spPr bwMode="auto">
          <a:xfrm>
            <a:off x="331400" y="1268760"/>
            <a:ext cx="3063028" cy="1399958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nfilova\Desktop\времянка\Спец паллет от Шелуханова\Эксперемент. образцы\для point\DSC_021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19467" r="2088" b="23058"/>
          <a:stretch/>
        </p:blipFill>
        <p:spPr bwMode="auto">
          <a:xfrm>
            <a:off x="331400" y="3302235"/>
            <a:ext cx="3063028" cy="1373721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filova\Desktop\времянка\Спец паллет от Шелуханова\Эксперемент. образцы\для point\DSC_021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1116"/>
          <a:stretch/>
        </p:blipFill>
        <p:spPr bwMode="auto">
          <a:xfrm>
            <a:off x="333371" y="5093356"/>
            <a:ext cx="3061057" cy="1504839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filova\Desktop\времянка\Спец паллет от Шелуханова\Эксперемент. образцы\для point\DSC_02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69989"/>
            <a:ext cx="2399928" cy="140241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nfilova\Desktop\времянка\Спец паллет от Шелуханова\Эксперемент. образцы\для point\DSC_02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05" y="3283242"/>
            <a:ext cx="4697007" cy="3314953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59071" y="2636912"/>
            <a:ext cx="473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Верхняя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каркаса оснащена опорами, для установки по верх аналогичного паллета, и (или) паллета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CKD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400" y="4653136"/>
            <a:ext cx="306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Каркас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скрепляется к поддону по периметру болтами</a:t>
            </a:r>
            <a:endParaRPr lang="ru-RU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401" y="807095"/>
            <a:ext cx="306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Установить раму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поддон, скрепить </a:t>
            </a:r>
            <a:r>
              <a:rPr lang="ru-R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стреп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-лентой</a:t>
            </a:r>
            <a:endParaRPr lang="ru-RU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00" y="2636912"/>
            <a:ext cx="30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установить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каркас поверх рамы на поддоне (в тот момент когда рама уже на поддоне)</a:t>
            </a:r>
            <a:endParaRPr lang="ru-RU" sz="1200" dirty="0" smtClean="0">
              <a:latin typeface="+mn-ea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95936" y="80709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Установить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сборную конструкцию (</a:t>
            </a:r>
            <a:r>
              <a:rPr lang="ru-R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поддон+рама+каркас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 верх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первой. Для примера взяли обычный паллет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CKD</a:t>
            </a:r>
            <a:endParaRPr lang="ru-RU" sz="1200" dirty="0"/>
          </a:p>
        </p:txBody>
      </p:sp>
      <p:pic>
        <p:nvPicPr>
          <p:cNvPr id="1031" name="Picture 7" descr="C:\Users\panfilova\Desktop\времянка\Спец паллет от Шелуханова\Эксперемент. образцы\для point\DSC_0223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16555" r="12718" b="15096"/>
          <a:stretch/>
        </p:blipFill>
        <p:spPr bwMode="auto">
          <a:xfrm>
            <a:off x="6530874" y="1269989"/>
            <a:ext cx="2274939" cy="140241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사용자 지정 1">
      <a:dk1>
        <a:srgbClr val="000000"/>
      </a:dk1>
      <a:lt1>
        <a:srgbClr val="FFFFFF"/>
      </a:lt1>
      <a:dk2>
        <a:srgbClr val="CCCCFF"/>
      </a:dk2>
      <a:lt2>
        <a:srgbClr val="727272"/>
      </a:lt2>
      <a:accent1>
        <a:srgbClr val="003399"/>
      </a:accent1>
      <a:accent2>
        <a:srgbClr val="7889FB"/>
      </a:accent2>
      <a:accent3>
        <a:srgbClr val="DED3B6"/>
      </a:accent3>
      <a:accent4>
        <a:srgbClr val="000000"/>
      </a:accent4>
      <a:accent5>
        <a:srgbClr val="C0C0C0"/>
      </a:accent5>
      <a:accent6>
        <a:srgbClr val="6C7CE3"/>
      </a:accent6>
      <a:hlink>
        <a:srgbClr val="DED3B6"/>
      </a:hlink>
      <a:folHlink>
        <a:srgbClr val="DDDDDD"/>
      </a:folHlink>
    </a:clrScheme>
    <a:fontScheme name="사용자 지정 1">
      <a:majorFont>
        <a:latin typeface="현대하모니 M"/>
        <a:ea typeface="현대하모니 M"/>
        <a:cs typeface=""/>
      </a:majorFont>
      <a:minorFont>
        <a:latin typeface="현대하모니 M"/>
        <a:ea typeface="현대하모니 M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CCCCFF"/>
        </a:dk2>
        <a:lt2>
          <a:srgbClr val="727272"/>
        </a:lt2>
        <a:accent1>
          <a:srgbClr val="003399"/>
        </a:accent1>
        <a:accent2>
          <a:srgbClr val="7889F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6C7CE3"/>
        </a:accent6>
        <a:hlink>
          <a:srgbClr val="DED3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 for CKD pallets (instruction)</Template>
  <TotalTime>267</TotalTime>
  <Words>279</Words>
  <Application>Microsoft Office PowerPoint</Application>
  <PresentationFormat>Экран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굴림</vt:lpstr>
      <vt:lpstr>Calibri</vt:lpstr>
      <vt:lpstr>Times New Roman</vt:lpstr>
      <vt:lpstr>현대하모니 M</vt:lpstr>
      <vt:lpstr>기본 디자인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Панфилова</dc:creator>
  <cp:lastModifiedBy>Борисовец Станислав Валерьевич</cp:lastModifiedBy>
  <cp:revision>25</cp:revision>
  <cp:lastPrinted>2018-06-14T09:45:13Z</cp:lastPrinted>
  <dcterms:created xsi:type="dcterms:W3CDTF">2015-10-15T08:07:21Z</dcterms:created>
  <dcterms:modified xsi:type="dcterms:W3CDTF">2018-06-14T09:45:14Z</dcterms:modified>
</cp:coreProperties>
</file>