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9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8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2B49-AF91-4421-9100-63757C30BE6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BB08-6D40-4301-A6CB-B89F3572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68" y="806370"/>
            <a:ext cx="5037807" cy="57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3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85" y="409242"/>
            <a:ext cx="6231559" cy="614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1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49" y="364886"/>
            <a:ext cx="6332143" cy="62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9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81" y="491046"/>
            <a:ext cx="5869203" cy="60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4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73" y="385530"/>
            <a:ext cx="5504152" cy="62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69" y="715588"/>
            <a:ext cx="5165824" cy="58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3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77" y="384272"/>
            <a:ext cx="5513296" cy="62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5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01" y="851218"/>
            <a:ext cx="5783503" cy="57050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8880" y="283464"/>
            <a:ext cx="745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Relationship between the three most common procedure codes in optometry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9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29" y="603136"/>
            <a:ext cx="5786907" cy="59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3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7" y="481650"/>
            <a:ext cx="6176695" cy="60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2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85" y="1033272"/>
            <a:ext cx="5710183" cy="5632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0" y="438912"/>
            <a:ext cx="546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Gender ‘inequality’: Male providers with higher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57" y="825026"/>
            <a:ext cx="5874943" cy="57952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68" y="310896"/>
            <a:ext cx="367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cost/procedure across gender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5549" y="5419926"/>
            <a:ext cx="301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Earlier difference is due to</a:t>
            </a:r>
          </a:p>
          <a:p>
            <a:r>
              <a:rPr lang="en-US" i="1" dirty="0" smtClean="0"/>
              <a:t>Higher number of</a:t>
            </a:r>
            <a:r>
              <a:rPr lang="en-US" i="1" dirty="0" smtClean="0"/>
              <a:t> procedures </a:t>
            </a:r>
          </a:p>
          <a:p>
            <a:r>
              <a:rPr lang="en-US" i="1" dirty="0" smtClean="0"/>
              <a:t>performed by male providers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Janos Perge</dc:creator>
  <cp:lastModifiedBy>Janos Perge</cp:lastModifiedBy>
  <cp:revision>3</cp:revision>
  <dcterms:created xsi:type="dcterms:W3CDTF">2016-08-01T18:29:27Z</dcterms:created>
  <dcterms:modified xsi:type="dcterms:W3CDTF">2016-08-01T18:36:30Z</dcterms:modified>
</cp:coreProperties>
</file>