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4DB78BF2.xml" ContentType="application/vnd.ms-powerpoint.comments+xml"/>
  <Override PartName="/ppt/comments/modernComment_101_9687BBFD.xml" ContentType="application/vnd.ms-powerpoint.comments+xml"/>
  <Override PartName="/ppt/comments/modernComment_102_A69D9896.xml" ContentType="application/vnd.ms-powerpoint.comments+xml"/>
  <Override PartName="/ppt/comments/modernComment_103_5D6AABD7.xml" ContentType="application/vnd.ms-powerpoint.comments+xml"/>
  <Override PartName="/ppt/comments/modernComment_104_D0B22F22.xml" ContentType="application/vnd.ms-powerpoint.comments+xml"/>
  <Override PartName="/ppt/comments/modernComment_106_604C9A6E.xml" ContentType="application/vnd.ms-powerpoint.comments+xml"/>
  <Override PartName="/ppt/comments/modernComment_107_9B30433C.xml" ContentType="application/vnd.ms-powerpoint.comments+xml"/>
  <Override PartName="/ppt/comments/modernComment_108_1779A3EB.xml" ContentType="application/vnd.ms-powerpoint.comments+xml"/>
  <Override PartName="/ppt/comments/modernComment_11B_F432B6EB.xml" ContentType="application/vnd.ms-powerpoint.comments+xml"/>
  <Override PartName="/ppt/comments/modernComment_11C_38DA8FC8.xml" ContentType="application/vnd.ms-powerpoint.comments+xml"/>
  <Override PartName="/ppt/comments/modernComment_11D_4EEFEC9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0A42B7-B897-53B6-AA21-A4B9A4A8E2F8}" name="Yeleenma" initials="Y" userId="Yeleenm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94662" autoAdjust="0"/>
  </p:normalViewPr>
  <p:slideViewPr>
    <p:cSldViewPr>
      <p:cViewPr varScale="1">
        <p:scale>
          <a:sx n="68" d="100"/>
          <a:sy n="68" d="100"/>
        </p:scale>
        <p:origin x="63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omments/modernComment_100_4DB78BF2.xml><?xml version="1.0" encoding="utf-8"?>
<p188:cmLst xmlns:a="http://schemas.openxmlformats.org/drawingml/2006/main" xmlns:r="http://schemas.openxmlformats.org/officeDocument/2006/relationships" xmlns:p188="http://schemas.microsoft.com/office/powerpoint/2018/8/main">
  <p188:cm id="{712F9791-57AB-4C54-9E33-0DDCD49A6ECE}" authorId="{A00A42B7-B897-53B6-AA21-A4B9A4A8E2F8}" created="2022-09-07T15:40:34.072">
    <ac:txMkLst xmlns:ac="http://schemas.microsoft.com/office/drawing/2013/main/command">
      <pc:docMk xmlns:pc="http://schemas.microsoft.com/office/powerpoint/2013/main/command"/>
      <pc:sldMk xmlns:pc="http://schemas.microsoft.com/office/powerpoint/2013/main/command" cId="1303874546" sldId="256"/>
      <ac:spMk id="2" creationId="{00000000-0000-0000-0000-000000000000}"/>
      <ac:txMk cp="0" len="39">
        <ac:context len="41" hash="1156749492"/>
      </ac:txMk>
    </ac:txMkLst>
    <p188:pos x="6898918" y="150407"/>
    <p188:txBody>
      <a:bodyPr/>
      <a:lstStyle/>
      <a:p>
        <a:r>
          <a:rPr lang="fr-FR"/>
          <a:t>Tu dois enlever ça mettre le nom du projet. </a:t>
        </a:r>
      </a:p>
    </p188:txBody>
  </p188:cm>
</p188:cmLst>
</file>

<file path=ppt/comments/modernComment_101_9687BBFD.xml><?xml version="1.0" encoding="utf-8"?>
<p188:cmLst xmlns:a="http://schemas.openxmlformats.org/drawingml/2006/main" xmlns:r="http://schemas.openxmlformats.org/officeDocument/2006/relationships" xmlns:p188="http://schemas.microsoft.com/office/powerpoint/2018/8/main">
  <p188:cm id="{C9C415A8-05B5-439B-908A-78C899AEFE26}" authorId="{A00A42B7-B897-53B6-AA21-A4B9A4A8E2F8}" created="2022-09-07T14:39:28.229">
    <ac:deMkLst xmlns:ac="http://schemas.microsoft.com/office/drawing/2013/main/command">
      <pc:docMk xmlns:pc="http://schemas.microsoft.com/office/powerpoint/2013/main/command"/>
      <pc:sldMk xmlns:pc="http://schemas.microsoft.com/office/powerpoint/2013/main/command" cId="2525477885" sldId="257"/>
      <ac:spMk id="3" creationId="{00000000-0000-0000-0000-000000000000}"/>
    </ac:deMkLst>
    <p188:txBody>
      <a:bodyPr/>
      <a:lstStyle/>
      <a:p>
        <a:r>
          <a:rPr lang="fr-FR"/>
          <a:t>Comte tenu</a:t>
        </a:r>
      </a:p>
    </p188:txBody>
  </p188:cm>
  <p188:cm id="{BD70D87A-1790-4B23-BFEB-082E9E5D9BFB}" authorId="{A00A42B7-B897-53B6-AA21-A4B9A4A8E2F8}" created="2022-09-07T14:40:03.811">
    <ac:txMkLst xmlns:ac="http://schemas.microsoft.com/office/drawing/2013/main/command">
      <pc:docMk xmlns:pc="http://schemas.microsoft.com/office/powerpoint/2013/main/command"/>
      <pc:sldMk xmlns:pc="http://schemas.microsoft.com/office/powerpoint/2013/main/command" cId="2525477885" sldId="257"/>
      <ac:spMk id="3" creationId="{00000000-0000-0000-0000-000000000000}"/>
      <ac:txMk cp="226" len="9">
        <ac:context len="353" hash="1443143335"/>
      </ac:txMk>
    </ac:txMkLst>
    <p188:pos x="1755151" y="2814921"/>
    <p188:txBody>
      <a:bodyPr/>
      <a:lstStyle/>
      <a:p>
        <a:r>
          <a:rPr lang="fr-FR"/>
          <a:t>Surcharge dans les car ?</a:t>
        </a:r>
      </a:p>
    </p188:txBody>
  </p188:cm>
  <p188:cm id="{1D10ABF3-2866-4670-9C30-4F8432963556}" authorId="{A00A42B7-B897-53B6-AA21-A4B9A4A8E2F8}" created="2022-09-07T14:41:04.086">
    <ac:txMkLst xmlns:ac="http://schemas.microsoft.com/office/drawing/2013/main/command">
      <pc:docMk xmlns:pc="http://schemas.microsoft.com/office/powerpoint/2013/main/command"/>
      <pc:sldMk xmlns:pc="http://schemas.microsoft.com/office/powerpoint/2013/main/command" cId="2525477885" sldId="257"/>
      <ac:spMk id="3" creationId="{00000000-0000-0000-0000-000000000000}"/>
      <ac:txMk cp="284" len="18">
        <ac:context len="353" hash="1443143335"/>
      </ac:txMk>
    </ac:txMkLst>
    <p188:pos x="5806647" y="3307290"/>
    <p188:txBody>
      <a:bodyPr/>
      <a:lstStyle/>
      <a:p>
        <a:r>
          <a:rPr lang="fr-FR"/>
          <a:t>Nous avons songé à développer une solution</a:t>
        </a:r>
      </a:p>
    </p188:txBody>
  </p188:cm>
</p188:cmLst>
</file>

<file path=ppt/comments/modernComment_102_A69D9896.xml><?xml version="1.0" encoding="utf-8"?>
<p188:cmLst xmlns:a="http://schemas.openxmlformats.org/drawingml/2006/main" xmlns:r="http://schemas.openxmlformats.org/officeDocument/2006/relationships" xmlns:p188="http://schemas.microsoft.com/office/powerpoint/2018/8/main">
  <p188:cm id="{C6E3F9C4-9C59-4080-B0BD-00AC0A201B26}" authorId="{A00A42B7-B897-53B6-AA21-A4B9A4A8E2F8}" created="2022-09-07T14:42:20.828">
    <ac:txMkLst xmlns:ac="http://schemas.microsoft.com/office/drawing/2013/main/command">
      <pc:docMk xmlns:pc="http://schemas.microsoft.com/office/powerpoint/2013/main/command"/>
      <pc:sldMk xmlns:pc="http://schemas.microsoft.com/office/powerpoint/2013/main/command" cId="2795346070" sldId="258"/>
      <ac:spMk id="3" creationId="{00000000-0000-0000-0000-000000000000}"/>
      <ac:txMk cp="247" len="11">
        <ac:context len="328" hash="381288994"/>
      </ac:txMk>
    </ac:txMkLst>
    <p188:pos x="7283754" y="2813252"/>
    <p188:txBody>
      <a:bodyPr/>
      <a:lstStyle/>
      <a:p>
        <a:r>
          <a:rPr lang="fr-FR"/>
          <a:t>L'application perrmettra également aux clients de payer</a:t>
        </a:r>
      </a:p>
    </p188:txBody>
  </p188:cm>
  <p188:cm id="{3104704C-2BBE-4E20-82A5-A3E0B9223801}" authorId="{A00A42B7-B897-53B6-AA21-A4B9A4A8E2F8}" created="2022-09-07T14:46:15.840">
    <ac:txMkLst xmlns:ac="http://schemas.microsoft.com/office/drawing/2013/main/command">
      <pc:docMk xmlns:pc="http://schemas.microsoft.com/office/powerpoint/2013/main/command"/>
      <pc:sldMk xmlns:pc="http://schemas.microsoft.com/office/powerpoint/2013/main/command" cId="2795346070" sldId="258"/>
      <ac:spMk id="3" creationId="{00000000-0000-0000-0000-000000000000}"/>
      <ac:txMk cp="307" len="17">
        <ac:context len="328" hash="381288994"/>
      </ac:txMk>
    </ac:txMkLst>
    <p188:pos x="8240358" y="3305621"/>
    <p188:txBody>
      <a:bodyPr/>
      <a:lstStyle/>
      <a:p>
        <a:r>
          <a:rPr lang="fr-FR"/>
          <a:t>Allers-retours</a:t>
        </a:r>
      </a:p>
    </p188:txBody>
  </p188:cm>
</p188:cmLst>
</file>

<file path=ppt/comments/modernComment_103_5D6AABD7.xml><?xml version="1.0" encoding="utf-8"?>
<p188:cmLst xmlns:a="http://schemas.openxmlformats.org/drawingml/2006/main" xmlns:r="http://schemas.openxmlformats.org/officeDocument/2006/relationships" xmlns:p188="http://schemas.microsoft.com/office/powerpoint/2018/8/main">
  <p188:cm id="{7577213C-8EB3-4D21-906B-23A61D57F89F}" authorId="{A00A42B7-B897-53B6-AA21-A4B9A4A8E2F8}" created="2022-09-07T14:47:01.320">
    <ac:txMkLst xmlns:ac="http://schemas.microsoft.com/office/drawing/2013/main/command">
      <pc:docMk xmlns:pc="http://schemas.microsoft.com/office/powerpoint/2013/main/command"/>
      <pc:sldMk xmlns:pc="http://schemas.microsoft.com/office/powerpoint/2013/main/command" cId="1567271895" sldId="259"/>
      <ac:spMk id="2" creationId="{00000000-0000-0000-0000-000000000000}"/>
      <ac:txMk cp="2" len="14">
        <ac:context len="17" hash="1733191884"/>
      </ac:txMk>
    </ac:txMkLst>
    <p188:pos x="6088001" y="566007"/>
    <p188:txBody>
      <a:bodyPr/>
      <a:lstStyle/>
      <a:p>
        <a:r>
          <a:rPr lang="fr-FR"/>
          <a:t>Une seule problématique suffit</a:t>
        </a:r>
      </a:p>
    </p188:txBody>
  </p188:cm>
  <p188:cm id="{A4E2A9A2-C69B-4CD6-97A3-5258F6E74C6D}" authorId="{A00A42B7-B897-53B6-AA21-A4B9A4A8E2F8}" created="2022-09-07T14:51:49.717">
    <pc:sldMkLst xmlns:pc="http://schemas.microsoft.com/office/powerpoint/2013/main/command">
      <pc:docMk/>
      <pc:sldMk cId="1567271895" sldId="259"/>
    </pc:sldMkLst>
    <p188:replyLst>
      <p188:reply id="{DC71D349-C52A-4A94-B4CE-C67D9C7EBBE7}" authorId="{A00A42B7-B897-53B6-AA21-A4B9A4A8E2F8}" created="2022-09-07T14:52:12.649">
        <p188:txBody>
          <a:bodyPr/>
          <a:lstStyle/>
          <a:p>
            <a:r>
              <a:rPr lang="fr-FR"/>
              <a:t>Je te propose cette problématique et te laisse y réfléchir</a:t>
            </a:r>
          </a:p>
        </p188:txBody>
      </p188:reply>
    </p188:replyLst>
    <p188:txBody>
      <a:bodyPr/>
      <a:lstStyle/>
      <a:p>
        <a:r>
          <a:rPr lang="fr-FR"/>
          <a:t>Comment aider les compagnies de transport fidéliser leur clientèle alors qu'elles sont confrontées à des difficultés qui entravent la bonne gestion de la clientèle et des voyages ? </a:t>
        </a:r>
      </a:p>
    </p188:txBody>
  </p188:cm>
</p188:cmLst>
</file>

<file path=ppt/comments/modernComment_104_D0B22F22.xml><?xml version="1.0" encoding="utf-8"?>
<p188:cmLst xmlns:a="http://schemas.openxmlformats.org/drawingml/2006/main" xmlns:r="http://schemas.openxmlformats.org/officeDocument/2006/relationships" xmlns:p188="http://schemas.microsoft.com/office/powerpoint/2018/8/main">
  <p188:cm id="{4600A1FD-C945-489E-8510-44ACBA9694AB}" authorId="{A00A42B7-B897-53B6-AA21-A4B9A4A8E2F8}" created="2022-09-07T14:53:36.160">
    <ac:txMkLst xmlns:ac="http://schemas.microsoft.com/office/drawing/2013/main/command">
      <pc:docMk xmlns:pc="http://schemas.microsoft.com/office/powerpoint/2013/main/command"/>
      <pc:sldMk xmlns:pc="http://schemas.microsoft.com/office/powerpoint/2013/main/command" cId="3501338402" sldId="260"/>
      <ac:spMk id="3" creationId="{00000000-0000-0000-0000-000000000000}"/>
      <ac:txMk cp="0" len="46">
        <ac:context len="256" hash="244899943"/>
      </ac:txMk>
    </ac:txMkLst>
    <p188:pos x="6735114" y="383591"/>
    <p188:txBody>
      <a:bodyPr/>
      <a:lstStyle/>
      <a:p>
        <a:r>
          <a:rPr lang="fr-FR"/>
          <a:t>L'objectif de ce projet est de fidéliser les clients et lui faciliter l'organisation de sont voyage</a:t>
        </a:r>
      </a:p>
    </p188:txBody>
  </p188:cm>
  <p188:cm id="{E2EBE1C8-AEC9-427B-B39B-B371E6BC523C}" authorId="{A00A42B7-B897-53B6-AA21-A4B9A4A8E2F8}" created="2022-09-07T14:58:53.489">
    <ac:txMkLst xmlns:ac="http://schemas.microsoft.com/office/drawing/2013/main/command">
      <pc:docMk xmlns:pc="http://schemas.microsoft.com/office/powerpoint/2013/main/command"/>
      <pc:sldMk xmlns:pc="http://schemas.microsoft.com/office/powerpoint/2013/main/command" cId="3501338402" sldId="260"/>
      <ac:spMk id="3" creationId="{00000000-0000-0000-0000-000000000000}"/>
      <ac:txMk cp="48" len="206">
        <ac:context len="256" hash="244899943"/>
      </ac:txMk>
    </ac:txMkLst>
    <p188:pos x="8170019" y="383591"/>
    <p188:txBody>
      <a:bodyPr/>
      <a:lstStyle/>
      <a:p>
        <a:r>
          <a:rPr lang="fr-FR"/>
          <a:t>La solution que nous proposons permettra aux clients et compagnies de gagner du temps en évitant les longues files d'attente puisque les clients pourront réserver directement leur trajet en ligne et payer directement et donner leur avis sur les conditions de voyage en ligne . Ainsi, les compagnies disposeront d'une base de données clients</a:t>
        </a:r>
      </a:p>
    </p188:txBody>
  </p188:cm>
</p188:cmLst>
</file>

<file path=ppt/comments/modernComment_106_604C9A6E.xml><?xml version="1.0" encoding="utf-8"?>
<p188:cmLst xmlns:a="http://schemas.openxmlformats.org/drawingml/2006/main" xmlns:r="http://schemas.openxmlformats.org/officeDocument/2006/relationships" xmlns:p188="http://schemas.microsoft.com/office/powerpoint/2018/8/main">
  <p188:cm id="{5460F913-7966-4AAA-819F-15F80219FAC4}" authorId="{A00A42B7-B897-53B6-AA21-A4B9A4A8E2F8}" created="2022-09-07T15:01:37.878">
    <ac:txMkLst xmlns:ac="http://schemas.microsoft.com/office/drawing/2013/main/command">
      <pc:docMk xmlns:pc="http://schemas.microsoft.com/office/powerpoint/2013/main/command"/>
      <pc:sldMk xmlns:pc="http://schemas.microsoft.com/office/powerpoint/2013/main/command" cId="1615633006" sldId="262"/>
      <ac:spMk id="2" creationId="{00000000-0000-0000-0000-000000000000}"/>
      <ac:txMk cp="2" len="20">
        <ac:context len="23" hash="2530947288"/>
      </ac:txMk>
    </ac:txMkLst>
    <p188:pos x="6552234" y="567676"/>
    <p188:txBody>
      <a:bodyPr/>
      <a:lstStyle/>
      <a:p>
        <a:r>
          <a:rPr lang="fr-FR"/>
          <a:t>Ici on te demande plutôt de dire ce qui a motivé le choix de ce projet.  D'où est venue l'idée du projet, ? Pourquoi ce projet et pas un autre ? Quel constat t'a fait choisir ce projet et quel sera son intérêt pour toi, les compagnie, voire sur l'environnement proche (populations maliennes)</a:t>
        </a:r>
      </a:p>
    </p188:txBody>
  </p188:cm>
</p188:cmLst>
</file>

<file path=ppt/comments/modernComment_107_9B30433C.xml><?xml version="1.0" encoding="utf-8"?>
<p188:cmLst xmlns:a="http://schemas.openxmlformats.org/drawingml/2006/main" xmlns:r="http://schemas.openxmlformats.org/officeDocument/2006/relationships" xmlns:p188="http://schemas.microsoft.com/office/powerpoint/2018/8/main">
  <p188:cm id="{6F423729-AFA0-4263-A526-2F0456DA64E9}" authorId="{A00A42B7-B897-53B6-AA21-A4B9A4A8E2F8}" created="2022-09-07T15:02:32.208">
    <ac:deMkLst xmlns:ac="http://schemas.microsoft.com/office/drawing/2013/main/command">
      <pc:docMk xmlns:pc="http://schemas.microsoft.com/office/powerpoint/2013/main/command"/>
      <pc:sldMk xmlns:pc="http://schemas.microsoft.com/office/powerpoint/2013/main/command" cId="2603631420" sldId="263"/>
      <ac:spMk id="4" creationId="{00000000-0000-0000-0000-000000000000}"/>
    </ac:deMkLst>
    <p188:txBody>
      <a:bodyPr/>
      <a:lstStyle/>
      <a:p>
        <a:r>
          <a:rPr lang="fr-FR"/>
          <a:t>Au Mali</a:t>
        </a:r>
      </a:p>
    </p188:txBody>
  </p188:cm>
  <p188:cm id="{4C95F7EC-2798-45BE-A0E5-0096663D6647}" authorId="{A00A42B7-B897-53B6-AA21-A4B9A4A8E2F8}" created="2022-09-07T15:03:28.313">
    <ac:txMkLst xmlns:ac="http://schemas.microsoft.com/office/drawing/2013/main/command">
      <pc:docMk xmlns:pc="http://schemas.microsoft.com/office/powerpoint/2013/main/command"/>
      <pc:sldMk xmlns:pc="http://schemas.microsoft.com/office/powerpoint/2013/main/command" cId="2603631420" sldId="263"/>
      <ac:spMk id="4" creationId="{00000000-0000-0000-0000-000000000000}"/>
      <ac:txMk cp="0" len="73">
        <ac:context len="75" hash="2025675882"/>
      </ac:txMk>
    </ac:txMkLst>
    <p188:pos x="3569884" y="385972"/>
    <p188:txBody>
      <a:bodyPr/>
      <a:lstStyle/>
      <a:p>
        <a:r>
          <a:rPr lang="fr-FR"/>
          <a:t>Mes investigations font état de l'absence d'une telle solution dans le secteur des transport humaine au Mali</a:t>
        </a:r>
      </a:p>
    </p188:txBody>
  </p188:cm>
  <p188:cm id="{C51BD5CC-C656-489C-AEEF-B54070DD7237}" authorId="{A00A42B7-B897-53B6-AA21-A4B9A4A8E2F8}" created="2022-09-07T15:06:38.204">
    <ac:txMkLst xmlns:ac="http://schemas.microsoft.com/office/drawing/2013/main/command">
      <pc:docMk xmlns:pc="http://schemas.microsoft.com/office/powerpoint/2013/main/command"/>
      <pc:sldMk xmlns:pc="http://schemas.microsoft.com/office/powerpoint/2013/main/command" cId="2603631420" sldId="263"/>
      <ac:spMk id="6" creationId="{00000000-0000-0000-0000-000000000000}"/>
      <ac:txMk cp="0" len="87">
        <ac:context len="88" hash="2854667557"/>
      </ac:txMk>
    </ac:txMkLst>
    <p188:pos x="4063894" y="385972"/>
    <p188:txBody>
      <a:bodyPr/>
      <a:lstStyle/>
      <a:p>
        <a:r>
          <a:rPr lang="fr-FR"/>
          <a:t>Pour la concrétisation de ce projet, nous avons utilisé la méthode argile et Git comme outil pour la gestion du projet.</a:t>
        </a:r>
      </a:p>
    </p188:txBody>
  </p188:cm>
</p188:cmLst>
</file>

<file path=ppt/comments/modernComment_108_1779A3EB.xml><?xml version="1.0" encoding="utf-8"?>
<p188:cmLst xmlns:a="http://schemas.openxmlformats.org/drawingml/2006/main" xmlns:r="http://schemas.openxmlformats.org/officeDocument/2006/relationships" xmlns:p188="http://schemas.microsoft.com/office/powerpoint/2018/8/main">
  <p188:cm id="{73C1F89B-B214-41D4-A9F5-7B29C2F19829}" authorId="{A00A42B7-B897-53B6-AA21-A4B9A4A8E2F8}" created="2022-09-07T15:08:22.143">
    <ac:txMkLst xmlns:ac="http://schemas.microsoft.com/office/drawing/2013/main/command">
      <pc:docMk xmlns:pc="http://schemas.microsoft.com/office/powerpoint/2013/main/command"/>
      <pc:sldMk xmlns:pc="http://schemas.microsoft.com/office/powerpoint/2013/main/command" cId="393847787" sldId="264"/>
      <ac:spMk id="3" creationId="{00000000-0000-0000-0000-000000000000}"/>
      <ac:txMk cp="101" len="44">
        <ac:context len="146" hash="118588195"/>
      </ac:txMk>
    </ac:txMkLst>
    <p188:pos x="7566778" y="1347337"/>
    <p188:txBody>
      <a:bodyPr/>
      <a:lstStyle/>
      <a:p>
        <a:r>
          <a:rPr lang="fr-FR"/>
          <a:t>Pas besoin d'écire</a:t>
        </a:r>
      </a:p>
    </p188:txBody>
  </p188:cm>
</p188:cmLst>
</file>

<file path=ppt/comments/modernComment_11B_F432B6EB.xml><?xml version="1.0" encoding="utf-8"?>
<p188:cmLst xmlns:a="http://schemas.openxmlformats.org/drawingml/2006/main" xmlns:r="http://schemas.openxmlformats.org/officeDocument/2006/relationships" xmlns:p188="http://schemas.microsoft.com/office/powerpoint/2018/8/main">
  <p188:cm id="{23D6550F-5B07-40BE-80C3-CA99BBDD3011}" authorId="{A00A42B7-B897-53B6-AA21-A4B9A4A8E2F8}" created="2022-09-07T15:20:47.444">
    <pc:sldMkLst xmlns:pc="http://schemas.microsoft.com/office/powerpoint/2013/main/command">
      <pc:docMk/>
      <pc:sldMk cId="4096964331" sldId="283"/>
    </pc:sldMkLst>
    <p188:txBody>
      <a:bodyPr/>
      <a:lstStyle/>
      <a:p>
        <a:r>
          <a:rPr lang="fr-FR"/>
          <a:t>Nous pouvons dire que cette application sera aune aubaine pour les compagnies de transport humaine et leurs clients. Autre la base de donnée qui va permettre aux compagnies de fidéliser la clientèle, elle permettra aux client de gagner du temps et de réserver leur billet de voyage à tout moment. 
Pour ma part, grâce à ce projet qui n'est pas totalement fini, puisque je n'y ai travaillé qu'un mois, chose qui est insuffisant pour un projet de cette ampleur, j'ai appris à comprendre ces aspects les plus approfondis des besoins d'un client. J'appris ….. (tu peux ajouter d'autres choses marquantes que tu as apprises. </a:t>
        </a:r>
      </a:p>
    </p188:txBody>
  </p188:cm>
</p188:cmLst>
</file>

<file path=ppt/comments/modernComment_11C_38DA8FC8.xml><?xml version="1.0" encoding="utf-8"?>
<p188:cmLst xmlns:a="http://schemas.openxmlformats.org/drawingml/2006/main" xmlns:r="http://schemas.openxmlformats.org/officeDocument/2006/relationships" xmlns:p188="http://schemas.microsoft.com/office/powerpoint/2018/8/main">
  <p188:cm id="{BD5EA82D-EF3A-47A6-A438-DA770F069049}" authorId="{A00A42B7-B897-53B6-AA21-A4B9A4A8E2F8}" created="2022-09-07T15:22:03.117">
    <ac:txMkLst xmlns:ac="http://schemas.microsoft.com/office/drawing/2013/main/command">
      <pc:docMk xmlns:pc="http://schemas.microsoft.com/office/powerpoint/2013/main/command"/>
      <pc:sldMk xmlns:pc="http://schemas.microsoft.com/office/powerpoint/2013/main/command" cId="953847752" sldId="284"/>
      <ac:spMk id="3" creationId="{00000000-0000-0000-0000-000000000000}"/>
      <ac:txMk cp="152" len="39">
        <ac:context len="275" hash="4043910948"/>
      </ac:txMk>
    </ac:txMkLst>
    <p188:pos x="6224954" y="2324686"/>
    <p188:txBody>
      <a:bodyPr/>
      <a:lstStyle/>
      <a:p>
        <a:r>
          <a:rPr lang="fr-FR"/>
          <a:t>Il faut noter qu’une application n’étant jamais finie...</a:t>
        </a:r>
      </a:p>
    </p188:txBody>
  </p188:cm>
</p188:cmLst>
</file>

<file path=ppt/comments/modernComment_11D_4EEFEC9A.xml><?xml version="1.0" encoding="utf-8"?>
<p188:cmLst xmlns:a="http://schemas.openxmlformats.org/drawingml/2006/main" xmlns:r="http://schemas.openxmlformats.org/officeDocument/2006/relationships" xmlns:p188="http://schemas.microsoft.com/office/powerpoint/2018/8/main">
  <p188:cm id="{4F002FDF-5810-4CED-A6FA-62BA66CCE61B}" authorId="{A00A42B7-B897-53B6-AA21-A4B9A4A8E2F8}" created="2022-09-07T15:26:58.304">
    <ac:txMkLst xmlns:ac="http://schemas.microsoft.com/office/drawing/2013/main/command">
      <pc:docMk xmlns:pc="http://schemas.microsoft.com/office/powerpoint/2013/main/command"/>
      <pc:sldMk xmlns:pc="http://schemas.microsoft.com/office/powerpoint/2013/main/command" cId="1324346522" sldId="285"/>
      <ac:spMk id="3" creationId="{00000000-0000-0000-0000-000000000000}"/>
      <ac:txMk cp="38" len="11">
        <ac:context len="247" hash="309240417"/>
      </ac:txMk>
    </ac:txMkLst>
    <p188:pos x="2542942" y="856185"/>
    <p188:txBody>
      <a:bodyPr/>
      <a:lstStyle/>
      <a:p>
        <a:r>
          <a:rPr lang="fr-FR"/>
          <a:t>Abdramane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13B5DBF4-15F7-46A8-8737-E7FCD0A009A0}" type="datetimeFigureOut">
              <a:rPr lang="fr-FR" smtClean="0"/>
              <a:t>07/09/2022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90050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3B5DBF4-15F7-46A8-8737-E7FCD0A009A0}" type="datetimeFigureOut">
              <a:rPr lang="fr-FR" smtClean="0"/>
              <a:t>07/09/2022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177260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3B5DBF4-15F7-46A8-8737-E7FCD0A009A0}" type="datetimeFigureOut">
              <a:rPr lang="fr-FR" smtClean="0"/>
              <a:t>07/09/2022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165119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3B5DBF4-15F7-46A8-8737-E7FCD0A009A0}" type="datetimeFigureOut">
              <a:rPr lang="fr-FR" smtClean="0"/>
              <a:t>07/09/2022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163882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13B5DBF4-15F7-46A8-8737-E7FCD0A009A0}" type="datetimeFigureOut">
              <a:rPr lang="fr-FR" smtClean="0"/>
              <a:t>07/09/2022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204113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13B5DBF4-15F7-46A8-8737-E7FCD0A009A0}" type="datetimeFigureOut">
              <a:rPr lang="fr-FR" smtClean="0"/>
              <a:t>07/09/2022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373423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3B5DBF4-15F7-46A8-8737-E7FCD0A009A0}" type="datetimeFigureOut">
              <a:rPr lang="fr-FR" smtClean="0"/>
              <a:t>07/09/2022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100980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13B5DBF4-15F7-46A8-8737-E7FCD0A009A0}" type="datetimeFigureOut">
              <a:rPr lang="fr-FR" smtClean="0"/>
              <a:t>07/09/2022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222567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B5DBF4-15F7-46A8-8737-E7FCD0A009A0}" type="datetimeFigureOut">
              <a:rPr lang="fr-FR" smtClean="0"/>
              <a:t>07/09/2022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252240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3B5DBF4-15F7-46A8-8737-E7FCD0A009A0}" type="datetimeFigureOut">
              <a:rPr lang="fr-FR" smtClean="0"/>
              <a:t>07/09/2022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421858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13B5DBF4-15F7-46A8-8737-E7FCD0A009A0}" type="datetimeFigureOut">
              <a:rPr lang="fr-FR" smtClean="0"/>
              <a:t>07/09/2022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DA475D-8A80-4500-93C9-78DB455F1EB3}" type="slidenum">
              <a:rPr lang="fr-FR" smtClean="0"/>
              <a:t>‹N°›</a:t>
            </a:fld>
            <a:endParaRPr lang="fr-FR"/>
          </a:p>
        </p:txBody>
      </p:sp>
    </p:spTree>
    <p:extLst>
      <p:ext uri="{BB962C8B-B14F-4D97-AF65-F5344CB8AC3E}">
        <p14:creationId xmlns:p14="http://schemas.microsoft.com/office/powerpoint/2010/main" val="329736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5DBF4-15F7-46A8-8737-E7FCD0A009A0}" type="datetimeFigureOut">
              <a:rPr lang="fr-FR" smtClean="0"/>
              <a:t>07/09/2022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A475D-8A80-4500-93C9-78DB455F1EB3}" type="slidenum">
              <a:rPr lang="fr-FR" smtClean="0"/>
              <a:t>‹N°›</a:t>
            </a:fld>
            <a:endParaRPr lang="fr-FR"/>
          </a:p>
        </p:txBody>
      </p:sp>
    </p:spTree>
    <p:extLst>
      <p:ext uri="{BB962C8B-B14F-4D97-AF65-F5344CB8AC3E}">
        <p14:creationId xmlns:p14="http://schemas.microsoft.com/office/powerpoint/2010/main" val="249934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4DB78BF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9687BBFD.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1B_F432B6EB.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38DA8FC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D_4EEFEC9A.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A69D989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3_5D6AABD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D0B22F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604C9A6E.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7_9B30433C.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8_1779A3E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340768"/>
            <a:ext cx="7772400" cy="1470025"/>
          </a:xfrm>
        </p:spPr>
        <p:txBody>
          <a:bodyPr>
            <a:normAutofit fontScale="90000"/>
          </a:bodyPr>
          <a:lstStyle/>
          <a:p>
            <a:r>
              <a:rPr lang="fr-FR" b="1" dirty="0"/>
              <a:t>Canevas des documents de certification </a:t>
            </a:r>
            <a:br>
              <a:rPr lang="fr-FR" dirty="0"/>
            </a:br>
            <a:endParaRPr lang="fr-FR" dirty="0"/>
          </a:p>
        </p:txBody>
      </p:sp>
      <p:sp>
        <p:nvSpPr>
          <p:cNvPr id="3" name="Sous-titre 2"/>
          <p:cNvSpPr>
            <a:spLocks noGrp="1"/>
          </p:cNvSpPr>
          <p:nvPr>
            <p:ph type="subTitle" idx="1"/>
          </p:nvPr>
        </p:nvSpPr>
        <p:spPr>
          <a:xfrm>
            <a:off x="1403648" y="3501008"/>
            <a:ext cx="6400800" cy="1752600"/>
          </a:xfrm>
        </p:spPr>
        <p:txBody>
          <a:bodyPr/>
          <a:lstStyle/>
          <a:p>
            <a:r>
              <a:rPr lang="fr-FR" dirty="0"/>
              <a:t>Simplon : TECH4SAHEL</a:t>
            </a:r>
          </a:p>
          <a:p>
            <a:r>
              <a:rPr lang="fr-FR" dirty="0"/>
              <a:t>Développement Web et Mobile</a:t>
            </a:r>
          </a:p>
        </p:txBody>
      </p:sp>
    </p:spTree>
    <p:extLst>
      <p:ext uri="{BB962C8B-B14F-4D97-AF65-F5344CB8AC3E}">
        <p14:creationId xmlns:p14="http://schemas.microsoft.com/office/powerpoint/2010/main" val="1303874546"/>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30583"/>
            <a:ext cx="8229600" cy="1143000"/>
          </a:xfrm>
        </p:spPr>
        <p:txBody>
          <a:bodyPr>
            <a:normAutofit/>
          </a:bodyPr>
          <a:lstStyle/>
          <a:p>
            <a:r>
              <a:rPr lang="fr-FR" sz="3600" dirty="0"/>
              <a:t>Diagramme de classe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381" y="1176681"/>
            <a:ext cx="7656051" cy="5564687"/>
          </a:xfrm>
        </p:spPr>
      </p:pic>
    </p:spTree>
    <p:extLst>
      <p:ext uri="{BB962C8B-B14F-4D97-AF65-F5344CB8AC3E}">
        <p14:creationId xmlns:p14="http://schemas.microsoft.com/office/powerpoint/2010/main" val="63157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287"/>
            <a:ext cx="8229600" cy="1143000"/>
          </a:xfrm>
        </p:spPr>
        <p:txBody>
          <a:bodyPr>
            <a:normAutofit/>
          </a:bodyPr>
          <a:lstStyle/>
          <a:p>
            <a:r>
              <a:rPr lang="fr-FR" sz="3600" dirty="0"/>
              <a:t>Diagramme de cas d’utilisation _ D.G</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25" y="1052736"/>
            <a:ext cx="8933671" cy="5733256"/>
          </a:xfrm>
        </p:spPr>
      </p:pic>
    </p:spTree>
    <p:extLst>
      <p:ext uri="{BB962C8B-B14F-4D97-AF65-F5344CB8AC3E}">
        <p14:creationId xmlns:p14="http://schemas.microsoft.com/office/powerpoint/2010/main" val="3828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1143000"/>
          </a:xfrm>
        </p:spPr>
        <p:txBody>
          <a:bodyPr>
            <a:normAutofit fontScale="90000"/>
          </a:bodyPr>
          <a:lstStyle/>
          <a:p>
            <a:r>
              <a:rPr lang="fr-FR" dirty="0"/>
              <a:t>Diagramme de cas d’utilisation _ Caissier</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19" y="1442899"/>
            <a:ext cx="8640961" cy="5226461"/>
          </a:xfrm>
        </p:spPr>
      </p:pic>
    </p:spTree>
    <p:extLst>
      <p:ext uri="{BB962C8B-B14F-4D97-AF65-F5344CB8AC3E}">
        <p14:creationId xmlns:p14="http://schemas.microsoft.com/office/powerpoint/2010/main" val="30759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1143000"/>
          </a:xfrm>
        </p:spPr>
        <p:txBody>
          <a:bodyPr>
            <a:normAutofit fontScale="90000"/>
          </a:bodyPr>
          <a:lstStyle/>
          <a:p>
            <a:r>
              <a:rPr lang="fr-FR" dirty="0"/>
              <a:t>Diagramme de cas d’utilisation _ Gestionnaire de courriers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00" y="1412776"/>
            <a:ext cx="9011984" cy="5328592"/>
          </a:xfrm>
        </p:spPr>
      </p:pic>
    </p:spTree>
    <p:extLst>
      <p:ext uri="{BB962C8B-B14F-4D97-AF65-F5344CB8AC3E}">
        <p14:creationId xmlns:p14="http://schemas.microsoft.com/office/powerpoint/2010/main" val="180519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600" cy="1143000"/>
          </a:xfrm>
        </p:spPr>
        <p:txBody>
          <a:bodyPr>
            <a:normAutofit fontScale="90000"/>
          </a:bodyPr>
          <a:lstStyle/>
          <a:p>
            <a:r>
              <a:rPr lang="fr-FR" dirty="0"/>
              <a:t>Diagramme de cas d’utilisation _ Comptable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5" y="1412776"/>
            <a:ext cx="8972614" cy="5256584"/>
          </a:xfrm>
        </p:spPr>
      </p:pic>
    </p:spTree>
    <p:extLst>
      <p:ext uri="{BB962C8B-B14F-4D97-AF65-F5344CB8AC3E}">
        <p14:creationId xmlns:p14="http://schemas.microsoft.com/office/powerpoint/2010/main" val="48669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normAutofit fontScale="90000"/>
          </a:bodyPr>
          <a:lstStyle/>
          <a:p>
            <a:r>
              <a:rPr lang="fr-FR" dirty="0"/>
              <a:t>Diagramme de cas d’utilisation _ Client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196752"/>
            <a:ext cx="8779094" cy="5445224"/>
          </a:xfrm>
        </p:spPr>
      </p:pic>
    </p:spTree>
    <p:extLst>
      <p:ext uri="{BB962C8B-B14F-4D97-AF65-F5344CB8AC3E}">
        <p14:creationId xmlns:p14="http://schemas.microsoft.com/office/powerpoint/2010/main" val="127468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692696"/>
            <a:ext cx="8229600" cy="1143000"/>
          </a:xfrm>
        </p:spPr>
        <p:txBody>
          <a:bodyPr>
            <a:normAutofit fontScale="90000"/>
          </a:bodyPr>
          <a:lstStyle/>
          <a:p>
            <a:pPr lvl="0"/>
            <a:r>
              <a:rPr lang="fr-FR" sz="4900" dirty="0"/>
              <a:t>.</a:t>
            </a:r>
            <a:r>
              <a:rPr lang="fr-FR" dirty="0"/>
              <a:t> </a:t>
            </a:r>
            <a:r>
              <a:rPr lang="fr-FR" sz="4900" dirty="0"/>
              <a:t>Conception du système (objet, classe de conception, package)</a:t>
            </a:r>
            <a:br>
              <a:rPr lang="fr-FR" dirty="0"/>
            </a:br>
            <a:endParaRPr lang="fr-FR" dirty="0"/>
          </a:p>
        </p:txBody>
      </p:sp>
      <p:sp>
        <p:nvSpPr>
          <p:cNvPr id="3" name="Espace réservé du contenu 2"/>
          <p:cNvSpPr>
            <a:spLocks noGrp="1"/>
          </p:cNvSpPr>
          <p:nvPr>
            <p:ph idx="1"/>
          </p:nvPr>
        </p:nvSpPr>
        <p:spPr>
          <a:xfrm>
            <a:off x="395536" y="2492896"/>
            <a:ext cx="8229600" cy="4525963"/>
          </a:xfrm>
        </p:spPr>
        <p:txBody>
          <a:bodyPr/>
          <a:lstStyle/>
          <a:p>
            <a:pPr marL="0" indent="0">
              <a:buNone/>
            </a:pPr>
            <a:r>
              <a:rPr lang="fr-FR" dirty="0" err="1"/>
              <a:t>Laravel</a:t>
            </a:r>
            <a:r>
              <a:rPr lang="fr-FR" dirty="0"/>
              <a:t> : pour faciliter la structuration des fichier et de générer directement la base de données.</a:t>
            </a:r>
          </a:p>
          <a:p>
            <a:pPr marL="0" indent="0">
              <a:buNone/>
            </a:pPr>
            <a:r>
              <a:rPr lang="fr-FR" dirty="0"/>
              <a:t>Html, </a:t>
            </a:r>
            <a:r>
              <a:rPr lang="fr-FR" dirty="0" err="1"/>
              <a:t>css</a:t>
            </a:r>
            <a:r>
              <a:rPr lang="fr-FR" dirty="0"/>
              <a:t>, </a:t>
            </a:r>
            <a:r>
              <a:rPr lang="fr-FR" dirty="0" err="1"/>
              <a:t>bootstrap</a:t>
            </a:r>
            <a:r>
              <a:rPr lang="fr-FR" dirty="0"/>
              <a:t> et javascript : pour le front-end mais javascript pour les animations plus </a:t>
            </a:r>
            <a:r>
              <a:rPr lang="fr-FR" dirty="0" err="1"/>
              <a:t>précisement</a:t>
            </a:r>
            <a:r>
              <a:rPr lang="fr-FR" dirty="0"/>
              <a:t>.</a:t>
            </a:r>
          </a:p>
          <a:p>
            <a:pPr marL="0" indent="0">
              <a:buNone/>
            </a:pPr>
            <a:r>
              <a:rPr lang="fr-FR" dirty="0">
                <a:solidFill>
                  <a:srgbClr val="FF0000"/>
                </a:solidFill>
              </a:rPr>
              <a:t>À ta place : j’écrirai ainsi : </a:t>
            </a:r>
            <a:r>
              <a:rPr lang="fr-FR" dirty="0" err="1">
                <a:solidFill>
                  <a:srgbClr val="FF0000"/>
                </a:solidFill>
              </a:rPr>
              <a:t>Laravel</a:t>
            </a:r>
            <a:r>
              <a:rPr lang="fr-FR" dirty="0">
                <a:solidFill>
                  <a:srgbClr val="FF0000"/>
                </a:solidFill>
              </a:rPr>
              <a:t> : structuration des fichiers et génération de la base de données</a:t>
            </a:r>
          </a:p>
          <a:p>
            <a:pPr marL="0" indent="0">
              <a:buNone/>
            </a:pPr>
            <a:endParaRPr lang="fr-FR" dirty="0"/>
          </a:p>
        </p:txBody>
      </p:sp>
    </p:spTree>
    <p:extLst>
      <p:ext uri="{BB962C8B-B14F-4D97-AF65-F5344CB8AC3E}">
        <p14:creationId xmlns:p14="http://schemas.microsoft.com/office/powerpoint/2010/main" val="366344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sz="4900" b="1" dirty="0"/>
              <a:t>Mise en place de la solution</a:t>
            </a:r>
            <a:br>
              <a:rPr lang="fr-FR" dirty="0"/>
            </a:br>
            <a:endParaRPr lang="fr-FR" dirty="0"/>
          </a:p>
        </p:txBody>
      </p:sp>
      <p:sp>
        <p:nvSpPr>
          <p:cNvPr id="3" name="Espace réservé du contenu 2"/>
          <p:cNvSpPr>
            <a:spLocks noGrp="1"/>
          </p:cNvSpPr>
          <p:nvPr>
            <p:ph idx="1"/>
          </p:nvPr>
        </p:nvSpPr>
        <p:spPr>
          <a:xfrm>
            <a:off x="297537" y="2996952"/>
            <a:ext cx="8229600" cy="4525963"/>
          </a:xfrm>
        </p:spPr>
        <p:txBody>
          <a:bodyPr/>
          <a:lstStyle/>
          <a:p>
            <a:pPr marL="0" lvl="0" indent="0">
              <a:buNone/>
            </a:pPr>
            <a:r>
              <a:rPr lang="fr-FR" b="1" dirty="0"/>
              <a:t>-</a:t>
            </a:r>
            <a:r>
              <a:rPr lang="fr-FR" dirty="0"/>
              <a:t> Cahier de charges</a:t>
            </a:r>
          </a:p>
          <a:p>
            <a:pPr marL="0" lvl="0" indent="0">
              <a:buNone/>
            </a:pPr>
            <a:r>
              <a:rPr lang="fr-FR" b="1" dirty="0"/>
              <a:t>-</a:t>
            </a:r>
            <a:r>
              <a:rPr lang="fr-FR" dirty="0"/>
              <a:t> Google</a:t>
            </a:r>
          </a:p>
          <a:p>
            <a:pPr marL="0" lvl="0" indent="0">
              <a:buNone/>
            </a:pPr>
            <a:r>
              <a:rPr lang="fr-FR" b="1" dirty="0"/>
              <a:t>-</a:t>
            </a:r>
            <a:r>
              <a:rPr lang="fr-FR" dirty="0"/>
              <a:t> Start UML</a:t>
            </a:r>
          </a:p>
          <a:p>
            <a:pPr marL="0" lvl="0" indent="0">
              <a:buNone/>
            </a:pPr>
            <a:r>
              <a:rPr lang="fr-FR" b="1" dirty="0"/>
              <a:t>-</a:t>
            </a:r>
            <a:r>
              <a:rPr lang="fr-FR" dirty="0"/>
              <a:t> </a:t>
            </a:r>
            <a:r>
              <a:rPr lang="fr-FR" dirty="0" err="1"/>
              <a:t>Figma</a:t>
            </a:r>
            <a:endParaRPr lang="fr-FR" dirty="0"/>
          </a:p>
          <a:p>
            <a:pPr marL="0" lvl="0" indent="0">
              <a:buNone/>
            </a:pPr>
            <a:r>
              <a:rPr lang="fr-FR" b="1" dirty="0"/>
              <a:t>-</a:t>
            </a:r>
            <a:r>
              <a:rPr lang="fr-FR" dirty="0"/>
              <a:t> VS Code</a:t>
            </a:r>
          </a:p>
        </p:txBody>
      </p:sp>
      <p:sp>
        <p:nvSpPr>
          <p:cNvPr id="4" name="Rectangle 3"/>
          <p:cNvSpPr/>
          <p:nvPr/>
        </p:nvSpPr>
        <p:spPr>
          <a:xfrm>
            <a:off x="297537" y="1196752"/>
            <a:ext cx="8565100" cy="1446550"/>
          </a:xfrm>
          <a:prstGeom prst="rect">
            <a:avLst/>
          </a:prstGeom>
        </p:spPr>
        <p:txBody>
          <a:bodyPr wrap="square">
            <a:spAutoFit/>
          </a:bodyPr>
          <a:lstStyle/>
          <a:p>
            <a:pPr lvl="0"/>
            <a:r>
              <a:rPr lang="fr-FR" sz="4400" b="1" dirty="0"/>
              <a:t>.</a:t>
            </a:r>
            <a:r>
              <a:rPr lang="fr-FR" sz="4400" dirty="0"/>
              <a:t> Outils utilisés dans le cadre du projet</a:t>
            </a:r>
          </a:p>
        </p:txBody>
      </p:sp>
    </p:spTree>
    <p:extLst>
      <p:ext uri="{BB962C8B-B14F-4D97-AF65-F5344CB8AC3E}">
        <p14:creationId xmlns:p14="http://schemas.microsoft.com/office/powerpoint/2010/main" val="134498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Maquettes</a:t>
            </a:r>
          </a:p>
        </p:txBody>
      </p:sp>
      <p:sp>
        <p:nvSpPr>
          <p:cNvPr id="3" name="Espace réservé du contenu 2"/>
          <p:cNvSpPr>
            <a:spLocks noGrp="1"/>
          </p:cNvSpPr>
          <p:nvPr>
            <p:ph idx="1"/>
          </p:nvPr>
        </p:nvSpPr>
        <p:spPr/>
        <p:txBody>
          <a:bodyPr/>
          <a:lstStyle/>
          <a:p>
            <a:r>
              <a:rPr lang="fr-FR" dirty="0"/>
              <a:t>À remplir(capture)</a:t>
            </a:r>
          </a:p>
        </p:txBody>
      </p:sp>
    </p:spTree>
    <p:extLst>
      <p:ext uri="{BB962C8B-B14F-4D97-AF65-F5344CB8AC3E}">
        <p14:creationId xmlns:p14="http://schemas.microsoft.com/office/powerpoint/2010/main" val="150138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82190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48680"/>
            <a:ext cx="8229600" cy="1143000"/>
          </a:xfrm>
        </p:spPr>
        <p:txBody>
          <a:bodyPr>
            <a:normAutofit fontScale="90000"/>
          </a:bodyPr>
          <a:lstStyle/>
          <a:p>
            <a:pPr lvl="0"/>
            <a:r>
              <a:rPr lang="fr-FR" sz="5300" b="1" dirty="0"/>
              <a:t>Introduction</a:t>
            </a:r>
            <a:br>
              <a:rPr lang="fr-FR" dirty="0"/>
            </a:br>
            <a:endParaRPr lang="fr-FR" dirty="0"/>
          </a:p>
        </p:txBody>
      </p:sp>
      <p:sp>
        <p:nvSpPr>
          <p:cNvPr id="3" name="Espace réservé du contenu 2"/>
          <p:cNvSpPr>
            <a:spLocks noGrp="1"/>
          </p:cNvSpPr>
          <p:nvPr>
            <p:ph idx="1"/>
          </p:nvPr>
        </p:nvSpPr>
        <p:spPr>
          <a:xfrm>
            <a:off x="467544" y="1700808"/>
            <a:ext cx="8229600" cy="4525963"/>
          </a:xfrm>
        </p:spPr>
        <p:txBody>
          <a:bodyPr>
            <a:normAutofit/>
          </a:bodyPr>
          <a:lstStyle/>
          <a:p>
            <a:pPr marL="0" lvl="0" indent="0">
              <a:buNone/>
            </a:pPr>
            <a:r>
              <a:rPr lang="fr-FR" dirty="0"/>
              <a:t>Les compagnies de transport sont nombreuses de nos jours mais ne disposent toujours pas de moyens efficaces pour faciliter la vie de sa clientèle. Compte  de la difficulté d’accès de nombreux clients aux tickets de voyage, de surcharge, de manque d’une base de données complète, nous allons développer une solution numérique pour palier à ce problème. </a:t>
            </a:r>
          </a:p>
        </p:txBody>
      </p:sp>
    </p:spTree>
    <p:extLst>
      <p:ext uri="{BB962C8B-B14F-4D97-AF65-F5344CB8AC3E}">
        <p14:creationId xmlns:p14="http://schemas.microsoft.com/office/powerpoint/2010/main" val="2525477885"/>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58209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9813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99448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562227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Présentation de la solution</a:t>
            </a:r>
          </a:p>
        </p:txBody>
      </p:sp>
      <p:sp>
        <p:nvSpPr>
          <p:cNvPr id="3" name="Espace réservé du contenu 2"/>
          <p:cNvSpPr>
            <a:spLocks noGrp="1"/>
          </p:cNvSpPr>
          <p:nvPr>
            <p:ph idx="1"/>
          </p:nvPr>
        </p:nvSpPr>
        <p:spPr/>
        <p:txBody>
          <a:bodyPr/>
          <a:lstStyle/>
          <a:p>
            <a:r>
              <a:rPr lang="fr-FR" dirty="0"/>
              <a:t>À remplir…</a:t>
            </a:r>
          </a:p>
        </p:txBody>
      </p:sp>
    </p:spTree>
    <p:extLst>
      <p:ext uri="{BB962C8B-B14F-4D97-AF65-F5344CB8AC3E}">
        <p14:creationId xmlns:p14="http://schemas.microsoft.com/office/powerpoint/2010/main" val="382763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00040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33174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Plan de déploiement</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51434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3408"/>
            <a:ext cx="8229600" cy="1143000"/>
          </a:xfrm>
        </p:spPr>
        <p:txBody>
          <a:bodyPr/>
          <a:lstStyle/>
          <a:p>
            <a:r>
              <a:rPr lang="fr-FR" b="1" dirty="0"/>
              <a:t>Conclusion</a:t>
            </a:r>
          </a:p>
        </p:txBody>
      </p:sp>
      <p:sp>
        <p:nvSpPr>
          <p:cNvPr id="3" name="Espace réservé du contenu 2"/>
          <p:cNvSpPr>
            <a:spLocks noGrp="1"/>
          </p:cNvSpPr>
          <p:nvPr>
            <p:ph idx="1"/>
          </p:nvPr>
        </p:nvSpPr>
        <p:spPr>
          <a:xfrm>
            <a:off x="467544" y="620688"/>
            <a:ext cx="8229600" cy="4525963"/>
          </a:xfrm>
        </p:spPr>
        <p:txBody>
          <a:bodyPr>
            <a:noAutofit/>
          </a:bodyPr>
          <a:lstStyle/>
          <a:p>
            <a:pPr marL="0" indent="0">
              <a:buNone/>
            </a:pPr>
            <a:r>
              <a:rPr lang="fr-FR" sz="2600" dirty="0"/>
              <a:t>En tout nous pouvons dire que ce projet serait d’une grande utilité pour les compagnies de transport mais et surtout pour les clients «La population»</a:t>
            </a:r>
          </a:p>
          <a:p>
            <a:pPr marL="0" indent="0">
              <a:buNone/>
            </a:pPr>
            <a:r>
              <a:rPr lang="fr-FR" sz="2600" dirty="0"/>
              <a:t>L’objectif est de faciliter la réservation des tickets aux clients, de retracer leurs différentes activités, de leurs donner le maximum d’information sur les réservations, le bus et le moyen de pouvoir laisser des commentaires, de demander des remboursements et se plaindre s’il le faut. Egalement de permettre aux compagnies d’avoir une base de données complète, de faire les réservations en ligne et en présentiel.</a:t>
            </a:r>
          </a:p>
          <a:p>
            <a:pPr marL="0" indent="0">
              <a:buNone/>
            </a:pPr>
            <a:r>
              <a:rPr lang="fr-FR" sz="2600" dirty="0"/>
              <a:t>La mise en place de ce projet m’ont permis de mieux comprendre jusqu’où peut aller les besoins d’un client sur tout en matière de bus mais surtout de plus développer mes expériences en développement et ce grâce à Simplon.</a:t>
            </a:r>
          </a:p>
        </p:txBody>
      </p:sp>
    </p:spTree>
    <p:extLst>
      <p:ext uri="{BB962C8B-B14F-4D97-AF65-F5344CB8AC3E}">
        <p14:creationId xmlns:p14="http://schemas.microsoft.com/office/powerpoint/2010/main" val="4096964331"/>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Perspectives</a:t>
            </a:r>
          </a:p>
        </p:txBody>
      </p:sp>
      <p:sp>
        <p:nvSpPr>
          <p:cNvPr id="3" name="Espace réservé du contenu 2"/>
          <p:cNvSpPr>
            <a:spLocks noGrp="1"/>
          </p:cNvSpPr>
          <p:nvPr>
            <p:ph idx="1"/>
          </p:nvPr>
        </p:nvSpPr>
        <p:spPr/>
        <p:txBody>
          <a:bodyPr/>
          <a:lstStyle/>
          <a:p>
            <a:pPr marL="0" indent="0">
              <a:buNone/>
            </a:pPr>
            <a:r>
              <a:rPr lang="fr-FR" dirty="0"/>
              <a:t>Dans les fonctionnalités citées, les commentaires, les cas de remboursement, l’état de calcul et de tickets ne sont pas encore générés pour le moment .</a:t>
            </a:r>
          </a:p>
          <a:p>
            <a:pPr marL="0" indent="0">
              <a:buNone/>
            </a:pPr>
            <a:r>
              <a:rPr lang="fr-FR" dirty="0"/>
              <a:t>Il faut noter qu’une application n’est jamais finie il y aura sans doute des améliorations et des versions à développer. </a:t>
            </a:r>
          </a:p>
          <a:p>
            <a:endParaRPr lang="fr-FR" dirty="0"/>
          </a:p>
        </p:txBody>
      </p:sp>
    </p:spTree>
    <p:extLst>
      <p:ext uri="{BB962C8B-B14F-4D97-AF65-F5344CB8AC3E}">
        <p14:creationId xmlns:p14="http://schemas.microsoft.com/office/powerpoint/2010/main" val="95384775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48680"/>
            <a:ext cx="8229600" cy="1143000"/>
          </a:xfrm>
        </p:spPr>
        <p:txBody>
          <a:bodyPr>
            <a:normAutofit fontScale="90000"/>
          </a:bodyPr>
          <a:lstStyle/>
          <a:p>
            <a:pPr lvl="0"/>
            <a:r>
              <a:rPr lang="fr-FR" sz="5300" b="1" dirty="0"/>
              <a:t>Introduction</a:t>
            </a:r>
            <a:br>
              <a:rPr lang="fr-FR" dirty="0"/>
            </a:br>
            <a:endParaRPr lang="fr-FR" dirty="0"/>
          </a:p>
        </p:txBody>
      </p:sp>
      <p:sp>
        <p:nvSpPr>
          <p:cNvPr id="3" name="Espace réservé du contenu 2"/>
          <p:cNvSpPr>
            <a:spLocks noGrp="1"/>
          </p:cNvSpPr>
          <p:nvPr>
            <p:ph idx="1"/>
          </p:nvPr>
        </p:nvSpPr>
        <p:spPr>
          <a:xfrm>
            <a:off x="467544" y="1700808"/>
            <a:ext cx="8229600" cy="4525963"/>
          </a:xfrm>
        </p:spPr>
        <p:txBody>
          <a:bodyPr>
            <a:normAutofit/>
          </a:bodyPr>
          <a:lstStyle/>
          <a:p>
            <a:pPr lvl="0">
              <a:buFont typeface="Wingdings" panose="05000000000000000000" pitchFamily="2" charset="2"/>
              <a:buChar char="§"/>
            </a:pPr>
            <a:r>
              <a:rPr lang="fr-FR" dirty="0">
                <a:solidFill>
                  <a:srgbClr val="FF0000"/>
                </a:solidFill>
              </a:rPr>
              <a:t>Difficulté pour les compagnie de transport de fidéliser les clients</a:t>
            </a:r>
          </a:p>
          <a:p>
            <a:pPr lvl="0">
              <a:buFont typeface="Wingdings" panose="05000000000000000000" pitchFamily="2" charset="2"/>
              <a:buChar char="§"/>
            </a:pPr>
            <a:r>
              <a:rPr lang="fr-FR" dirty="0">
                <a:solidFill>
                  <a:srgbClr val="FF0000"/>
                </a:solidFill>
              </a:rPr>
              <a:t>Difficulté pour les clients d’accéder aux tickets de voyage</a:t>
            </a:r>
          </a:p>
          <a:p>
            <a:pPr lvl="0">
              <a:buFont typeface="Wingdings" panose="05000000000000000000" pitchFamily="2" charset="2"/>
              <a:buChar char="§"/>
            </a:pPr>
            <a:r>
              <a:rPr lang="fr-FR" dirty="0">
                <a:solidFill>
                  <a:srgbClr val="FF0000"/>
                </a:solidFill>
              </a:rPr>
              <a:t>Les problèmes de surcharge </a:t>
            </a:r>
          </a:p>
          <a:p>
            <a:pPr lvl="0">
              <a:buFont typeface="Wingdings" panose="05000000000000000000" pitchFamily="2" charset="2"/>
              <a:buChar char="§"/>
            </a:pPr>
            <a:r>
              <a:rPr lang="fr-FR" dirty="0">
                <a:solidFill>
                  <a:srgbClr val="FF0000"/>
                </a:solidFill>
              </a:rPr>
              <a:t>L’absence de base de données sur les clients</a:t>
            </a:r>
          </a:p>
          <a:p>
            <a:pPr lvl="0">
              <a:buFont typeface="Wingdings" panose="05000000000000000000" pitchFamily="2" charset="2"/>
              <a:buChar char="§"/>
            </a:pPr>
            <a:r>
              <a:rPr lang="fr-FR" sz="1400" dirty="0" err="1">
                <a:solidFill>
                  <a:schemeClr val="accent1"/>
                </a:solidFill>
              </a:rPr>
              <a:t>Haoua</a:t>
            </a:r>
            <a:r>
              <a:rPr lang="fr-FR" sz="1400" dirty="0">
                <a:solidFill>
                  <a:schemeClr val="accent1"/>
                </a:solidFill>
              </a:rPr>
              <a:t>, j’ai transformé ton introduction ainsi. Tu vois, il y a moins de texte. C’est très important.  Tout ce qui est écrit sur ta slide précédente, tu dois le dire oralement, mais ne doit pas écrit sur les slides. Et surtout, ajoute au moins une image à chaque slide pour illustrer ce que tu dis. </a:t>
            </a:r>
          </a:p>
        </p:txBody>
      </p:sp>
    </p:spTree>
    <p:extLst>
      <p:ext uri="{BB962C8B-B14F-4D97-AF65-F5344CB8AC3E}">
        <p14:creationId xmlns:p14="http://schemas.microsoft.com/office/powerpoint/2010/main" val="3159332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1800" b="1" dirty="0"/>
              <a:t>Merci à toute l’équipe (de foot ou base-ball      ? Je rigole mais il faut dire le nom de l’équipe) du Mali et d’ailleurs</a:t>
            </a:r>
          </a:p>
        </p:txBody>
      </p:sp>
      <p:sp>
        <p:nvSpPr>
          <p:cNvPr id="3" name="Espace réservé du contenu 2"/>
          <p:cNvSpPr>
            <a:spLocks noGrp="1"/>
          </p:cNvSpPr>
          <p:nvPr>
            <p:ph idx="1"/>
          </p:nvPr>
        </p:nvSpPr>
        <p:spPr>
          <a:xfrm>
            <a:off x="467544" y="2393452"/>
            <a:ext cx="8229600" cy="4525963"/>
          </a:xfrm>
        </p:spPr>
        <p:txBody>
          <a:bodyPr/>
          <a:lstStyle/>
          <a:p>
            <a:pPr marL="0" indent="0">
              <a:buNone/>
            </a:pPr>
            <a:r>
              <a:rPr lang="fr-FR" b="1" dirty="0"/>
              <a:t>        Merci à Mr Ibrahim Koné, à Mr </a:t>
            </a:r>
            <a:r>
              <a:rPr lang="fr-FR" b="1" dirty="0" err="1"/>
              <a:t>Aboudramane</a:t>
            </a:r>
            <a:r>
              <a:rPr lang="fr-FR" b="1" dirty="0"/>
              <a:t> Diarra </a:t>
            </a:r>
            <a:r>
              <a:rPr lang="fr-FR" dirty="0"/>
              <a:t>pour leur patience, leur soutien et leur accompagnement sans faille. Merci à eux d’avoir été de bon pédagogue !!!</a:t>
            </a:r>
          </a:p>
          <a:p>
            <a:pPr marL="0" indent="0">
              <a:buNone/>
            </a:pPr>
            <a:r>
              <a:rPr lang="fr-FR" b="1" dirty="0"/>
              <a:t>        Merci à TECH4SAHEL </a:t>
            </a:r>
          </a:p>
          <a:p>
            <a:pPr marL="0" indent="0">
              <a:buNone/>
            </a:pPr>
            <a:endParaRPr lang="fr-FR" b="1" dirty="0"/>
          </a:p>
          <a:p>
            <a:pPr marL="0" indent="0">
              <a:buNone/>
            </a:pPr>
            <a:endParaRPr lang="fr-FR" b="1" dirty="0"/>
          </a:p>
          <a:p>
            <a:pPr marL="0" indent="0">
              <a:buNone/>
            </a:pPr>
            <a:r>
              <a:rPr lang="fr-FR" dirty="0"/>
              <a:t>    </a:t>
            </a:r>
            <a:r>
              <a:rPr lang="fr-FR" dirty="0" err="1"/>
              <a:t>Haoua</a:t>
            </a:r>
            <a:r>
              <a:rPr lang="fr-FR" dirty="0"/>
              <a:t> Coulibaly apprenante 1</a:t>
            </a:r>
            <a:r>
              <a:rPr lang="fr-FR" baseline="30000" dirty="0"/>
              <a:t>ère</a:t>
            </a:r>
            <a:r>
              <a:rPr lang="fr-FR" dirty="0"/>
              <a:t> promotion</a:t>
            </a:r>
          </a:p>
        </p:txBody>
      </p:sp>
      <p:pic>
        <p:nvPicPr>
          <p:cNvPr id="4" name="Image 3">
            <a:extLst>
              <a:ext uri="{FF2B5EF4-FFF2-40B4-BE49-F238E27FC236}">
                <a16:creationId xmlns:a16="http://schemas.microsoft.com/office/drawing/2014/main" id="{EB15E994-17B4-87CF-8750-5094126A2839}"/>
              </a:ext>
            </a:extLst>
          </p:cNvPr>
          <p:cNvPicPr>
            <a:picLocks noChangeAspect="1"/>
          </p:cNvPicPr>
          <p:nvPr/>
        </p:nvPicPr>
        <p:blipFill>
          <a:blip r:embed="rId3"/>
          <a:stretch>
            <a:fillRect/>
          </a:stretch>
        </p:blipFill>
        <p:spPr>
          <a:xfrm>
            <a:off x="4716016" y="548680"/>
            <a:ext cx="418612" cy="418612"/>
          </a:xfrm>
          <a:prstGeom prst="rect">
            <a:avLst/>
          </a:prstGeom>
        </p:spPr>
      </p:pic>
    </p:spTree>
    <p:extLst>
      <p:ext uri="{BB962C8B-B14F-4D97-AF65-F5344CB8AC3E}">
        <p14:creationId xmlns:p14="http://schemas.microsoft.com/office/powerpoint/2010/main" val="132434652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1143000"/>
          </a:xfrm>
        </p:spPr>
        <p:txBody>
          <a:bodyPr>
            <a:normAutofit fontScale="90000"/>
          </a:bodyPr>
          <a:lstStyle/>
          <a:p>
            <a:pPr lvl="0"/>
            <a:r>
              <a:rPr lang="fr-FR" b="1" dirty="0"/>
              <a:t>. </a:t>
            </a:r>
            <a:r>
              <a:rPr lang="fr-FR" dirty="0"/>
              <a:t>Contexte </a:t>
            </a:r>
            <a:br>
              <a:rPr lang="fr-FR" dirty="0"/>
            </a:br>
            <a:endParaRPr lang="fr-FR" dirty="0"/>
          </a:p>
        </p:txBody>
      </p:sp>
      <p:sp>
        <p:nvSpPr>
          <p:cNvPr id="3" name="Espace réservé du contenu 2"/>
          <p:cNvSpPr>
            <a:spLocks noGrp="1"/>
          </p:cNvSpPr>
          <p:nvPr>
            <p:ph idx="1"/>
          </p:nvPr>
        </p:nvSpPr>
        <p:spPr>
          <a:xfrm>
            <a:off x="467544" y="1772816"/>
            <a:ext cx="8229600" cy="4525963"/>
          </a:xfrm>
        </p:spPr>
        <p:txBody>
          <a:bodyPr>
            <a:normAutofit/>
          </a:bodyPr>
          <a:lstStyle/>
          <a:p>
            <a:pPr marL="0" indent="0">
              <a:buNone/>
            </a:pPr>
            <a:r>
              <a:rPr lang="fr-FR" dirty="0"/>
              <a:t>Ce projet qui a comme nom « </a:t>
            </a:r>
            <a:r>
              <a:rPr lang="fr-FR" dirty="0" err="1"/>
              <a:t>Singuai-Bana</a:t>
            </a:r>
            <a:r>
              <a:rPr lang="fr-FR" dirty="0"/>
              <a:t> », porte sur la création d’une application de gestion et de réservation des bus. Une application qui permettra la gestion de la clientèle, l’enregistrement complet des données d’une compagnie de transport . Egalement aux clients de payer facilement leur ticket sans allers et retours. </a:t>
            </a:r>
          </a:p>
          <a:p>
            <a:endParaRPr lang="fr-FR" dirty="0"/>
          </a:p>
        </p:txBody>
      </p:sp>
    </p:spTree>
    <p:extLst>
      <p:ext uri="{BB962C8B-B14F-4D97-AF65-F5344CB8AC3E}">
        <p14:creationId xmlns:p14="http://schemas.microsoft.com/office/powerpoint/2010/main" val="279534607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1143000"/>
          </a:xfrm>
        </p:spPr>
        <p:txBody>
          <a:bodyPr/>
          <a:lstStyle/>
          <a:p>
            <a:r>
              <a:rPr lang="fr-FR" b="1" dirty="0"/>
              <a:t>.</a:t>
            </a:r>
            <a:r>
              <a:rPr lang="fr-FR" dirty="0"/>
              <a:t> Problématiques</a:t>
            </a:r>
          </a:p>
        </p:txBody>
      </p:sp>
      <p:sp>
        <p:nvSpPr>
          <p:cNvPr id="3" name="Espace réservé du contenu 2"/>
          <p:cNvSpPr>
            <a:spLocks noGrp="1"/>
          </p:cNvSpPr>
          <p:nvPr>
            <p:ph idx="1"/>
          </p:nvPr>
        </p:nvSpPr>
        <p:spPr>
          <a:xfrm>
            <a:off x="467544" y="2132856"/>
            <a:ext cx="8229600" cy="4525963"/>
          </a:xfrm>
        </p:spPr>
        <p:txBody>
          <a:bodyPr/>
          <a:lstStyle/>
          <a:p>
            <a:r>
              <a:rPr lang="fr-FR" dirty="0"/>
              <a:t>Comment résoudre ces problèmes ?</a:t>
            </a:r>
          </a:p>
          <a:p>
            <a:r>
              <a:rPr lang="fr-FR" dirty="0"/>
              <a:t>Comment satisfaire les compagnies de transport et leur clientèle ?</a:t>
            </a:r>
          </a:p>
          <a:p>
            <a:r>
              <a:rPr lang="fr-FR" dirty="0"/>
              <a:t>Qu’avons-nous besoin dans la réalisation de ce projet ?</a:t>
            </a:r>
          </a:p>
        </p:txBody>
      </p:sp>
    </p:spTree>
    <p:extLst>
      <p:ext uri="{BB962C8B-B14F-4D97-AF65-F5344CB8AC3E}">
        <p14:creationId xmlns:p14="http://schemas.microsoft.com/office/powerpoint/2010/main" val="156727189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b="1" dirty="0"/>
              <a:t>.</a:t>
            </a:r>
            <a:r>
              <a:rPr lang="fr-FR" dirty="0"/>
              <a:t> Objectifs</a:t>
            </a:r>
          </a:p>
        </p:txBody>
      </p:sp>
      <p:sp>
        <p:nvSpPr>
          <p:cNvPr id="3" name="Espace réservé du contenu 2"/>
          <p:cNvSpPr>
            <a:spLocks noGrp="1"/>
          </p:cNvSpPr>
          <p:nvPr>
            <p:ph idx="1"/>
          </p:nvPr>
        </p:nvSpPr>
        <p:spPr>
          <a:xfrm>
            <a:off x="467544" y="2204864"/>
            <a:ext cx="8229600" cy="4525963"/>
          </a:xfrm>
        </p:spPr>
        <p:txBody>
          <a:bodyPr/>
          <a:lstStyle/>
          <a:p>
            <a:pPr marL="0" lvl="0" indent="0">
              <a:buNone/>
            </a:pPr>
            <a:r>
              <a:rPr lang="fr-FR" dirty="0"/>
              <a:t>Fidéliser la clientèle, lui faciliter la tâche. </a:t>
            </a:r>
            <a:r>
              <a:rPr lang="fr-FR" dirty="0">
                <a:solidFill>
                  <a:srgbClr val="FF0000"/>
                </a:solidFill>
              </a:rPr>
              <a:t>Ce qui lui éviterait de faire la queue et de souffrir pour leur place en réservant en ligne et à donner leur point de vue sur la compagnie. Donner aux clients et à la compagnie une base de données complète.</a:t>
            </a:r>
          </a:p>
          <a:p>
            <a:endParaRPr lang="fr-FR" dirty="0"/>
          </a:p>
        </p:txBody>
      </p:sp>
    </p:spTree>
    <p:extLst>
      <p:ext uri="{BB962C8B-B14F-4D97-AF65-F5344CB8AC3E}">
        <p14:creationId xmlns:p14="http://schemas.microsoft.com/office/powerpoint/2010/main" val="350133840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b="1" dirty="0"/>
              <a:t>.</a:t>
            </a:r>
            <a:r>
              <a:rPr lang="fr-FR" dirty="0"/>
              <a:t> Motivation / Intérêt</a:t>
            </a:r>
          </a:p>
        </p:txBody>
      </p:sp>
      <p:sp>
        <p:nvSpPr>
          <p:cNvPr id="3" name="Espace réservé du contenu 2"/>
          <p:cNvSpPr>
            <a:spLocks noGrp="1"/>
          </p:cNvSpPr>
          <p:nvPr>
            <p:ph idx="1"/>
          </p:nvPr>
        </p:nvSpPr>
        <p:spPr>
          <a:xfrm>
            <a:off x="467544" y="1772816"/>
            <a:ext cx="8229600" cy="4525963"/>
          </a:xfrm>
        </p:spPr>
        <p:txBody>
          <a:bodyPr>
            <a:normAutofit fontScale="85000" lnSpcReduction="20000"/>
          </a:bodyPr>
          <a:lstStyle/>
          <a:p>
            <a:pPr marL="0" lvl="0" indent="0">
              <a:buNone/>
            </a:pPr>
            <a:r>
              <a:rPr lang="fr-FR" sz="4800" b="1" dirty="0"/>
              <a:t>-</a:t>
            </a:r>
            <a:r>
              <a:rPr lang="fr-FR" dirty="0"/>
              <a:t> </a:t>
            </a:r>
            <a:r>
              <a:rPr lang="fr-FR" sz="3800" dirty="0"/>
              <a:t>L’organisation de l’entreprise, ce qui attirera plus de monde</a:t>
            </a:r>
          </a:p>
          <a:p>
            <a:pPr marL="0" indent="0">
              <a:buNone/>
            </a:pPr>
            <a:r>
              <a:rPr lang="fr-FR" sz="3800" b="1" dirty="0"/>
              <a:t>-</a:t>
            </a:r>
            <a:r>
              <a:rPr lang="fr-FR" sz="3800" dirty="0"/>
              <a:t> Information complète sur le voyage, le bus, le nombre de place et le chauffeur</a:t>
            </a:r>
          </a:p>
          <a:p>
            <a:pPr marL="0" lvl="0" indent="0">
              <a:buNone/>
            </a:pPr>
            <a:r>
              <a:rPr lang="fr-FR" sz="3800" b="1" dirty="0"/>
              <a:t>-</a:t>
            </a:r>
            <a:r>
              <a:rPr lang="fr-FR" sz="3800" dirty="0"/>
              <a:t> Permettre aux clients de faire plus facilement leurs réservations et de retracer leurs différentes activités en créant un compte sur l’application.</a:t>
            </a:r>
          </a:p>
          <a:p>
            <a:pPr marL="0" lvl="0" indent="0">
              <a:buNone/>
            </a:pPr>
            <a:r>
              <a:rPr lang="fr-FR" sz="3800" b="1" dirty="0"/>
              <a:t>-</a:t>
            </a:r>
            <a:r>
              <a:rPr lang="fr-FR" sz="3800" dirty="0"/>
              <a:t> Diminution de la surcharge</a:t>
            </a:r>
          </a:p>
          <a:p>
            <a:pPr marL="0" lvl="0" indent="0">
              <a:buNone/>
            </a:pPr>
            <a:r>
              <a:rPr lang="fr-FR" sz="3800" b="1" dirty="0"/>
              <a:t>-</a:t>
            </a:r>
            <a:r>
              <a:rPr lang="fr-FR" sz="3800" dirty="0"/>
              <a:t> Respect des horaires.</a:t>
            </a:r>
          </a:p>
          <a:p>
            <a:endParaRPr lang="fr-FR" dirty="0"/>
          </a:p>
        </p:txBody>
      </p:sp>
    </p:spTree>
    <p:extLst>
      <p:ext uri="{BB962C8B-B14F-4D97-AF65-F5344CB8AC3E}">
        <p14:creationId xmlns:p14="http://schemas.microsoft.com/office/powerpoint/2010/main" val="161563300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sz="5300" b="1" dirty="0"/>
              <a:t>Etude de l’art et méthodologie</a:t>
            </a:r>
            <a:br>
              <a:rPr lang="fr-FR" dirty="0"/>
            </a:br>
            <a:endParaRPr lang="fr-FR" dirty="0"/>
          </a:p>
        </p:txBody>
      </p:sp>
      <p:sp>
        <p:nvSpPr>
          <p:cNvPr id="3" name="Espace réservé du texte 2"/>
          <p:cNvSpPr>
            <a:spLocks noGrp="1"/>
          </p:cNvSpPr>
          <p:nvPr>
            <p:ph type="body" idx="1"/>
          </p:nvPr>
        </p:nvSpPr>
        <p:spPr>
          <a:xfrm>
            <a:off x="323528" y="1124744"/>
            <a:ext cx="4320480" cy="1194147"/>
          </a:xfrm>
        </p:spPr>
        <p:txBody>
          <a:bodyPr>
            <a:normAutofit fontScale="92500" lnSpcReduction="20000"/>
          </a:bodyPr>
          <a:lstStyle/>
          <a:p>
            <a:r>
              <a:rPr lang="fr-FR" sz="4400" dirty="0"/>
              <a:t>.</a:t>
            </a:r>
            <a:r>
              <a:rPr lang="fr-FR" dirty="0"/>
              <a:t> </a:t>
            </a:r>
            <a:r>
              <a:rPr lang="fr-FR" b="0" dirty="0"/>
              <a:t>Solution existantes et mode de fonctionnement en rapport avec le projet</a:t>
            </a:r>
          </a:p>
        </p:txBody>
      </p:sp>
      <p:sp>
        <p:nvSpPr>
          <p:cNvPr id="4" name="Espace réservé du contenu 3"/>
          <p:cNvSpPr>
            <a:spLocks noGrp="1"/>
          </p:cNvSpPr>
          <p:nvPr>
            <p:ph sz="half" idx="2"/>
          </p:nvPr>
        </p:nvSpPr>
        <p:spPr>
          <a:xfrm>
            <a:off x="467544" y="2708920"/>
            <a:ext cx="4040188" cy="3951288"/>
          </a:xfrm>
        </p:spPr>
        <p:txBody>
          <a:bodyPr/>
          <a:lstStyle/>
          <a:p>
            <a:pPr marL="0" lvl="0" indent="0">
              <a:buNone/>
            </a:pPr>
            <a:r>
              <a:rPr lang="fr-FR" sz="3200" dirty="0"/>
              <a:t>Après différentes recherches aucune solution de ce genre n’existe encore.</a:t>
            </a:r>
          </a:p>
          <a:p>
            <a:endParaRPr lang="fr-FR" dirty="0"/>
          </a:p>
        </p:txBody>
      </p:sp>
      <p:sp>
        <p:nvSpPr>
          <p:cNvPr id="5" name="Espace réservé du texte 4"/>
          <p:cNvSpPr>
            <a:spLocks noGrp="1"/>
          </p:cNvSpPr>
          <p:nvPr>
            <p:ph type="body" sz="quarter" idx="3"/>
          </p:nvPr>
        </p:nvSpPr>
        <p:spPr>
          <a:xfrm>
            <a:off x="4644008" y="836712"/>
            <a:ext cx="4176464" cy="1224136"/>
          </a:xfrm>
        </p:spPr>
        <p:txBody>
          <a:bodyPr>
            <a:normAutofit fontScale="92500"/>
          </a:bodyPr>
          <a:lstStyle/>
          <a:p>
            <a:r>
              <a:rPr lang="fr-FR" sz="4400" dirty="0"/>
              <a:t>.</a:t>
            </a:r>
            <a:r>
              <a:rPr lang="fr-FR" b="0" dirty="0"/>
              <a:t> Méthodologie de projet et outils à utiliser en rapport avec le projet </a:t>
            </a:r>
          </a:p>
        </p:txBody>
      </p:sp>
      <p:sp>
        <p:nvSpPr>
          <p:cNvPr id="6" name="Espace réservé du contenu 5"/>
          <p:cNvSpPr>
            <a:spLocks noGrp="1"/>
          </p:cNvSpPr>
          <p:nvPr>
            <p:ph sz="quarter" idx="4"/>
          </p:nvPr>
        </p:nvSpPr>
        <p:spPr>
          <a:xfrm>
            <a:off x="4644008" y="2708920"/>
            <a:ext cx="4041775" cy="3951288"/>
          </a:xfrm>
        </p:spPr>
        <p:txBody>
          <a:bodyPr>
            <a:normAutofit/>
          </a:bodyPr>
          <a:lstStyle/>
          <a:p>
            <a:pPr marL="0" indent="0">
              <a:buNone/>
            </a:pPr>
            <a:r>
              <a:rPr lang="fr-FR" sz="3200" dirty="0"/>
              <a:t>La méthode utilisée est la méthode argile et l’outil pour la gestion du projet est Git.</a:t>
            </a:r>
          </a:p>
        </p:txBody>
      </p:sp>
    </p:spTree>
    <p:extLst>
      <p:ext uri="{BB962C8B-B14F-4D97-AF65-F5344CB8AC3E}">
        <p14:creationId xmlns:p14="http://schemas.microsoft.com/office/powerpoint/2010/main" val="260363142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420888"/>
            <a:ext cx="8229600" cy="1143000"/>
          </a:xfrm>
        </p:spPr>
        <p:txBody>
          <a:bodyPr>
            <a:normAutofit fontScale="90000"/>
          </a:bodyPr>
          <a:lstStyle/>
          <a:p>
            <a:r>
              <a:rPr lang="fr-FR" sz="4900" b="1" dirty="0"/>
              <a:t>.</a:t>
            </a:r>
            <a:r>
              <a:rPr lang="fr-FR" sz="3600" b="1" dirty="0"/>
              <a:t> </a:t>
            </a:r>
            <a:r>
              <a:rPr lang="fr-FR" sz="4900" dirty="0"/>
              <a:t>Analyse du système (use case, classe, activité, séquence, …)</a:t>
            </a:r>
            <a:br>
              <a:rPr lang="fr-FR" dirty="0"/>
            </a:br>
            <a:br>
              <a:rPr lang="fr-FR" dirty="0"/>
            </a:br>
            <a:endParaRPr lang="fr-FR" dirty="0"/>
          </a:p>
        </p:txBody>
      </p:sp>
      <p:sp>
        <p:nvSpPr>
          <p:cNvPr id="3" name="Espace réservé du contenu 2"/>
          <p:cNvSpPr>
            <a:spLocks noGrp="1"/>
          </p:cNvSpPr>
          <p:nvPr>
            <p:ph idx="1"/>
          </p:nvPr>
        </p:nvSpPr>
        <p:spPr>
          <a:xfrm>
            <a:off x="395536" y="3717032"/>
            <a:ext cx="8229600" cy="2372691"/>
          </a:xfrm>
        </p:spPr>
        <p:txBody>
          <a:bodyPr/>
          <a:lstStyle/>
          <a:p>
            <a:pPr marL="0" indent="0">
              <a:buNone/>
            </a:pPr>
            <a:r>
              <a:rPr lang="fr-FR" dirty="0"/>
              <a:t>Après analyse </a:t>
            </a:r>
            <a:r>
              <a:rPr lang="fr-FR" dirty="0">
                <a:solidFill>
                  <a:srgbClr val="FF0000"/>
                </a:solidFill>
              </a:rPr>
              <a:t>(analyse de quoi ?), </a:t>
            </a:r>
            <a:r>
              <a:rPr lang="fr-FR" dirty="0"/>
              <a:t>nous avons conçu les diagrammes de classe et de cas d’utilisation </a:t>
            </a:r>
            <a:r>
              <a:rPr lang="fr-FR" strike="sngStrike" dirty="0"/>
              <a:t>qui sont en images sur les pages suivantes :</a:t>
            </a:r>
          </a:p>
        </p:txBody>
      </p:sp>
      <p:sp>
        <p:nvSpPr>
          <p:cNvPr id="4" name="Titre 1"/>
          <p:cNvSpPr txBox="1">
            <a:spLocks/>
          </p:cNvSpPr>
          <p:nvPr/>
        </p:nvSpPr>
        <p:spPr>
          <a:xfrm>
            <a:off x="592648" y="404664"/>
            <a:ext cx="8229600" cy="11430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5300" b="1" dirty="0"/>
              <a:t>Analyse et conception</a:t>
            </a:r>
            <a:br>
              <a:rPr lang="fr-FR" dirty="0"/>
            </a:br>
            <a:endParaRPr lang="fr-FR" dirty="0"/>
          </a:p>
        </p:txBody>
      </p:sp>
    </p:spTree>
    <p:extLst>
      <p:ext uri="{BB962C8B-B14F-4D97-AF65-F5344CB8AC3E}">
        <p14:creationId xmlns:p14="http://schemas.microsoft.com/office/powerpoint/2010/main" val="39384778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1505</TotalTime>
  <Words>893</Words>
  <Application>Microsoft Office PowerPoint</Application>
  <PresentationFormat>Affichage à l'écran (4:3)</PresentationFormat>
  <Paragraphs>68</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Calibri</vt:lpstr>
      <vt:lpstr>Wingdings</vt:lpstr>
      <vt:lpstr>Thème Office</vt:lpstr>
      <vt:lpstr>Canevas des documents de certification  </vt:lpstr>
      <vt:lpstr>Introduction </vt:lpstr>
      <vt:lpstr>Introduction </vt:lpstr>
      <vt:lpstr>. Contexte  </vt:lpstr>
      <vt:lpstr>. Problématiques</vt:lpstr>
      <vt:lpstr>. Objectifs</vt:lpstr>
      <vt:lpstr>. Motivation / Intérêt</vt:lpstr>
      <vt:lpstr>Etude de l’art et méthodologie </vt:lpstr>
      <vt:lpstr>. Analyse du système (use case, classe, activité, séquence, …)  </vt:lpstr>
      <vt:lpstr>Diagramme de classe</vt:lpstr>
      <vt:lpstr>Diagramme de cas d’utilisation _ D.G</vt:lpstr>
      <vt:lpstr>Diagramme de cas d’utilisation _ Caissier</vt:lpstr>
      <vt:lpstr>Diagramme de cas d’utilisation _ Gestionnaire de courriers</vt:lpstr>
      <vt:lpstr>Diagramme de cas d’utilisation _ Comptable</vt:lpstr>
      <vt:lpstr>Diagramme de cas d’utilisation _ Client</vt:lpstr>
      <vt:lpstr>. Conception du système (objet, classe de conception, package) </vt:lpstr>
      <vt:lpstr>Mise en place de la solution </vt:lpstr>
      <vt:lpstr>. Maquettes</vt:lpstr>
      <vt:lpstr>Présentation PowerPoint</vt:lpstr>
      <vt:lpstr>Présentation PowerPoint</vt:lpstr>
      <vt:lpstr>Présentation PowerPoint</vt:lpstr>
      <vt:lpstr>Présentation PowerPoint</vt:lpstr>
      <vt:lpstr>Présentation PowerPoint</vt:lpstr>
      <vt:lpstr>. Présentation de la solution</vt:lpstr>
      <vt:lpstr>Présentation PowerPoint</vt:lpstr>
      <vt:lpstr>Présentation PowerPoint</vt:lpstr>
      <vt:lpstr>. Plan de déploiement</vt:lpstr>
      <vt:lpstr>Conclusion</vt:lpstr>
      <vt:lpstr>Perspectives</vt:lpstr>
      <vt:lpstr>Merci à toute l’équipe (de foot ou base-ball      ? Je rigole mais il faut dire le nom de l’équipe) du Mali et d’ailleurs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Canevas des documents de certification</dc:title>
  <dc:creator>GAFOU</dc:creator>
  <cp:lastModifiedBy>Yeleenma</cp:lastModifiedBy>
  <cp:revision>23</cp:revision>
  <dcterms:created xsi:type="dcterms:W3CDTF">2022-09-03T22:04:59Z</dcterms:created>
  <dcterms:modified xsi:type="dcterms:W3CDTF">2022-09-07T15:49:06Z</dcterms:modified>
</cp:coreProperties>
</file>