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3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2025-06-08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2025-06-08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Geo-Localization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Progress Report – Sample4Geo on University-1652</a:t>
            </a:r>
          </a:p>
          <a:p>
            <a:r>
              <a:rPr lang="en-US" dirty="0" err="1"/>
              <a:t>GeoAI</a:t>
            </a:r>
            <a:r>
              <a:rPr lang="en-US" dirty="0"/>
              <a:t> M2 / AI4EO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GitHub Repository: https://github.com/Haouurra/GeoAIM2_AI4E2025 (currently under setup)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This project addresses the problem of multi-view geo-localization, which is the task of predicting the location of a drone-view or street-view image by matching it with a geo-tagged satellite image. The challenge involves designing a robust image retrieval model that performs well even under domain shifts (e.g., weather variations).</a:t>
            </a:r>
          </a:p>
          <a:p>
            <a:endParaRPr dirty="0"/>
          </a:p>
          <a:p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6B1F4-E217-7B94-A1C5-55242B4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98682-8618-1131-B3F6-354B7F847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align with the course project requirements, we chose to work on the University-1652 challenge (hosted on </a:t>
            </a:r>
            <a:r>
              <a:rPr lang="en-US" dirty="0" err="1"/>
              <a:t>Codalab</a:t>
            </a:r>
            <a:r>
              <a:rPr lang="en-US" dirty="0"/>
              <a:t>) using an existing open-source solution: Sample4Geo</a:t>
            </a:r>
          </a:p>
        </p:txBody>
      </p:sp>
    </p:spTree>
    <p:extLst>
      <p:ext uri="{BB962C8B-B14F-4D97-AF65-F5344CB8AC3E}">
        <p14:creationId xmlns:p14="http://schemas.microsoft.com/office/powerpoint/2010/main" val="67222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Team Roles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The work was divided evenly among team members:</a:t>
            </a:r>
          </a:p>
          <a:p>
            <a:r>
              <a:rPr dirty="0"/>
              <a:t>Repository Review: Each member reviewed at least two public GitHub codebases from the challenge suggestions and contributed to the comparative analysis.</a:t>
            </a:r>
          </a:p>
          <a:p>
            <a:r>
              <a:rPr dirty="0"/>
              <a:t>Codebase Selection: After evaluation, we collectively chose Sample4Geo for its simplicity, interpretability, and clean implementation structure.</a:t>
            </a:r>
          </a:p>
          <a:p>
            <a:r>
              <a:rPr dirty="0"/>
              <a:t>Cloning and Setup: We cloned and prepared the repository for local execution.</a:t>
            </a:r>
          </a:p>
          <a:p>
            <a:r>
              <a:rPr dirty="0"/>
              <a:t>Debugging and Code Analysis: Multiple iterations were done to investigate errors in data loading and model training.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used the University-1652 dataset, properly restructured into the expected format with per-class folders and subfolders (e.g., train/0000/satellite/, train/0000/drone/). The query and gallery test sets were also separated and placed under query_drone/ and gallery_drone/ respectively.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Codebase Chosen: Sample4Geo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Sample4Geo was selected because:</a:t>
            </a:r>
          </a:p>
          <a:p>
            <a:r>
              <a:rPr dirty="0"/>
              <a:t>It has modular design and clean integration of image encoders.</a:t>
            </a:r>
          </a:p>
          <a:p>
            <a:r>
              <a:rPr dirty="0"/>
              <a:t>It supports fine-tuning of advanced vision backbones like </a:t>
            </a:r>
            <a:r>
              <a:rPr dirty="0" err="1"/>
              <a:t>ConvNeXt</a:t>
            </a:r>
            <a:r>
              <a:rPr dirty="0"/>
              <a:t>.</a:t>
            </a:r>
          </a:p>
          <a:p>
            <a:r>
              <a:rPr dirty="0"/>
              <a:t>It offers flexibility for extensions (e.g., adding attention modules or multi-scale features).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Current Modifications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So far, the following adjustments were made:</a:t>
            </a:r>
          </a:p>
          <a:p>
            <a:r>
              <a:rPr dirty="0"/>
              <a:t>Dataset restructuring to match the expected folder layout.</a:t>
            </a:r>
          </a:p>
          <a:p>
            <a:r>
              <a:rPr dirty="0"/>
              <a:t>Minor fixes in university.py to resolve compatibility issues with the </a:t>
            </a:r>
            <a:r>
              <a:rPr dirty="0" err="1"/>
              <a:t>albumentations</a:t>
            </a:r>
            <a:r>
              <a:rPr dirty="0"/>
              <a:t> library (e.g., replacing deprecated transform arguments).</a:t>
            </a:r>
          </a:p>
          <a:p>
            <a:r>
              <a:rPr dirty="0"/>
              <a:t>Initial attempts to adapt training on a CPU environment (since GPU is not available locally).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Training Status and Observed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The model configuration selected was:</a:t>
            </a:r>
          </a:p>
          <a:p>
            <a:r>
              <a:rPr dirty="0"/>
              <a:t>Model: convnext_base.fb_in22k_ft_in1k_384</a:t>
            </a:r>
          </a:p>
          <a:p>
            <a:r>
              <a:rPr dirty="0"/>
              <a:t>Input Size: (384, 384)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However, training failed due to the following errors:</a:t>
            </a:r>
          </a:p>
          <a:p>
            <a:r>
              <a:rPr dirty="0" err="1"/>
              <a:t>Albumentations</a:t>
            </a:r>
            <a:r>
              <a:rPr dirty="0"/>
              <a:t> Warnings: Invalid transform arguments (</a:t>
            </a:r>
            <a:r>
              <a:rPr dirty="0" err="1"/>
              <a:t>quality_lower</a:t>
            </a:r>
            <a:r>
              <a:rPr dirty="0"/>
              <a:t>, </a:t>
            </a:r>
            <a:r>
              <a:rPr dirty="0" err="1"/>
              <a:t>always_apply</a:t>
            </a:r>
            <a:r>
              <a:rPr dirty="0"/>
              <a:t>, </a:t>
            </a:r>
            <a:r>
              <a:rPr dirty="0" err="1"/>
              <a:t>max_holes</a:t>
            </a:r>
            <a:r>
              <a:rPr dirty="0"/>
              <a:t>, etc.)</a:t>
            </a:r>
          </a:p>
          <a:p>
            <a:r>
              <a:rPr dirty="0"/>
              <a:t>No CUDA Device: Torch attempted to use </a:t>
            </a:r>
            <a:r>
              <a:rPr dirty="0" err="1"/>
              <a:t>GradScaler</a:t>
            </a:r>
            <a:r>
              <a:rPr dirty="0"/>
              <a:t> on CPU, resulting in AMP deactivation.</a:t>
            </a:r>
          </a:p>
          <a:p>
            <a:r>
              <a:rPr dirty="0"/>
              <a:t>Data Loader Empty: Despite restructuring, the </a:t>
            </a:r>
            <a:r>
              <a:rPr dirty="0" err="1"/>
              <a:t>dataloader</a:t>
            </a:r>
            <a:r>
              <a:rPr dirty="0"/>
              <a:t> returned 0 samples; investigation revealed a mismatch between expected and actual image indexing in the dataset.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Planned Improvements (Next Steps)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Fix </a:t>
            </a:r>
            <a:r>
              <a:rPr dirty="0" err="1"/>
              <a:t>albumentations</a:t>
            </a:r>
            <a:r>
              <a:rPr dirty="0"/>
              <a:t> transform arguments for version compatibility</a:t>
            </a:r>
          </a:p>
          <a:p>
            <a:r>
              <a:rPr dirty="0"/>
              <a:t>Re-index dataset samples to match expected naming conventions (0000_000_satellite.jpg, etc.)</a:t>
            </a:r>
          </a:p>
          <a:p>
            <a:r>
              <a:rPr dirty="0"/>
              <a:t>Enable CPU-compatible training mode by disabling AMP logic conditionally</a:t>
            </a:r>
          </a:p>
          <a:p>
            <a:r>
              <a:rPr dirty="0"/>
              <a:t>Run training for at least one epoch to generate intermediate results (e.g., loss, recall@1)</a:t>
            </a:r>
          </a:p>
          <a:p>
            <a:r>
              <a:rPr dirty="0"/>
              <a:t>Add evaluation logic for drone-to-satellite retrieval accuracy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558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Geo-Localization Project</vt:lpstr>
      <vt:lpstr>Project Overview</vt:lpstr>
      <vt:lpstr>Project Overview</vt:lpstr>
      <vt:lpstr>Team Roles and Contributions</vt:lpstr>
      <vt:lpstr>Dataset Used</vt:lpstr>
      <vt:lpstr>Codebase Chosen: Sample4Geo</vt:lpstr>
      <vt:lpstr>Current Modifications and Setup</vt:lpstr>
      <vt:lpstr>Training Status and Observed Issues</vt:lpstr>
      <vt:lpstr>Planned Improvements (Next Steps)</vt:lpstr>
      <vt:lpstr>Repository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Hawraa Sweidan</cp:lastModifiedBy>
  <cp:revision>7</cp:revision>
  <dcterms:created xsi:type="dcterms:W3CDTF">2013-01-27T09:14:16Z</dcterms:created>
  <dcterms:modified xsi:type="dcterms:W3CDTF">2025-06-08T17:14:04Z</dcterms:modified>
  <cp:category/>
</cp:coreProperties>
</file>