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af1bf929d_1_68:notes"/>
          <p:cNvSpPr/>
          <p:nvPr>
            <p:ph idx="2" type="sldImg"/>
          </p:nvPr>
        </p:nvSpPr>
        <p:spPr>
          <a:xfrm>
            <a:off x="-692428" y="685925"/>
            <a:ext cx="82428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7" name="Google Shape;127;g5af1bf929d_1_68:notes"/>
          <p:cNvSpPr txBox="1"/>
          <p:nvPr>
            <p:ph idx="1" type="body"/>
          </p:nvPr>
        </p:nvSpPr>
        <p:spPr>
          <a:xfrm>
            <a:off x="685261" y="4343528"/>
            <a:ext cx="5487600" cy="4114500"/>
          </a:xfrm>
          <a:prstGeom prst="rect">
            <a:avLst/>
          </a:prstGeom>
          <a:noFill/>
          <a:ln>
            <a:noFill/>
          </a:ln>
        </p:spPr>
        <p:txBody>
          <a:bodyPr anchorCtr="0" anchor="t" bIns="35400" lIns="70800" spcFirstLastPara="1" rIns="70800" wrap="square" tIns="35400">
            <a:noAutofit/>
          </a:bodyPr>
          <a:lstStyle/>
          <a:p>
            <a:pPr indent="0" lvl="0" marL="0" rtl="0" algn="l">
              <a:spcBef>
                <a:spcPts val="0"/>
              </a:spcBef>
              <a:spcAft>
                <a:spcPts val="0"/>
              </a:spcAft>
              <a:buNone/>
            </a:pPr>
            <a:r>
              <a:t/>
            </a:r>
            <a:endParaRPr/>
          </a:p>
        </p:txBody>
      </p:sp>
      <p:sp>
        <p:nvSpPr>
          <p:cNvPr id="128" name="Google Shape;128;g5af1bf929d_1_68:notes"/>
          <p:cNvSpPr txBox="1"/>
          <p:nvPr/>
        </p:nvSpPr>
        <p:spPr>
          <a:xfrm>
            <a:off x="3884046" y="8685065"/>
            <a:ext cx="2972700" cy="456900"/>
          </a:xfrm>
          <a:prstGeom prst="rect">
            <a:avLst/>
          </a:prstGeom>
          <a:noFill/>
          <a:ln>
            <a:noFill/>
          </a:ln>
        </p:spPr>
        <p:txBody>
          <a:bodyPr anchorCtr="0" anchor="b" bIns="35400" lIns="70800" spcFirstLastPara="1" rIns="70800" wrap="square" tIns="354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a:solidFill>
                  <a:srgbClr val="000000"/>
                </a:solidFill>
                <a:latin typeface="Arial"/>
                <a:ea typeface="Arial"/>
                <a:cs typeface="Arial"/>
                <a:sym typeface="Arial"/>
              </a:rPr>
              <a:t>‹#›</a:t>
            </a:fld>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b2697619e_0_5:notes"/>
          <p:cNvSpPr/>
          <p:nvPr>
            <p:ph idx="2" type="sldImg"/>
          </p:nvPr>
        </p:nvSpPr>
        <p:spPr>
          <a:xfrm>
            <a:off x="-692428" y="685925"/>
            <a:ext cx="82428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7" name="Google Shape;237;g5b2697619e_0_5:notes"/>
          <p:cNvSpPr txBox="1"/>
          <p:nvPr>
            <p:ph idx="1" type="body"/>
          </p:nvPr>
        </p:nvSpPr>
        <p:spPr>
          <a:xfrm>
            <a:off x="685261" y="4343528"/>
            <a:ext cx="5487600" cy="4114500"/>
          </a:xfrm>
          <a:prstGeom prst="rect">
            <a:avLst/>
          </a:prstGeom>
          <a:noFill/>
          <a:ln>
            <a:noFill/>
          </a:ln>
        </p:spPr>
        <p:txBody>
          <a:bodyPr anchorCtr="0" anchor="t" bIns="35400" lIns="70800" spcFirstLastPara="1" rIns="70800" wrap="square" tIns="35400">
            <a:noAutofit/>
          </a:bodyPr>
          <a:lstStyle/>
          <a:p>
            <a:pPr indent="0" lvl="0" marL="0" rtl="0" algn="l">
              <a:spcBef>
                <a:spcPts val="0"/>
              </a:spcBef>
              <a:spcAft>
                <a:spcPts val="0"/>
              </a:spcAft>
              <a:buNone/>
            </a:pPr>
            <a:r>
              <a:t/>
            </a:r>
            <a:endParaRPr/>
          </a:p>
        </p:txBody>
      </p:sp>
      <p:sp>
        <p:nvSpPr>
          <p:cNvPr id="238" name="Google Shape;238;g5b2697619e_0_5:notes"/>
          <p:cNvSpPr txBox="1"/>
          <p:nvPr/>
        </p:nvSpPr>
        <p:spPr>
          <a:xfrm>
            <a:off x="3884046" y="8685065"/>
            <a:ext cx="2972700" cy="456900"/>
          </a:xfrm>
          <a:prstGeom prst="rect">
            <a:avLst/>
          </a:prstGeom>
          <a:noFill/>
          <a:ln>
            <a:noFill/>
          </a:ln>
        </p:spPr>
        <p:txBody>
          <a:bodyPr anchorCtr="0" anchor="b" bIns="35400" lIns="70800" spcFirstLastPara="1" rIns="70800" wrap="square" tIns="354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a:solidFill>
                  <a:srgbClr val="000000"/>
                </a:solidFill>
                <a:latin typeface="Arial"/>
                <a:ea typeface="Arial"/>
                <a:cs typeface="Arial"/>
                <a:sym typeface="Arial"/>
              </a:rPr>
              <a:t>‹#›</a:t>
            </a:fld>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af1bf929d_2_19:notes"/>
          <p:cNvSpPr/>
          <p:nvPr>
            <p:ph idx="2" type="sldImg"/>
          </p:nvPr>
        </p:nvSpPr>
        <p:spPr>
          <a:xfrm>
            <a:off x="-692428" y="685925"/>
            <a:ext cx="82428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1" name="Google Shape;251;g5af1bf929d_2_19:notes"/>
          <p:cNvSpPr txBox="1"/>
          <p:nvPr>
            <p:ph idx="1" type="body"/>
          </p:nvPr>
        </p:nvSpPr>
        <p:spPr>
          <a:xfrm>
            <a:off x="685261" y="4343528"/>
            <a:ext cx="5487600" cy="4114500"/>
          </a:xfrm>
          <a:prstGeom prst="rect">
            <a:avLst/>
          </a:prstGeom>
          <a:noFill/>
          <a:ln>
            <a:noFill/>
          </a:ln>
        </p:spPr>
        <p:txBody>
          <a:bodyPr anchorCtr="0" anchor="t" bIns="35400" lIns="70800" spcFirstLastPara="1" rIns="70800" wrap="square" tIns="35400">
            <a:noAutofit/>
          </a:bodyPr>
          <a:lstStyle/>
          <a:p>
            <a:pPr indent="0" lvl="0" marL="0" rtl="0" algn="l">
              <a:spcBef>
                <a:spcPts val="0"/>
              </a:spcBef>
              <a:spcAft>
                <a:spcPts val="0"/>
              </a:spcAft>
              <a:buNone/>
            </a:pPr>
            <a:r>
              <a:t/>
            </a:r>
            <a:endParaRPr/>
          </a:p>
        </p:txBody>
      </p:sp>
      <p:sp>
        <p:nvSpPr>
          <p:cNvPr id="252" name="Google Shape;252;g5af1bf929d_2_19:notes"/>
          <p:cNvSpPr txBox="1"/>
          <p:nvPr/>
        </p:nvSpPr>
        <p:spPr>
          <a:xfrm>
            <a:off x="3884046" y="8685065"/>
            <a:ext cx="2972700" cy="456900"/>
          </a:xfrm>
          <a:prstGeom prst="rect">
            <a:avLst/>
          </a:prstGeom>
          <a:noFill/>
          <a:ln>
            <a:noFill/>
          </a:ln>
        </p:spPr>
        <p:txBody>
          <a:bodyPr anchorCtr="0" anchor="b" bIns="35400" lIns="70800" spcFirstLastPara="1" rIns="70800" wrap="square" tIns="354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a:solidFill>
                  <a:srgbClr val="000000"/>
                </a:solidFill>
                <a:latin typeface="Arial"/>
                <a:ea typeface="Arial"/>
                <a:cs typeface="Arial"/>
                <a:sym typeface="Arial"/>
              </a:rPr>
              <a:t>‹#›</a:t>
            </a:fld>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af1bf929d_2_29:notes"/>
          <p:cNvSpPr/>
          <p:nvPr>
            <p:ph idx="2" type="sldImg"/>
          </p:nvPr>
        </p:nvSpPr>
        <p:spPr>
          <a:xfrm>
            <a:off x="-692428" y="685925"/>
            <a:ext cx="82428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2" name="Google Shape;262;g5af1bf929d_2_29:notes"/>
          <p:cNvSpPr txBox="1"/>
          <p:nvPr>
            <p:ph idx="1" type="body"/>
          </p:nvPr>
        </p:nvSpPr>
        <p:spPr>
          <a:xfrm>
            <a:off x="685261" y="4343528"/>
            <a:ext cx="5487600" cy="4114500"/>
          </a:xfrm>
          <a:prstGeom prst="rect">
            <a:avLst/>
          </a:prstGeom>
          <a:noFill/>
          <a:ln>
            <a:noFill/>
          </a:ln>
        </p:spPr>
        <p:txBody>
          <a:bodyPr anchorCtr="0" anchor="t" bIns="35400" lIns="70800" spcFirstLastPara="1" rIns="70800" wrap="square" tIns="35400">
            <a:noAutofit/>
          </a:bodyPr>
          <a:lstStyle/>
          <a:p>
            <a:pPr indent="0" lvl="0" marL="0" rtl="0" algn="l">
              <a:spcBef>
                <a:spcPts val="0"/>
              </a:spcBef>
              <a:spcAft>
                <a:spcPts val="0"/>
              </a:spcAft>
              <a:buNone/>
            </a:pPr>
            <a:r>
              <a:t/>
            </a:r>
            <a:endParaRPr/>
          </a:p>
        </p:txBody>
      </p:sp>
      <p:sp>
        <p:nvSpPr>
          <p:cNvPr id="263" name="Google Shape;263;g5af1bf929d_2_29:notes"/>
          <p:cNvSpPr txBox="1"/>
          <p:nvPr/>
        </p:nvSpPr>
        <p:spPr>
          <a:xfrm>
            <a:off x="3884046" y="8685065"/>
            <a:ext cx="2972700" cy="456900"/>
          </a:xfrm>
          <a:prstGeom prst="rect">
            <a:avLst/>
          </a:prstGeom>
          <a:noFill/>
          <a:ln>
            <a:noFill/>
          </a:ln>
        </p:spPr>
        <p:txBody>
          <a:bodyPr anchorCtr="0" anchor="b" bIns="35400" lIns="70800" spcFirstLastPara="1" rIns="70800" wrap="square" tIns="354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a:solidFill>
                  <a:srgbClr val="000000"/>
                </a:solidFill>
                <a:latin typeface="Arial"/>
                <a:ea typeface="Arial"/>
                <a:cs typeface="Arial"/>
                <a:sym typeface="Arial"/>
              </a:rPr>
              <a:t>‹#›</a:t>
            </a:fld>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af1bf929d_2_40:notes"/>
          <p:cNvSpPr/>
          <p:nvPr>
            <p:ph idx="2" type="sldImg"/>
          </p:nvPr>
        </p:nvSpPr>
        <p:spPr>
          <a:xfrm>
            <a:off x="-692428" y="685925"/>
            <a:ext cx="82428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3" name="Google Shape;273;g5af1bf929d_2_40:notes"/>
          <p:cNvSpPr txBox="1"/>
          <p:nvPr>
            <p:ph idx="1" type="body"/>
          </p:nvPr>
        </p:nvSpPr>
        <p:spPr>
          <a:xfrm>
            <a:off x="685261" y="4343528"/>
            <a:ext cx="5487600" cy="4114500"/>
          </a:xfrm>
          <a:prstGeom prst="rect">
            <a:avLst/>
          </a:prstGeom>
          <a:noFill/>
          <a:ln>
            <a:noFill/>
          </a:ln>
        </p:spPr>
        <p:txBody>
          <a:bodyPr anchorCtr="0" anchor="t" bIns="35400" lIns="70800" spcFirstLastPara="1" rIns="70800" wrap="square" tIns="35400">
            <a:noAutofit/>
          </a:bodyPr>
          <a:lstStyle/>
          <a:p>
            <a:pPr indent="0" lvl="0" marL="0" rtl="0" algn="l">
              <a:spcBef>
                <a:spcPts val="0"/>
              </a:spcBef>
              <a:spcAft>
                <a:spcPts val="0"/>
              </a:spcAft>
              <a:buNone/>
            </a:pPr>
            <a:r>
              <a:t/>
            </a:r>
            <a:endParaRPr/>
          </a:p>
        </p:txBody>
      </p:sp>
      <p:sp>
        <p:nvSpPr>
          <p:cNvPr id="274" name="Google Shape;274;g5af1bf929d_2_40:notes"/>
          <p:cNvSpPr txBox="1"/>
          <p:nvPr/>
        </p:nvSpPr>
        <p:spPr>
          <a:xfrm>
            <a:off x="3884046" y="8685065"/>
            <a:ext cx="2972700" cy="456900"/>
          </a:xfrm>
          <a:prstGeom prst="rect">
            <a:avLst/>
          </a:prstGeom>
          <a:noFill/>
          <a:ln>
            <a:noFill/>
          </a:ln>
        </p:spPr>
        <p:txBody>
          <a:bodyPr anchorCtr="0" anchor="b" bIns="35400" lIns="70800" spcFirstLastPara="1" rIns="70800" wrap="square" tIns="354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a:solidFill>
                  <a:srgbClr val="000000"/>
                </a:solidFill>
                <a:latin typeface="Arial"/>
                <a:ea typeface="Arial"/>
                <a:cs typeface="Arial"/>
                <a:sym typeface="Arial"/>
              </a:rPr>
              <a:t>‹#›</a:t>
            </a:fld>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af1bf929d_1_310:notes"/>
          <p:cNvSpPr/>
          <p:nvPr>
            <p:ph idx="2" type="sldImg"/>
          </p:nvPr>
        </p:nvSpPr>
        <p:spPr>
          <a:xfrm>
            <a:off x="-692428" y="685925"/>
            <a:ext cx="82428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4" name="Google Shape;284;g5af1bf929d_1_310:notes"/>
          <p:cNvSpPr txBox="1"/>
          <p:nvPr>
            <p:ph idx="1" type="body"/>
          </p:nvPr>
        </p:nvSpPr>
        <p:spPr>
          <a:xfrm>
            <a:off x="685261" y="4343528"/>
            <a:ext cx="5487600" cy="4114500"/>
          </a:xfrm>
          <a:prstGeom prst="rect">
            <a:avLst/>
          </a:prstGeom>
          <a:noFill/>
          <a:ln>
            <a:noFill/>
          </a:ln>
        </p:spPr>
        <p:txBody>
          <a:bodyPr anchorCtr="0" anchor="t" bIns="35400" lIns="70800" spcFirstLastPara="1" rIns="70800" wrap="square" tIns="35400">
            <a:noAutofit/>
          </a:bodyPr>
          <a:lstStyle/>
          <a:p>
            <a:pPr indent="0" lvl="0" marL="0" rtl="0" algn="l">
              <a:spcBef>
                <a:spcPts val="0"/>
              </a:spcBef>
              <a:spcAft>
                <a:spcPts val="0"/>
              </a:spcAft>
              <a:buNone/>
            </a:pPr>
            <a:r>
              <a:t/>
            </a:r>
            <a:endParaRPr/>
          </a:p>
        </p:txBody>
      </p:sp>
      <p:sp>
        <p:nvSpPr>
          <p:cNvPr id="285" name="Google Shape;285;g5af1bf929d_1_310:notes"/>
          <p:cNvSpPr txBox="1"/>
          <p:nvPr/>
        </p:nvSpPr>
        <p:spPr>
          <a:xfrm>
            <a:off x="3884046" y="8685065"/>
            <a:ext cx="2972700" cy="456900"/>
          </a:xfrm>
          <a:prstGeom prst="rect">
            <a:avLst/>
          </a:prstGeom>
          <a:noFill/>
          <a:ln>
            <a:noFill/>
          </a:ln>
        </p:spPr>
        <p:txBody>
          <a:bodyPr anchorCtr="0" anchor="b" bIns="35400" lIns="70800" spcFirstLastPara="1" rIns="70800" wrap="square" tIns="354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a:solidFill>
                  <a:srgbClr val="000000"/>
                </a:solidFill>
                <a:latin typeface="Arial"/>
                <a:ea typeface="Arial"/>
                <a:cs typeface="Arial"/>
                <a:sym typeface="Arial"/>
              </a:rPr>
              <a:t>‹#›</a:t>
            </a:fld>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b2697619e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b2697619e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b2697619e_4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b2697619e_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b2f25d84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b2f25d84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b2f25d84b_2_82:notes"/>
          <p:cNvSpPr/>
          <p:nvPr>
            <p:ph idx="2" type="sldImg"/>
          </p:nvPr>
        </p:nvSpPr>
        <p:spPr>
          <a:xfrm>
            <a:off x="-692428" y="685925"/>
            <a:ext cx="82428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3" name="Google Shape;343;g5b2f25d84b_2_82:notes"/>
          <p:cNvSpPr txBox="1"/>
          <p:nvPr>
            <p:ph idx="1" type="body"/>
          </p:nvPr>
        </p:nvSpPr>
        <p:spPr>
          <a:xfrm>
            <a:off x="685261" y="4343528"/>
            <a:ext cx="5487600" cy="4114500"/>
          </a:xfrm>
          <a:prstGeom prst="rect">
            <a:avLst/>
          </a:prstGeom>
          <a:noFill/>
          <a:ln>
            <a:noFill/>
          </a:ln>
        </p:spPr>
        <p:txBody>
          <a:bodyPr anchorCtr="0" anchor="t" bIns="35400" lIns="70800" spcFirstLastPara="1" rIns="70800" wrap="square" tIns="35400">
            <a:noAutofit/>
          </a:bodyPr>
          <a:lstStyle/>
          <a:p>
            <a:pPr indent="0" lvl="0" marL="0" rtl="0" algn="l">
              <a:spcBef>
                <a:spcPts val="0"/>
              </a:spcBef>
              <a:spcAft>
                <a:spcPts val="0"/>
              </a:spcAft>
              <a:buNone/>
            </a:pPr>
            <a:r>
              <a:t/>
            </a:r>
            <a:endParaRPr/>
          </a:p>
        </p:txBody>
      </p:sp>
      <p:sp>
        <p:nvSpPr>
          <p:cNvPr id="344" name="Google Shape;344;g5b2f25d84b_2_82:notes"/>
          <p:cNvSpPr txBox="1"/>
          <p:nvPr/>
        </p:nvSpPr>
        <p:spPr>
          <a:xfrm>
            <a:off x="3884046" y="8685065"/>
            <a:ext cx="2972700" cy="456900"/>
          </a:xfrm>
          <a:prstGeom prst="rect">
            <a:avLst/>
          </a:prstGeom>
          <a:noFill/>
          <a:ln>
            <a:noFill/>
          </a:ln>
        </p:spPr>
        <p:txBody>
          <a:bodyPr anchorCtr="0" anchor="b" bIns="35400" lIns="70800" spcFirstLastPara="1" rIns="70800" wrap="square" tIns="354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a:solidFill>
                  <a:srgbClr val="000000"/>
                </a:solidFill>
                <a:latin typeface="Arial"/>
                <a:ea typeface="Arial"/>
                <a:cs typeface="Arial"/>
                <a:sym typeface="Arial"/>
              </a:rPr>
              <a:t>‹#›</a:t>
            </a:fld>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b2f25d84b_2_55:notes"/>
          <p:cNvSpPr/>
          <p:nvPr>
            <p:ph idx="2" type="sldImg"/>
          </p:nvPr>
        </p:nvSpPr>
        <p:spPr>
          <a:xfrm>
            <a:off x="-692428" y="685925"/>
            <a:ext cx="82428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5" name="Google Shape;135;g5b2f25d84b_2_55:notes"/>
          <p:cNvSpPr txBox="1"/>
          <p:nvPr>
            <p:ph idx="1" type="body"/>
          </p:nvPr>
        </p:nvSpPr>
        <p:spPr>
          <a:xfrm>
            <a:off x="685261" y="4343528"/>
            <a:ext cx="5487600" cy="4114500"/>
          </a:xfrm>
          <a:prstGeom prst="rect">
            <a:avLst/>
          </a:prstGeom>
          <a:noFill/>
          <a:ln>
            <a:noFill/>
          </a:ln>
        </p:spPr>
        <p:txBody>
          <a:bodyPr anchorCtr="0" anchor="t" bIns="35400" lIns="70800" spcFirstLastPara="1" rIns="70800" wrap="square" tIns="35400">
            <a:noAutofit/>
          </a:bodyPr>
          <a:lstStyle/>
          <a:p>
            <a:pPr indent="0" lvl="0" marL="0" rtl="0" algn="l">
              <a:spcBef>
                <a:spcPts val="0"/>
              </a:spcBef>
              <a:spcAft>
                <a:spcPts val="0"/>
              </a:spcAft>
              <a:buNone/>
            </a:pPr>
            <a:r>
              <a:t/>
            </a:r>
            <a:endParaRPr/>
          </a:p>
        </p:txBody>
      </p:sp>
      <p:sp>
        <p:nvSpPr>
          <p:cNvPr id="136" name="Google Shape;136;g5b2f25d84b_2_55:notes"/>
          <p:cNvSpPr txBox="1"/>
          <p:nvPr/>
        </p:nvSpPr>
        <p:spPr>
          <a:xfrm>
            <a:off x="3884046" y="8685065"/>
            <a:ext cx="2972700" cy="456900"/>
          </a:xfrm>
          <a:prstGeom prst="rect">
            <a:avLst/>
          </a:prstGeom>
          <a:noFill/>
          <a:ln>
            <a:noFill/>
          </a:ln>
        </p:spPr>
        <p:txBody>
          <a:bodyPr anchorCtr="0" anchor="b" bIns="35400" lIns="70800" spcFirstLastPara="1" rIns="70800" wrap="square" tIns="354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a:solidFill>
                  <a:srgbClr val="000000"/>
                </a:solidFill>
                <a:latin typeface="Arial"/>
                <a:ea typeface="Arial"/>
                <a:cs typeface="Arial"/>
                <a:sym typeface="Arial"/>
              </a:rPr>
              <a:t>‹#›</a:t>
            </a:fld>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b2697619e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b2697619e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b2697619e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b2697619e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b2697619e_2_7:notes"/>
          <p:cNvSpPr/>
          <p:nvPr>
            <p:ph idx="2" type="sldImg"/>
          </p:nvPr>
        </p:nvSpPr>
        <p:spPr>
          <a:xfrm>
            <a:off x="-692428" y="685925"/>
            <a:ext cx="82428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0" name="Google Shape;170;g5b2697619e_2_7:notes"/>
          <p:cNvSpPr txBox="1"/>
          <p:nvPr>
            <p:ph idx="1" type="body"/>
          </p:nvPr>
        </p:nvSpPr>
        <p:spPr>
          <a:xfrm>
            <a:off x="685261" y="4343528"/>
            <a:ext cx="5487600" cy="4114500"/>
          </a:xfrm>
          <a:prstGeom prst="rect">
            <a:avLst/>
          </a:prstGeom>
          <a:noFill/>
          <a:ln>
            <a:noFill/>
          </a:ln>
        </p:spPr>
        <p:txBody>
          <a:bodyPr anchorCtr="0" anchor="t" bIns="35400" lIns="70800" spcFirstLastPara="1" rIns="70800" wrap="square" tIns="35400">
            <a:noAutofit/>
          </a:bodyPr>
          <a:lstStyle/>
          <a:p>
            <a:pPr indent="0" lvl="0" marL="0" rtl="0" algn="l">
              <a:spcBef>
                <a:spcPts val="0"/>
              </a:spcBef>
              <a:spcAft>
                <a:spcPts val="0"/>
              </a:spcAft>
              <a:buNone/>
            </a:pPr>
            <a:r>
              <a:t/>
            </a:r>
            <a:endParaRPr/>
          </a:p>
        </p:txBody>
      </p:sp>
      <p:sp>
        <p:nvSpPr>
          <p:cNvPr id="171" name="Google Shape;171;g5b2697619e_2_7:notes"/>
          <p:cNvSpPr txBox="1"/>
          <p:nvPr/>
        </p:nvSpPr>
        <p:spPr>
          <a:xfrm>
            <a:off x="3884046" y="8685065"/>
            <a:ext cx="2972700" cy="456900"/>
          </a:xfrm>
          <a:prstGeom prst="rect">
            <a:avLst/>
          </a:prstGeom>
          <a:noFill/>
          <a:ln>
            <a:noFill/>
          </a:ln>
        </p:spPr>
        <p:txBody>
          <a:bodyPr anchorCtr="0" anchor="b" bIns="35400" lIns="70800" spcFirstLastPara="1" rIns="70800" wrap="square" tIns="354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a:solidFill>
                  <a:srgbClr val="000000"/>
                </a:solidFill>
                <a:latin typeface="Arial"/>
                <a:ea typeface="Arial"/>
                <a:cs typeface="Arial"/>
                <a:sym typeface="Arial"/>
              </a:rPr>
              <a:t>‹#›</a:t>
            </a:fld>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af1bf929d_5_13:notes"/>
          <p:cNvSpPr/>
          <p:nvPr>
            <p:ph idx="2" type="sldImg"/>
          </p:nvPr>
        </p:nvSpPr>
        <p:spPr>
          <a:xfrm>
            <a:off x="-692428" y="685925"/>
            <a:ext cx="82428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5" name="Google Shape;185;g5af1bf929d_5_13:notes"/>
          <p:cNvSpPr txBox="1"/>
          <p:nvPr>
            <p:ph idx="1" type="body"/>
          </p:nvPr>
        </p:nvSpPr>
        <p:spPr>
          <a:xfrm>
            <a:off x="685261" y="4343528"/>
            <a:ext cx="5487600" cy="4114500"/>
          </a:xfrm>
          <a:prstGeom prst="rect">
            <a:avLst/>
          </a:prstGeom>
          <a:noFill/>
          <a:ln>
            <a:noFill/>
          </a:ln>
        </p:spPr>
        <p:txBody>
          <a:bodyPr anchorCtr="0" anchor="t" bIns="35400" lIns="70800" spcFirstLastPara="1" rIns="70800" wrap="square" tIns="35400">
            <a:noAutofit/>
          </a:bodyPr>
          <a:lstStyle/>
          <a:p>
            <a:pPr indent="0" lvl="0" marL="0" rtl="0" algn="l">
              <a:spcBef>
                <a:spcPts val="0"/>
              </a:spcBef>
              <a:spcAft>
                <a:spcPts val="0"/>
              </a:spcAft>
              <a:buNone/>
            </a:pPr>
            <a:r>
              <a:t/>
            </a:r>
            <a:endParaRPr/>
          </a:p>
        </p:txBody>
      </p:sp>
      <p:sp>
        <p:nvSpPr>
          <p:cNvPr id="186" name="Google Shape;186;g5af1bf929d_5_13:notes"/>
          <p:cNvSpPr txBox="1"/>
          <p:nvPr/>
        </p:nvSpPr>
        <p:spPr>
          <a:xfrm>
            <a:off x="3884046" y="8685065"/>
            <a:ext cx="2972700" cy="456900"/>
          </a:xfrm>
          <a:prstGeom prst="rect">
            <a:avLst/>
          </a:prstGeom>
          <a:noFill/>
          <a:ln>
            <a:noFill/>
          </a:ln>
        </p:spPr>
        <p:txBody>
          <a:bodyPr anchorCtr="0" anchor="b" bIns="35400" lIns="70800" spcFirstLastPara="1" rIns="70800" wrap="square" tIns="354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a:solidFill>
                  <a:srgbClr val="000000"/>
                </a:solidFill>
                <a:latin typeface="Arial"/>
                <a:ea typeface="Arial"/>
                <a:cs typeface="Arial"/>
                <a:sym typeface="Arial"/>
              </a:rPr>
              <a:t>‹#›</a:t>
            </a:fld>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af1bf929d_5_5:notes"/>
          <p:cNvSpPr/>
          <p:nvPr>
            <p:ph idx="2" type="sldImg"/>
          </p:nvPr>
        </p:nvSpPr>
        <p:spPr>
          <a:xfrm>
            <a:off x="-692428" y="685925"/>
            <a:ext cx="82428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6" name="Google Shape;196;g5af1bf929d_5_5:notes"/>
          <p:cNvSpPr txBox="1"/>
          <p:nvPr>
            <p:ph idx="1" type="body"/>
          </p:nvPr>
        </p:nvSpPr>
        <p:spPr>
          <a:xfrm>
            <a:off x="685261" y="4343528"/>
            <a:ext cx="5487600" cy="4114500"/>
          </a:xfrm>
          <a:prstGeom prst="rect">
            <a:avLst/>
          </a:prstGeom>
          <a:noFill/>
          <a:ln>
            <a:noFill/>
          </a:ln>
        </p:spPr>
        <p:txBody>
          <a:bodyPr anchorCtr="0" anchor="t" bIns="35400" lIns="70800" spcFirstLastPara="1" rIns="70800" wrap="square" tIns="35400">
            <a:noAutofit/>
          </a:bodyPr>
          <a:lstStyle/>
          <a:p>
            <a:pPr indent="0" lvl="0" marL="0" rtl="0" algn="l">
              <a:spcBef>
                <a:spcPts val="0"/>
              </a:spcBef>
              <a:spcAft>
                <a:spcPts val="0"/>
              </a:spcAft>
              <a:buNone/>
            </a:pPr>
            <a:r>
              <a:t/>
            </a:r>
            <a:endParaRPr/>
          </a:p>
        </p:txBody>
      </p:sp>
      <p:sp>
        <p:nvSpPr>
          <p:cNvPr id="197" name="Google Shape;197;g5af1bf929d_5_5:notes"/>
          <p:cNvSpPr txBox="1"/>
          <p:nvPr/>
        </p:nvSpPr>
        <p:spPr>
          <a:xfrm>
            <a:off x="3884046" y="8685065"/>
            <a:ext cx="2972700" cy="456900"/>
          </a:xfrm>
          <a:prstGeom prst="rect">
            <a:avLst/>
          </a:prstGeom>
          <a:noFill/>
          <a:ln>
            <a:noFill/>
          </a:ln>
        </p:spPr>
        <p:txBody>
          <a:bodyPr anchorCtr="0" anchor="b" bIns="35400" lIns="70800" spcFirstLastPara="1" rIns="70800" wrap="square" tIns="354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a:solidFill>
                  <a:srgbClr val="000000"/>
                </a:solidFill>
                <a:latin typeface="Arial"/>
                <a:ea typeface="Arial"/>
                <a:cs typeface="Arial"/>
                <a:sym typeface="Arial"/>
              </a:rPr>
              <a:t>‹#›</a:t>
            </a:fld>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af1bf929d_5_31:notes"/>
          <p:cNvSpPr/>
          <p:nvPr>
            <p:ph idx="2" type="sldImg"/>
          </p:nvPr>
        </p:nvSpPr>
        <p:spPr>
          <a:xfrm>
            <a:off x="-692428" y="685925"/>
            <a:ext cx="82428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7" name="Google Shape;207;g5af1bf929d_5_31:notes"/>
          <p:cNvSpPr txBox="1"/>
          <p:nvPr>
            <p:ph idx="1" type="body"/>
          </p:nvPr>
        </p:nvSpPr>
        <p:spPr>
          <a:xfrm>
            <a:off x="685261" y="4343528"/>
            <a:ext cx="5487600" cy="4114500"/>
          </a:xfrm>
          <a:prstGeom prst="rect">
            <a:avLst/>
          </a:prstGeom>
          <a:noFill/>
          <a:ln>
            <a:noFill/>
          </a:ln>
        </p:spPr>
        <p:txBody>
          <a:bodyPr anchorCtr="0" anchor="t" bIns="35400" lIns="70800" spcFirstLastPara="1" rIns="70800" wrap="square" tIns="35400">
            <a:noAutofit/>
          </a:bodyPr>
          <a:lstStyle/>
          <a:p>
            <a:pPr indent="0" lvl="0" marL="0" rtl="0" algn="l">
              <a:spcBef>
                <a:spcPts val="0"/>
              </a:spcBef>
              <a:spcAft>
                <a:spcPts val="0"/>
              </a:spcAft>
              <a:buNone/>
            </a:pPr>
            <a:r>
              <a:t/>
            </a:r>
            <a:endParaRPr/>
          </a:p>
        </p:txBody>
      </p:sp>
      <p:sp>
        <p:nvSpPr>
          <p:cNvPr id="208" name="Google Shape;208;g5af1bf929d_5_31:notes"/>
          <p:cNvSpPr txBox="1"/>
          <p:nvPr/>
        </p:nvSpPr>
        <p:spPr>
          <a:xfrm>
            <a:off x="3884046" y="8685065"/>
            <a:ext cx="2972700" cy="456900"/>
          </a:xfrm>
          <a:prstGeom prst="rect">
            <a:avLst/>
          </a:prstGeom>
          <a:noFill/>
          <a:ln>
            <a:noFill/>
          </a:ln>
        </p:spPr>
        <p:txBody>
          <a:bodyPr anchorCtr="0" anchor="b" bIns="35400" lIns="70800" spcFirstLastPara="1" rIns="70800" wrap="square" tIns="354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a:solidFill>
                  <a:srgbClr val="000000"/>
                </a:solidFill>
                <a:latin typeface="Arial"/>
                <a:ea typeface="Arial"/>
                <a:cs typeface="Arial"/>
                <a:sym typeface="Arial"/>
              </a:rPr>
              <a:t>‹#›</a:t>
            </a:fld>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b2697619e_2_15:notes"/>
          <p:cNvSpPr/>
          <p:nvPr>
            <p:ph idx="2" type="sldImg"/>
          </p:nvPr>
        </p:nvSpPr>
        <p:spPr>
          <a:xfrm>
            <a:off x="-692428" y="685925"/>
            <a:ext cx="82428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0" name="Google Shape;220;g5b2697619e_2_15:notes"/>
          <p:cNvSpPr txBox="1"/>
          <p:nvPr>
            <p:ph idx="1" type="body"/>
          </p:nvPr>
        </p:nvSpPr>
        <p:spPr>
          <a:xfrm>
            <a:off x="685261" y="4343528"/>
            <a:ext cx="5487600" cy="4114500"/>
          </a:xfrm>
          <a:prstGeom prst="rect">
            <a:avLst/>
          </a:prstGeom>
          <a:noFill/>
          <a:ln>
            <a:noFill/>
          </a:ln>
        </p:spPr>
        <p:txBody>
          <a:bodyPr anchorCtr="0" anchor="t" bIns="35400" lIns="70800" spcFirstLastPara="1" rIns="70800" wrap="square" tIns="35400">
            <a:noAutofit/>
          </a:bodyPr>
          <a:lstStyle/>
          <a:p>
            <a:pPr indent="0" lvl="0" marL="0" rtl="0" algn="l">
              <a:spcBef>
                <a:spcPts val="0"/>
              </a:spcBef>
              <a:spcAft>
                <a:spcPts val="0"/>
              </a:spcAft>
              <a:buNone/>
            </a:pPr>
            <a:r>
              <a:t/>
            </a:r>
            <a:endParaRPr/>
          </a:p>
        </p:txBody>
      </p:sp>
      <p:sp>
        <p:nvSpPr>
          <p:cNvPr id="221" name="Google Shape;221;g5b2697619e_2_15:notes"/>
          <p:cNvSpPr txBox="1"/>
          <p:nvPr/>
        </p:nvSpPr>
        <p:spPr>
          <a:xfrm>
            <a:off x="3884046" y="8685065"/>
            <a:ext cx="2972700" cy="456900"/>
          </a:xfrm>
          <a:prstGeom prst="rect">
            <a:avLst/>
          </a:prstGeom>
          <a:noFill/>
          <a:ln>
            <a:noFill/>
          </a:ln>
        </p:spPr>
        <p:txBody>
          <a:bodyPr anchorCtr="0" anchor="b" bIns="35400" lIns="70800" spcFirstLastPara="1" rIns="70800" wrap="square" tIns="354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a:solidFill>
                  <a:srgbClr val="000000"/>
                </a:solidFill>
                <a:latin typeface="Arial"/>
                <a:ea typeface="Arial"/>
                <a:cs typeface="Arial"/>
                <a:sym typeface="Arial"/>
              </a:rPr>
              <a:t>‹#›</a:t>
            </a:fld>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743" y="1597776"/>
            <a:ext cx="7772400" cy="1102500"/>
          </a:xfrm>
          <a:prstGeom prst="rect">
            <a:avLst/>
          </a:prstGeom>
          <a:noFill/>
          <a:ln>
            <a:noFill/>
          </a:ln>
        </p:spPr>
        <p:txBody>
          <a:bodyPr anchorCtr="0" anchor="ctr" bIns="30775" lIns="61550" spcFirstLastPara="1" rIns="61550" wrap="square" tIns="30775"/>
          <a:lstStyle>
            <a:lvl1pPr lvl="0" rtl="0" algn="ctr">
              <a:spcBef>
                <a:spcPts val="0"/>
              </a:spcBef>
              <a:spcAft>
                <a:spcPts val="0"/>
              </a:spcAft>
              <a:buSzPts val="200"/>
              <a:buNone/>
              <a:defRPr/>
            </a:lvl1pPr>
            <a:lvl2pPr lvl="1" rtl="0" algn="ctr">
              <a:spcBef>
                <a:spcPts val="0"/>
              </a:spcBef>
              <a:spcAft>
                <a:spcPts val="0"/>
              </a:spcAft>
              <a:buSzPts val="200"/>
              <a:buNone/>
              <a:defRPr/>
            </a:lvl2pPr>
            <a:lvl3pPr lvl="2" rtl="0" algn="ctr">
              <a:spcBef>
                <a:spcPts val="0"/>
              </a:spcBef>
              <a:spcAft>
                <a:spcPts val="0"/>
              </a:spcAft>
              <a:buSzPts val="200"/>
              <a:buNone/>
              <a:defRPr/>
            </a:lvl3pPr>
            <a:lvl4pPr lvl="3" rtl="0" algn="ctr">
              <a:spcBef>
                <a:spcPts val="0"/>
              </a:spcBef>
              <a:spcAft>
                <a:spcPts val="0"/>
              </a:spcAft>
              <a:buSzPts val="200"/>
              <a:buNone/>
              <a:defRPr/>
            </a:lvl4pPr>
            <a:lvl5pPr lvl="4" rtl="0" algn="ctr">
              <a:spcBef>
                <a:spcPts val="0"/>
              </a:spcBef>
              <a:spcAft>
                <a:spcPts val="0"/>
              </a:spcAft>
              <a:buSzPts val="200"/>
              <a:buNone/>
              <a:defRPr/>
            </a:lvl5pPr>
            <a:lvl6pPr lvl="5" rtl="0" algn="ctr">
              <a:spcBef>
                <a:spcPts val="0"/>
              </a:spcBef>
              <a:spcAft>
                <a:spcPts val="0"/>
              </a:spcAft>
              <a:buSzPts val="200"/>
              <a:buNone/>
              <a:defRPr/>
            </a:lvl6pPr>
            <a:lvl7pPr lvl="6" rtl="0" algn="ctr">
              <a:spcBef>
                <a:spcPts val="0"/>
              </a:spcBef>
              <a:spcAft>
                <a:spcPts val="0"/>
              </a:spcAft>
              <a:buSzPts val="200"/>
              <a:buNone/>
              <a:defRPr/>
            </a:lvl7pPr>
            <a:lvl8pPr lvl="7" rtl="0" algn="ctr">
              <a:spcBef>
                <a:spcPts val="0"/>
              </a:spcBef>
              <a:spcAft>
                <a:spcPts val="0"/>
              </a:spcAft>
              <a:buSzPts val="200"/>
              <a:buNone/>
              <a:defRPr/>
            </a:lvl8pPr>
            <a:lvl9pPr lvl="8" rtl="0" algn="ctr">
              <a:spcBef>
                <a:spcPts val="0"/>
              </a:spcBef>
              <a:spcAft>
                <a:spcPts val="0"/>
              </a:spcAft>
              <a:buSzPts val="200"/>
              <a:buNone/>
              <a:defRPr/>
            </a:lvl9pPr>
          </a:lstStyle>
          <a:p/>
        </p:txBody>
      </p:sp>
      <p:sp>
        <p:nvSpPr>
          <p:cNvPr id="58" name="Google Shape;58;p14"/>
          <p:cNvSpPr txBox="1"/>
          <p:nvPr>
            <p:ph idx="1" type="subTitle"/>
          </p:nvPr>
        </p:nvSpPr>
        <p:spPr>
          <a:xfrm>
            <a:off x="1371487" y="2914693"/>
            <a:ext cx="6401100" cy="1314300"/>
          </a:xfrm>
          <a:prstGeom prst="rect">
            <a:avLst/>
          </a:prstGeom>
          <a:noFill/>
          <a:ln>
            <a:noFill/>
          </a:ln>
        </p:spPr>
        <p:txBody>
          <a:bodyPr anchorCtr="0" anchor="t" bIns="30775" lIns="61550" spcFirstLastPara="1" rIns="61550" wrap="square" tIns="30775"/>
          <a:lstStyle>
            <a:lvl1pPr lvl="0" rtl="0" algn="ctr">
              <a:spcBef>
                <a:spcPts val="400"/>
              </a:spcBef>
              <a:spcAft>
                <a:spcPts val="0"/>
              </a:spcAft>
              <a:buClr>
                <a:schemeClr val="dk1"/>
              </a:buClr>
              <a:buSzPts val="2100"/>
              <a:buFont typeface="Arial"/>
              <a:buNone/>
              <a:defRPr/>
            </a:lvl1pPr>
            <a:lvl2pPr lvl="1" rtl="0" algn="ctr">
              <a:spcBef>
                <a:spcPts val="400"/>
              </a:spcBef>
              <a:spcAft>
                <a:spcPts val="0"/>
              </a:spcAft>
              <a:buClr>
                <a:schemeClr val="dk1"/>
              </a:buClr>
              <a:buSzPts val="1900"/>
              <a:buFont typeface="Arial"/>
              <a:buNone/>
              <a:defRPr/>
            </a:lvl2pPr>
            <a:lvl3pPr lvl="2" rtl="0" algn="ctr">
              <a:spcBef>
                <a:spcPts val="300"/>
              </a:spcBef>
              <a:spcAft>
                <a:spcPts val="0"/>
              </a:spcAft>
              <a:buClr>
                <a:schemeClr val="dk1"/>
              </a:buClr>
              <a:buSzPts val="1600"/>
              <a:buFont typeface="Arial"/>
              <a:buNone/>
              <a:defRPr/>
            </a:lvl3pPr>
            <a:lvl4pPr lvl="3" rtl="0" algn="ctr">
              <a:spcBef>
                <a:spcPts val="300"/>
              </a:spcBef>
              <a:spcAft>
                <a:spcPts val="0"/>
              </a:spcAft>
              <a:buClr>
                <a:schemeClr val="dk1"/>
              </a:buClr>
              <a:buSzPts val="1300"/>
              <a:buFont typeface="Arial"/>
              <a:buNone/>
              <a:defRPr/>
            </a:lvl4pPr>
            <a:lvl5pPr lvl="4" rtl="0" algn="ctr">
              <a:spcBef>
                <a:spcPts val="300"/>
              </a:spcBef>
              <a:spcAft>
                <a:spcPts val="0"/>
              </a:spcAft>
              <a:buClr>
                <a:schemeClr val="dk1"/>
              </a:buClr>
              <a:buSzPts val="1300"/>
              <a:buFont typeface="Arial"/>
              <a:buNone/>
              <a:defRPr/>
            </a:lvl5pPr>
            <a:lvl6pPr lvl="5" rtl="0" algn="ctr">
              <a:spcBef>
                <a:spcPts val="300"/>
              </a:spcBef>
              <a:spcAft>
                <a:spcPts val="0"/>
              </a:spcAft>
              <a:buClr>
                <a:schemeClr val="dk1"/>
              </a:buClr>
              <a:buSzPts val="1300"/>
              <a:buFont typeface="Arial"/>
              <a:buNone/>
              <a:defRPr/>
            </a:lvl6pPr>
            <a:lvl7pPr lvl="6" rtl="0" algn="ctr">
              <a:spcBef>
                <a:spcPts val="300"/>
              </a:spcBef>
              <a:spcAft>
                <a:spcPts val="0"/>
              </a:spcAft>
              <a:buClr>
                <a:schemeClr val="dk1"/>
              </a:buClr>
              <a:buSzPts val="1300"/>
              <a:buFont typeface="Arial"/>
              <a:buNone/>
              <a:defRPr/>
            </a:lvl7pPr>
            <a:lvl8pPr lvl="7" rtl="0" algn="ctr">
              <a:spcBef>
                <a:spcPts val="300"/>
              </a:spcBef>
              <a:spcAft>
                <a:spcPts val="0"/>
              </a:spcAft>
              <a:buClr>
                <a:schemeClr val="dk1"/>
              </a:buClr>
              <a:buSzPts val="1300"/>
              <a:buFont typeface="Arial"/>
              <a:buNone/>
              <a:defRPr/>
            </a:lvl8pPr>
            <a:lvl9pPr lvl="8" rtl="0" algn="ctr">
              <a:spcBef>
                <a:spcPts val="300"/>
              </a:spcBef>
              <a:spcAft>
                <a:spcPts val="0"/>
              </a:spcAft>
              <a:buClr>
                <a:schemeClr val="dk1"/>
              </a:buClr>
              <a:buSzPts val="1300"/>
              <a:buFont typeface="Arial"/>
              <a:buNone/>
              <a:defRPr/>
            </a:lvl9pPr>
          </a:lstStyle>
          <a:p/>
        </p:txBody>
      </p:sp>
      <p:sp>
        <p:nvSpPr>
          <p:cNvPr id="59" name="Google Shape;59;p14"/>
          <p:cNvSpPr txBox="1"/>
          <p:nvPr>
            <p:ph idx="10" type="dt"/>
          </p:nvPr>
        </p:nvSpPr>
        <p:spPr>
          <a:xfrm>
            <a:off x="457824" y="4683834"/>
            <a:ext cx="2133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60" name="Google Shape;60;p14"/>
          <p:cNvSpPr txBox="1"/>
          <p:nvPr>
            <p:ph idx="11" type="ftr"/>
          </p:nvPr>
        </p:nvSpPr>
        <p:spPr>
          <a:xfrm>
            <a:off x="3124824" y="4683834"/>
            <a:ext cx="2895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61" name="Google Shape;61;p14"/>
          <p:cNvSpPr txBox="1"/>
          <p:nvPr>
            <p:ph idx="12" type="sldNum"/>
          </p:nvPr>
        </p:nvSpPr>
        <p:spPr>
          <a:xfrm>
            <a:off x="6553824" y="4683834"/>
            <a:ext cx="2133000" cy="357300"/>
          </a:xfrm>
          <a:prstGeom prst="rect">
            <a:avLst/>
          </a:prstGeom>
          <a:noFill/>
          <a:ln>
            <a:noFill/>
          </a:ln>
        </p:spPr>
        <p:txBody>
          <a:bodyPr anchorCtr="0" anchor="t" bIns="30775" lIns="61550" spcFirstLastPara="1" rIns="61550" wrap="square" tIns="30775">
            <a:noAutofit/>
          </a:bodyPr>
          <a:lstStyle>
            <a:lvl1pPr indent="0" lvl="0"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2" name="Shape 62"/>
        <p:cNvGrpSpPr/>
        <p:nvPr/>
      </p:nvGrpSpPr>
      <p:grpSpPr>
        <a:xfrm>
          <a:off x="0" y="0"/>
          <a:ext cx="0" cy="0"/>
          <a:chOff x="0" y="0"/>
          <a:chExt cx="0" cy="0"/>
        </a:xfrm>
      </p:grpSpPr>
      <p:sp>
        <p:nvSpPr>
          <p:cNvPr id="63" name="Google Shape;63;p15"/>
          <p:cNvSpPr txBox="1"/>
          <p:nvPr>
            <p:ph type="title"/>
          </p:nvPr>
        </p:nvSpPr>
        <p:spPr>
          <a:xfrm rot="5400000">
            <a:off x="5463843" y="1371608"/>
            <a:ext cx="4388700" cy="2057100"/>
          </a:xfrm>
          <a:prstGeom prst="rect">
            <a:avLst/>
          </a:prstGeom>
          <a:noFill/>
          <a:ln>
            <a:noFill/>
          </a:ln>
        </p:spPr>
        <p:txBody>
          <a:bodyPr anchorCtr="0" anchor="ctr" bIns="30775" lIns="61550" spcFirstLastPara="1" rIns="61550" wrap="square" tIns="30775"/>
          <a:lstStyle>
            <a:lvl1pPr lvl="0" rtl="0" algn="ctr">
              <a:spcBef>
                <a:spcPts val="0"/>
              </a:spcBef>
              <a:spcAft>
                <a:spcPts val="0"/>
              </a:spcAft>
              <a:buSzPts val="200"/>
              <a:buNone/>
              <a:defRPr/>
            </a:lvl1pPr>
            <a:lvl2pPr lvl="1" rtl="0" algn="ctr">
              <a:spcBef>
                <a:spcPts val="0"/>
              </a:spcBef>
              <a:spcAft>
                <a:spcPts val="0"/>
              </a:spcAft>
              <a:buSzPts val="200"/>
              <a:buNone/>
              <a:defRPr/>
            </a:lvl2pPr>
            <a:lvl3pPr lvl="2" rtl="0" algn="ctr">
              <a:spcBef>
                <a:spcPts val="0"/>
              </a:spcBef>
              <a:spcAft>
                <a:spcPts val="0"/>
              </a:spcAft>
              <a:buSzPts val="200"/>
              <a:buNone/>
              <a:defRPr/>
            </a:lvl3pPr>
            <a:lvl4pPr lvl="3" rtl="0" algn="ctr">
              <a:spcBef>
                <a:spcPts val="0"/>
              </a:spcBef>
              <a:spcAft>
                <a:spcPts val="0"/>
              </a:spcAft>
              <a:buSzPts val="200"/>
              <a:buNone/>
              <a:defRPr/>
            </a:lvl4pPr>
            <a:lvl5pPr lvl="4" rtl="0" algn="ctr">
              <a:spcBef>
                <a:spcPts val="0"/>
              </a:spcBef>
              <a:spcAft>
                <a:spcPts val="0"/>
              </a:spcAft>
              <a:buSzPts val="200"/>
              <a:buNone/>
              <a:defRPr/>
            </a:lvl5pPr>
            <a:lvl6pPr lvl="5" rtl="0" algn="ctr">
              <a:spcBef>
                <a:spcPts val="0"/>
              </a:spcBef>
              <a:spcAft>
                <a:spcPts val="0"/>
              </a:spcAft>
              <a:buSzPts val="200"/>
              <a:buNone/>
              <a:defRPr/>
            </a:lvl6pPr>
            <a:lvl7pPr lvl="6" rtl="0" algn="ctr">
              <a:spcBef>
                <a:spcPts val="0"/>
              </a:spcBef>
              <a:spcAft>
                <a:spcPts val="0"/>
              </a:spcAft>
              <a:buSzPts val="200"/>
              <a:buNone/>
              <a:defRPr/>
            </a:lvl7pPr>
            <a:lvl8pPr lvl="7" rtl="0" algn="ctr">
              <a:spcBef>
                <a:spcPts val="0"/>
              </a:spcBef>
              <a:spcAft>
                <a:spcPts val="0"/>
              </a:spcAft>
              <a:buSzPts val="200"/>
              <a:buNone/>
              <a:defRPr/>
            </a:lvl8pPr>
            <a:lvl9pPr lvl="8" rtl="0" algn="ctr">
              <a:spcBef>
                <a:spcPts val="0"/>
              </a:spcBef>
              <a:spcAft>
                <a:spcPts val="0"/>
              </a:spcAft>
              <a:buSzPts val="200"/>
              <a:buNone/>
              <a:defRPr/>
            </a:lvl9pPr>
          </a:lstStyle>
          <a:p/>
        </p:txBody>
      </p:sp>
      <p:sp>
        <p:nvSpPr>
          <p:cNvPr id="64" name="Google Shape;64;p15"/>
          <p:cNvSpPr txBox="1"/>
          <p:nvPr>
            <p:ph idx="1" type="body"/>
          </p:nvPr>
        </p:nvSpPr>
        <p:spPr>
          <a:xfrm rot="5400000">
            <a:off x="1335649" y="-672142"/>
            <a:ext cx="4388700" cy="6144600"/>
          </a:xfrm>
          <a:prstGeom prst="rect">
            <a:avLst/>
          </a:prstGeom>
          <a:noFill/>
          <a:ln>
            <a:noFill/>
          </a:ln>
        </p:spPr>
        <p:txBody>
          <a:bodyPr anchorCtr="0" anchor="t" bIns="30775" lIns="61550" spcFirstLastPara="1" rIns="61550" wrap="square" tIns="30775"/>
          <a:lstStyle>
            <a:lvl1pPr indent="-247650" lvl="0" marL="457200" rtl="0" algn="l">
              <a:spcBef>
                <a:spcPts val="100"/>
              </a:spcBef>
              <a:spcAft>
                <a:spcPts val="0"/>
              </a:spcAft>
              <a:buClr>
                <a:schemeClr val="dk1"/>
              </a:buClr>
              <a:buSzPts val="300"/>
              <a:buChar char="•"/>
              <a:defRPr/>
            </a:lvl1pPr>
            <a:lvl2pPr indent="-247650" lvl="1" marL="914400" rtl="0" algn="l">
              <a:spcBef>
                <a:spcPts val="100"/>
              </a:spcBef>
              <a:spcAft>
                <a:spcPts val="0"/>
              </a:spcAft>
              <a:buClr>
                <a:schemeClr val="dk1"/>
              </a:buClr>
              <a:buSzPts val="300"/>
              <a:buChar char="–"/>
              <a:defRPr/>
            </a:lvl2pPr>
            <a:lvl3pPr indent="-247650" lvl="2" marL="1371600" rtl="0" algn="l">
              <a:spcBef>
                <a:spcPts val="100"/>
              </a:spcBef>
              <a:spcAft>
                <a:spcPts val="0"/>
              </a:spcAft>
              <a:buClr>
                <a:schemeClr val="dk1"/>
              </a:buClr>
              <a:buSzPts val="300"/>
              <a:buChar char="•"/>
              <a:defRPr/>
            </a:lvl3pPr>
            <a:lvl4pPr indent="-247650" lvl="3" marL="1828800" rtl="0" algn="l">
              <a:spcBef>
                <a:spcPts val="100"/>
              </a:spcBef>
              <a:spcAft>
                <a:spcPts val="0"/>
              </a:spcAft>
              <a:buClr>
                <a:schemeClr val="dk1"/>
              </a:buClr>
              <a:buSzPts val="300"/>
              <a:buChar char="–"/>
              <a:defRPr/>
            </a:lvl4pPr>
            <a:lvl5pPr indent="-247650" lvl="4" marL="2286000" rtl="0" algn="l">
              <a:spcBef>
                <a:spcPts val="100"/>
              </a:spcBef>
              <a:spcAft>
                <a:spcPts val="0"/>
              </a:spcAft>
              <a:buClr>
                <a:schemeClr val="dk1"/>
              </a:buClr>
              <a:buSzPts val="300"/>
              <a:buChar char="»"/>
              <a:defRPr/>
            </a:lvl5pPr>
            <a:lvl6pPr indent="-247650" lvl="5" marL="2743200" rtl="0" algn="l">
              <a:spcBef>
                <a:spcPts val="100"/>
              </a:spcBef>
              <a:spcAft>
                <a:spcPts val="0"/>
              </a:spcAft>
              <a:buClr>
                <a:schemeClr val="dk1"/>
              </a:buClr>
              <a:buSzPts val="300"/>
              <a:buChar char="»"/>
              <a:defRPr/>
            </a:lvl6pPr>
            <a:lvl7pPr indent="-247650" lvl="6" marL="3200400" rtl="0" algn="l">
              <a:spcBef>
                <a:spcPts val="100"/>
              </a:spcBef>
              <a:spcAft>
                <a:spcPts val="0"/>
              </a:spcAft>
              <a:buClr>
                <a:schemeClr val="dk1"/>
              </a:buClr>
              <a:buSzPts val="300"/>
              <a:buChar char="»"/>
              <a:defRPr/>
            </a:lvl7pPr>
            <a:lvl8pPr indent="-247650" lvl="7" marL="3657600" rtl="0" algn="l">
              <a:spcBef>
                <a:spcPts val="100"/>
              </a:spcBef>
              <a:spcAft>
                <a:spcPts val="0"/>
              </a:spcAft>
              <a:buClr>
                <a:schemeClr val="dk1"/>
              </a:buClr>
              <a:buSzPts val="300"/>
              <a:buChar char="»"/>
              <a:defRPr/>
            </a:lvl8pPr>
            <a:lvl9pPr indent="-247650" lvl="8" marL="4114800" rtl="0" algn="l">
              <a:spcBef>
                <a:spcPts val="100"/>
              </a:spcBef>
              <a:spcAft>
                <a:spcPts val="0"/>
              </a:spcAft>
              <a:buClr>
                <a:schemeClr val="dk1"/>
              </a:buClr>
              <a:buSzPts val="300"/>
              <a:buChar char="»"/>
              <a:defRPr/>
            </a:lvl9pPr>
          </a:lstStyle>
          <a:p/>
        </p:txBody>
      </p:sp>
      <p:sp>
        <p:nvSpPr>
          <p:cNvPr id="65" name="Google Shape;65;p15"/>
          <p:cNvSpPr txBox="1"/>
          <p:nvPr>
            <p:ph idx="10" type="dt"/>
          </p:nvPr>
        </p:nvSpPr>
        <p:spPr>
          <a:xfrm>
            <a:off x="457824" y="4683834"/>
            <a:ext cx="2133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66" name="Google Shape;66;p15"/>
          <p:cNvSpPr txBox="1"/>
          <p:nvPr>
            <p:ph idx="11" type="ftr"/>
          </p:nvPr>
        </p:nvSpPr>
        <p:spPr>
          <a:xfrm>
            <a:off x="3124824" y="4683834"/>
            <a:ext cx="2895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67" name="Google Shape;67;p15"/>
          <p:cNvSpPr txBox="1"/>
          <p:nvPr>
            <p:ph idx="12" type="sldNum"/>
          </p:nvPr>
        </p:nvSpPr>
        <p:spPr>
          <a:xfrm>
            <a:off x="6553824" y="4683834"/>
            <a:ext cx="2133000" cy="357300"/>
          </a:xfrm>
          <a:prstGeom prst="rect">
            <a:avLst/>
          </a:prstGeom>
          <a:noFill/>
          <a:ln>
            <a:noFill/>
          </a:ln>
        </p:spPr>
        <p:txBody>
          <a:bodyPr anchorCtr="0" anchor="t" bIns="30775" lIns="61550" spcFirstLastPara="1" rIns="61550" wrap="square" tIns="30775">
            <a:noAutofit/>
          </a:bodyPr>
          <a:lstStyle>
            <a:lvl1pPr indent="0" lvl="0"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457824" y="205808"/>
            <a:ext cx="8229000" cy="857400"/>
          </a:xfrm>
          <a:prstGeom prst="rect">
            <a:avLst/>
          </a:prstGeom>
          <a:noFill/>
          <a:ln>
            <a:noFill/>
          </a:ln>
        </p:spPr>
        <p:txBody>
          <a:bodyPr anchorCtr="0" anchor="ctr" bIns="30775" lIns="61550" spcFirstLastPara="1" rIns="61550" wrap="square" tIns="30775"/>
          <a:lstStyle>
            <a:lvl1pPr lvl="0" rtl="0" algn="ctr">
              <a:spcBef>
                <a:spcPts val="0"/>
              </a:spcBef>
              <a:spcAft>
                <a:spcPts val="0"/>
              </a:spcAft>
              <a:buSzPts val="200"/>
              <a:buNone/>
              <a:defRPr/>
            </a:lvl1pPr>
            <a:lvl2pPr lvl="1" rtl="0" algn="ctr">
              <a:spcBef>
                <a:spcPts val="0"/>
              </a:spcBef>
              <a:spcAft>
                <a:spcPts val="0"/>
              </a:spcAft>
              <a:buSzPts val="200"/>
              <a:buNone/>
              <a:defRPr/>
            </a:lvl2pPr>
            <a:lvl3pPr lvl="2" rtl="0" algn="ctr">
              <a:spcBef>
                <a:spcPts val="0"/>
              </a:spcBef>
              <a:spcAft>
                <a:spcPts val="0"/>
              </a:spcAft>
              <a:buSzPts val="200"/>
              <a:buNone/>
              <a:defRPr/>
            </a:lvl3pPr>
            <a:lvl4pPr lvl="3" rtl="0" algn="ctr">
              <a:spcBef>
                <a:spcPts val="0"/>
              </a:spcBef>
              <a:spcAft>
                <a:spcPts val="0"/>
              </a:spcAft>
              <a:buSzPts val="200"/>
              <a:buNone/>
              <a:defRPr/>
            </a:lvl4pPr>
            <a:lvl5pPr lvl="4" rtl="0" algn="ctr">
              <a:spcBef>
                <a:spcPts val="0"/>
              </a:spcBef>
              <a:spcAft>
                <a:spcPts val="0"/>
              </a:spcAft>
              <a:buSzPts val="200"/>
              <a:buNone/>
              <a:defRPr/>
            </a:lvl5pPr>
            <a:lvl6pPr lvl="5" rtl="0" algn="ctr">
              <a:spcBef>
                <a:spcPts val="0"/>
              </a:spcBef>
              <a:spcAft>
                <a:spcPts val="0"/>
              </a:spcAft>
              <a:buSzPts val="200"/>
              <a:buNone/>
              <a:defRPr/>
            </a:lvl6pPr>
            <a:lvl7pPr lvl="6" rtl="0" algn="ctr">
              <a:spcBef>
                <a:spcPts val="0"/>
              </a:spcBef>
              <a:spcAft>
                <a:spcPts val="0"/>
              </a:spcAft>
              <a:buSzPts val="200"/>
              <a:buNone/>
              <a:defRPr/>
            </a:lvl7pPr>
            <a:lvl8pPr lvl="7" rtl="0" algn="ctr">
              <a:spcBef>
                <a:spcPts val="0"/>
              </a:spcBef>
              <a:spcAft>
                <a:spcPts val="0"/>
              </a:spcAft>
              <a:buSzPts val="200"/>
              <a:buNone/>
              <a:defRPr/>
            </a:lvl8pPr>
            <a:lvl9pPr lvl="8" rtl="0" algn="ctr">
              <a:spcBef>
                <a:spcPts val="0"/>
              </a:spcBef>
              <a:spcAft>
                <a:spcPts val="0"/>
              </a:spcAft>
              <a:buSzPts val="200"/>
              <a:buNone/>
              <a:defRPr/>
            </a:lvl9pPr>
          </a:lstStyle>
          <a:p/>
        </p:txBody>
      </p:sp>
      <p:sp>
        <p:nvSpPr>
          <p:cNvPr id="70" name="Google Shape;70;p16"/>
          <p:cNvSpPr txBox="1"/>
          <p:nvPr>
            <p:ph idx="1" type="body"/>
          </p:nvPr>
        </p:nvSpPr>
        <p:spPr>
          <a:xfrm rot="5400000">
            <a:off x="2874843" y="-1217333"/>
            <a:ext cx="3394800" cy="8229000"/>
          </a:xfrm>
          <a:prstGeom prst="rect">
            <a:avLst/>
          </a:prstGeom>
          <a:noFill/>
          <a:ln>
            <a:noFill/>
          </a:ln>
        </p:spPr>
        <p:txBody>
          <a:bodyPr anchorCtr="0" anchor="t" bIns="30775" lIns="61550" spcFirstLastPara="1" rIns="61550" wrap="square" tIns="30775"/>
          <a:lstStyle>
            <a:lvl1pPr indent="-247650" lvl="0" marL="457200" rtl="0" algn="l">
              <a:spcBef>
                <a:spcPts val="100"/>
              </a:spcBef>
              <a:spcAft>
                <a:spcPts val="0"/>
              </a:spcAft>
              <a:buClr>
                <a:schemeClr val="dk1"/>
              </a:buClr>
              <a:buSzPts val="300"/>
              <a:buChar char="•"/>
              <a:defRPr/>
            </a:lvl1pPr>
            <a:lvl2pPr indent="-247650" lvl="1" marL="914400" rtl="0" algn="l">
              <a:spcBef>
                <a:spcPts val="100"/>
              </a:spcBef>
              <a:spcAft>
                <a:spcPts val="0"/>
              </a:spcAft>
              <a:buClr>
                <a:schemeClr val="dk1"/>
              </a:buClr>
              <a:buSzPts val="300"/>
              <a:buChar char="–"/>
              <a:defRPr/>
            </a:lvl2pPr>
            <a:lvl3pPr indent="-247650" lvl="2" marL="1371600" rtl="0" algn="l">
              <a:spcBef>
                <a:spcPts val="100"/>
              </a:spcBef>
              <a:spcAft>
                <a:spcPts val="0"/>
              </a:spcAft>
              <a:buClr>
                <a:schemeClr val="dk1"/>
              </a:buClr>
              <a:buSzPts val="300"/>
              <a:buChar char="•"/>
              <a:defRPr/>
            </a:lvl3pPr>
            <a:lvl4pPr indent="-247650" lvl="3" marL="1828800" rtl="0" algn="l">
              <a:spcBef>
                <a:spcPts val="100"/>
              </a:spcBef>
              <a:spcAft>
                <a:spcPts val="0"/>
              </a:spcAft>
              <a:buClr>
                <a:schemeClr val="dk1"/>
              </a:buClr>
              <a:buSzPts val="300"/>
              <a:buChar char="–"/>
              <a:defRPr/>
            </a:lvl4pPr>
            <a:lvl5pPr indent="-247650" lvl="4" marL="2286000" rtl="0" algn="l">
              <a:spcBef>
                <a:spcPts val="100"/>
              </a:spcBef>
              <a:spcAft>
                <a:spcPts val="0"/>
              </a:spcAft>
              <a:buClr>
                <a:schemeClr val="dk1"/>
              </a:buClr>
              <a:buSzPts val="300"/>
              <a:buChar char="»"/>
              <a:defRPr/>
            </a:lvl5pPr>
            <a:lvl6pPr indent="-247650" lvl="5" marL="2743200" rtl="0" algn="l">
              <a:spcBef>
                <a:spcPts val="100"/>
              </a:spcBef>
              <a:spcAft>
                <a:spcPts val="0"/>
              </a:spcAft>
              <a:buClr>
                <a:schemeClr val="dk1"/>
              </a:buClr>
              <a:buSzPts val="300"/>
              <a:buChar char="»"/>
              <a:defRPr/>
            </a:lvl6pPr>
            <a:lvl7pPr indent="-247650" lvl="6" marL="3200400" rtl="0" algn="l">
              <a:spcBef>
                <a:spcPts val="100"/>
              </a:spcBef>
              <a:spcAft>
                <a:spcPts val="0"/>
              </a:spcAft>
              <a:buClr>
                <a:schemeClr val="dk1"/>
              </a:buClr>
              <a:buSzPts val="300"/>
              <a:buChar char="»"/>
              <a:defRPr/>
            </a:lvl7pPr>
            <a:lvl8pPr indent="-247650" lvl="7" marL="3657600" rtl="0" algn="l">
              <a:spcBef>
                <a:spcPts val="100"/>
              </a:spcBef>
              <a:spcAft>
                <a:spcPts val="0"/>
              </a:spcAft>
              <a:buClr>
                <a:schemeClr val="dk1"/>
              </a:buClr>
              <a:buSzPts val="300"/>
              <a:buChar char="»"/>
              <a:defRPr/>
            </a:lvl8pPr>
            <a:lvl9pPr indent="-247650" lvl="8" marL="4114800" rtl="0" algn="l">
              <a:spcBef>
                <a:spcPts val="100"/>
              </a:spcBef>
              <a:spcAft>
                <a:spcPts val="0"/>
              </a:spcAft>
              <a:buClr>
                <a:schemeClr val="dk1"/>
              </a:buClr>
              <a:buSzPts val="300"/>
              <a:buChar char="»"/>
              <a:defRPr/>
            </a:lvl9pPr>
          </a:lstStyle>
          <a:p/>
        </p:txBody>
      </p:sp>
      <p:sp>
        <p:nvSpPr>
          <p:cNvPr id="71" name="Google Shape;71;p16"/>
          <p:cNvSpPr txBox="1"/>
          <p:nvPr>
            <p:ph idx="10" type="dt"/>
          </p:nvPr>
        </p:nvSpPr>
        <p:spPr>
          <a:xfrm>
            <a:off x="457824" y="4683834"/>
            <a:ext cx="2133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72" name="Google Shape;72;p16"/>
          <p:cNvSpPr txBox="1"/>
          <p:nvPr>
            <p:ph idx="11" type="ftr"/>
          </p:nvPr>
        </p:nvSpPr>
        <p:spPr>
          <a:xfrm>
            <a:off x="3124824" y="4683834"/>
            <a:ext cx="2895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73" name="Google Shape;73;p16"/>
          <p:cNvSpPr txBox="1"/>
          <p:nvPr>
            <p:ph idx="12" type="sldNum"/>
          </p:nvPr>
        </p:nvSpPr>
        <p:spPr>
          <a:xfrm>
            <a:off x="6553824" y="4683834"/>
            <a:ext cx="2133000" cy="357300"/>
          </a:xfrm>
          <a:prstGeom prst="rect">
            <a:avLst/>
          </a:prstGeom>
          <a:noFill/>
          <a:ln>
            <a:noFill/>
          </a:ln>
        </p:spPr>
        <p:txBody>
          <a:bodyPr anchorCtr="0" anchor="t" bIns="30775" lIns="61550" spcFirstLastPara="1" rIns="61550" wrap="square" tIns="30775">
            <a:noAutofit/>
          </a:bodyPr>
          <a:lstStyle>
            <a:lvl1pPr indent="0" lvl="0"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4" name="Shape 74"/>
        <p:cNvGrpSpPr/>
        <p:nvPr/>
      </p:nvGrpSpPr>
      <p:grpSpPr>
        <a:xfrm>
          <a:off x="0" y="0"/>
          <a:ext cx="0" cy="0"/>
          <a:chOff x="0" y="0"/>
          <a:chExt cx="0" cy="0"/>
        </a:xfrm>
      </p:grpSpPr>
      <p:sp>
        <p:nvSpPr>
          <p:cNvPr id="75" name="Google Shape;75;p17"/>
          <p:cNvSpPr txBox="1"/>
          <p:nvPr>
            <p:ph type="title"/>
          </p:nvPr>
        </p:nvSpPr>
        <p:spPr>
          <a:xfrm>
            <a:off x="1792174" y="3600365"/>
            <a:ext cx="5486400" cy="425100"/>
          </a:xfrm>
          <a:prstGeom prst="rect">
            <a:avLst/>
          </a:prstGeom>
          <a:noFill/>
          <a:ln>
            <a:noFill/>
          </a:ln>
        </p:spPr>
        <p:txBody>
          <a:bodyPr anchorCtr="0" anchor="b" bIns="30775" lIns="61550" spcFirstLastPara="1" rIns="61550" wrap="square" tIns="30775"/>
          <a:lstStyle>
            <a:lvl1pPr lvl="0" rtl="0" algn="l">
              <a:spcBef>
                <a:spcPts val="0"/>
              </a:spcBef>
              <a:spcAft>
                <a:spcPts val="0"/>
              </a:spcAft>
              <a:buSzPts val="200"/>
              <a:buNone/>
              <a:defRPr b="1" sz="300"/>
            </a:lvl1pPr>
            <a:lvl2pPr lvl="1" rtl="0" algn="ctr">
              <a:spcBef>
                <a:spcPts val="0"/>
              </a:spcBef>
              <a:spcAft>
                <a:spcPts val="0"/>
              </a:spcAft>
              <a:buSzPts val="200"/>
              <a:buNone/>
              <a:defRPr/>
            </a:lvl2pPr>
            <a:lvl3pPr lvl="2" rtl="0" algn="ctr">
              <a:spcBef>
                <a:spcPts val="0"/>
              </a:spcBef>
              <a:spcAft>
                <a:spcPts val="0"/>
              </a:spcAft>
              <a:buSzPts val="200"/>
              <a:buNone/>
              <a:defRPr/>
            </a:lvl3pPr>
            <a:lvl4pPr lvl="3" rtl="0" algn="ctr">
              <a:spcBef>
                <a:spcPts val="0"/>
              </a:spcBef>
              <a:spcAft>
                <a:spcPts val="0"/>
              </a:spcAft>
              <a:buSzPts val="200"/>
              <a:buNone/>
              <a:defRPr/>
            </a:lvl4pPr>
            <a:lvl5pPr lvl="4" rtl="0" algn="ctr">
              <a:spcBef>
                <a:spcPts val="0"/>
              </a:spcBef>
              <a:spcAft>
                <a:spcPts val="0"/>
              </a:spcAft>
              <a:buSzPts val="200"/>
              <a:buNone/>
              <a:defRPr/>
            </a:lvl5pPr>
            <a:lvl6pPr lvl="5" rtl="0" algn="ctr">
              <a:spcBef>
                <a:spcPts val="0"/>
              </a:spcBef>
              <a:spcAft>
                <a:spcPts val="0"/>
              </a:spcAft>
              <a:buSzPts val="200"/>
              <a:buNone/>
              <a:defRPr/>
            </a:lvl6pPr>
            <a:lvl7pPr lvl="6" rtl="0" algn="ctr">
              <a:spcBef>
                <a:spcPts val="0"/>
              </a:spcBef>
              <a:spcAft>
                <a:spcPts val="0"/>
              </a:spcAft>
              <a:buSzPts val="200"/>
              <a:buNone/>
              <a:defRPr/>
            </a:lvl7pPr>
            <a:lvl8pPr lvl="7" rtl="0" algn="ctr">
              <a:spcBef>
                <a:spcPts val="0"/>
              </a:spcBef>
              <a:spcAft>
                <a:spcPts val="0"/>
              </a:spcAft>
              <a:buSzPts val="200"/>
              <a:buNone/>
              <a:defRPr/>
            </a:lvl8pPr>
            <a:lvl9pPr lvl="8" rtl="0" algn="ctr">
              <a:spcBef>
                <a:spcPts val="0"/>
              </a:spcBef>
              <a:spcAft>
                <a:spcPts val="0"/>
              </a:spcAft>
              <a:buSzPts val="200"/>
              <a:buNone/>
              <a:defRPr/>
            </a:lvl9pPr>
          </a:lstStyle>
          <a:p/>
        </p:txBody>
      </p:sp>
      <p:sp>
        <p:nvSpPr>
          <p:cNvPr id="76" name="Google Shape;76;p17"/>
          <p:cNvSpPr/>
          <p:nvPr>
            <p:ph idx="2" type="pic"/>
          </p:nvPr>
        </p:nvSpPr>
        <p:spPr>
          <a:xfrm>
            <a:off x="1792174" y="459666"/>
            <a:ext cx="5486400" cy="3086100"/>
          </a:xfrm>
          <a:prstGeom prst="rect">
            <a:avLst/>
          </a:prstGeom>
          <a:noFill/>
          <a:ln>
            <a:noFill/>
          </a:ln>
        </p:spPr>
        <p:txBody>
          <a:bodyPr anchorCtr="0" anchor="t" bIns="30775" lIns="61550" spcFirstLastPara="1" rIns="61550" wrap="square" tIns="30775"/>
          <a:lstStyle>
            <a:lvl1pPr lvl="0" marR="0" rtl="0" algn="l">
              <a:spcBef>
                <a:spcPts val="1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1pPr>
            <a:lvl2pPr lvl="1" marR="0" rtl="0" algn="l">
              <a:spcBef>
                <a:spcPts val="1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2pPr>
            <a:lvl3pPr lvl="2" marR="0" rtl="0" algn="l">
              <a:spcBef>
                <a:spcPts val="100"/>
              </a:spcBef>
              <a:spcAft>
                <a:spcPts val="0"/>
              </a:spcAft>
              <a:buClr>
                <a:schemeClr val="dk1"/>
              </a:buClr>
              <a:buSzPts val="400"/>
              <a:buFont typeface="Arial"/>
              <a:buNone/>
              <a:defRPr b="0" i="0" sz="400" u="none" cap="none" strike="noStrike">
                <a:solidFill>
                  <a:schemeClr val="dk1"/>
                </a:solidFill>
                <a:latin typeface="Arial"/>
                <a:ea typeface="Arial"/>
                <a:cs typeface="Arial"/>
                <a:sym typeface="Arial"/>
              </a:defRPr>
            </a:lvl3pPr>
            <a:lvl4pPr lvl="3"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5pPr>
            <a:lvl6pPr lvl="5"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6pPr>
            <a:lvl7pPr lvl="6"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7pPr>
            <a:lvl8pPr lvl="7"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8pPr>
            <a:lvl9pPr lvl="8"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9pPr>
          </a:lstStyle>
          <a:p/>
        </p:txBody>
      </p:sp>
      <p:sp>
        <p:nvSpPr>
          <p:cNvPr id="77" name="Google Shape;77;p17"/>
          <p:cNvSpPr txBox="1"/>
          <p:nvPr>
            <p:ph idx="1" type="body"/>
          </p:nvPr>
        </p:nvSpPr>
        <p:spPr>
          <a:xfrm>
            <a:off x="1792174" y="4025588"/>
            <a:ext cx="5486400" cy="603600"/>
          </a:xfrm>
          <a:prstGeom prst="rect">
            <a:avLst/>
          </a:prstGeom>
          <a:noFill/>
          <a:ln>
            <a:noFill/>
          </a:ln>
        </p:spPr>
        <p:txBody>
          <a:bodyPr anchorCtr="0" anchor="t" bIns="30775" lIns="61550" spcFirstLastPara="1" rIns="61550" wrap="square" tIns="30775"/>
          <a:lstStyle>
            <a:lvl1pPr indent="-228600" lvl="0" marL="457200" rtl="0" algn="l">
              <a:spcBef>
                <a:spcPts val="0"/>
              </a:spcBef>
              <a:spcAft>
                <a:spcPts val="0"/>
              </a:spcAft>
              <a:buClr>
                <a:schemeClr val="dk1"/>
              </a:buClr>
              <a:buSzPts val="200"/>
              <a:buFont typeface="Arial"/>
              <a:buNone/>
              <a:defRPr sz="200"/>
            </a:lvl1pPr>
            <a:lvl2pPr indent="-228600" lvl="1" marL="914400" rtl="0" algn="l">
              <a:spcBef>
                <a:spcPts val="0"/>
              </a:spcBef>
              <a:spcAft>
                <a:spcPts val="0"/>
              </a:spcAft>
              <a:buClr>
                <a:schemeClr val="dk1"/>
              </a:buClr>
              <a:buSzPts val="200"/>
              <a:buFont typeface="Arial"/>
              <a:buNone/>
              <a:defRPr sz="200"/>
            </a:lvl2pPr>
            <a:lvl3pPr indent="-228600" lvl="2" marL="1371600" rtl="0" algn="l">
              <a:spcBef>
                <a:spcPts val="0"/>
              </a:spcBef>
              <a:spcAft>
                <a:spcPts val="0"/>
              </a:spcAft>
              <a:buClr>
                <a:schemeClr val="dk1"/>
              </a:buClr>
              <a:buSzPts val="200"/>
              <a:buFont typeface="Arial"/>
              <a:buNone/>
              <a:defRPr sz="200"/>
            </a:lvl3pPr>
            <a:lvl4pPr indent="-228600" lvl="3" marL="1828800" rtl="0" algn="l">
              <a:spcBef>
                <a:spcPts val="0"/>
              </a:spcBef>
              <a:spcAft>
                <a:spcPts val="0"/>
              </a:spcAft>
              <a:buClr>
                <a:schemeClr val="dk1"/>
              </a:buClr>
              <a:buSzPts val="100"/>
              <a:buFont typeface="Arial"/>
              <a:buNone/>
              <a:defRPr sz="100"/>
            </a:lvl4pPr>
            <a:lvl5pPr indent="-228600" lvl="4" marL="2286000" rtl="0" algn="l">
              <a:spcBef>
                <a:spcPts val="0"/>
              </a:spcBef>
              <a:spcAft>
                <a:spcPts val="0"/>
              </a:spcAft>
              <a:buClr>
                <a:schemeClr val="dk1"/>
              </a:buClr>
              <a:buSzPts val="100"/>
              <a:buFont typeface="Arial"/>
              <a:buNone/>
              <a:defRPr sz="100"/>
            </a:lvl5pPr>
            <a:lvl6pPr indent="-228600" lvl="5" marL="2743200" rtl="0" algn="l">
              <a:spcBef>
                <a:spcPts val="0"/>
              </a:spcBef>
              <a:spcAft>
                <a:spcPts val="0"/>
              </a:spcAft>
              <a:buClr>
                <a:schemeClr val="dk1"/>
              </a:buClr>
              <a:buSzPts val="100"/>
              <a:buFont typeface="Arial"/>
              <a:buNone/>
              <a:defRPr sz="100"/>
            </a:lvl6pPr>
            <a:lvl7pPr indent="-228600" lvl="6" marL="3200400" rtl="0" algn="l">
              <a:spcBef>
                <a:spcPts val="0"/>
              </a:spcBef>
              <a:spcAft>
                <a:spcPts val="0"/>
              </a:spcAft>
              <a:buClr>
                <a:schemeClr val="dk1"/>
              </a:buClr>
              <a:buSzPts val="100"/>
              <a:buFont typeface="Arial"/>
              <a:buNone/>
              <a:defRPr sz="100"/>
            </a:lvl7pPr>
            <a:lvl8pPr indent="-228600" lvl="7" marL="3657600" rtl="0" algn="l">
              <a:spcBef>
                <a:spcPts val="0"/>
              </a:spcBef>
              <a:spcAft>
                <a:spcPts val="0"/>
              </a:spcAft>
              <a:buClr>
                <a:schemeClr val="dk1"/>
              </a:buClr>
              <a:buSzPts val="100"/>
              <a:buFont typeface="Arial"/>
              <a:buNone/>
              <a:defRPr sz="100"/>
            </a:lvl8pPr>
            <a:lvl9pPr indent="-228600" lvl="8" marL="4114800" rtl="0" algn="l">
              <a:spcBef>
                <a:spcPts val="0"/>
              </a:spcBef>
              <a:spcAft>
                <a:spcPts val="0"/>
              </a:spcAft>
              <a:buClr>
                <a:schemeClr val="dk1"/>
              </a:buClr>
              <a:buSzPts val="100"/>
              <a:buFont typeface="Arial"/>
              <a:buNone/>
              <a:defRPr sz="100"/>
            </a:lvl9pPr>
          </a:lstStyle>
          <a:p/>
        </p:txBody>
      </p:sp>
      <p:sp>
        <p:nvSpPr>
          <p:cNvPr id="78" name="Google Shape;78;p17"/>
          <p:cNvSpPr txBox="1"/>
          <p:nvPr>
            <p:ph idx="10" type="dt"/>
          </p:nvPr>
        </p:nvSpPr>
        <p:spPr>
          <a:xfrm>
            <a:off x="457824" y="4683834"/>
            <a:ext cx="2133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79" name="Google Shape;79;p17"/>
          <p:cNvSpPr txBox="1"/>
          <p:nvPr>
            <p:ph idx="11" type="ftr"/>
          </p:nvPr>
        </p:nvSpPr>
        <p:spPr>
          <a:xfrm>
            <a:off x="3124824" y="4683834"/>
            <a:ext cx="2895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80" name="Google Shape;80;p17"/>
          <p:cNvSpPr txBox="1"/>
          <p:nvPr>
            <p:ph idx="12" type="sldNum"/>
          </p:nvPr>
        </p:nvSpPr>
        <p:spPr>
          <a:xfrm>
            <a:off x="6553824" y="4683834"/>
            <a:ext cx="2133000" cy="357300"/>
          </a:xfrm>
          <a:prstGeom prst="rect">
            <a:avLst/>
          </a:prstGeom>
          <a:noFill/>
          <a:ln>
            <a:noFill/>
          </a:ln>
        </p:spPr>
        <p:txBody>
          <a:bodyPr anchorCtr="0" anchor="t" bIns="30775" lIns="61550" spcFirstLastPara="1" rIns="61550" wrap="square" tIns="30775">
            <a:noAutofit/>
          </a:bodyPr>
          <a:lstStyle>
            <a:lvl1pPr indent="0" lvl="0"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1" name="Shape 81"/>
        <p:cNvGrpSpPr/>
        <p:nvPr/>
      </p:nvGrpSpPr>
      <p:grpSpPr>
        <a:xfrm>
          <a:off x="0" y="0"/>
          <a:ext cx="0" cy="0"/>
          <a:chOff x="0" y="0"/>
          <a:chExt cx="0" cy="0"/>
        </a:xfrm>
      </p:grpSpPr>
      <p:sp>
        <p:nvSpPr>
          <p:cNvPr id="82" name="Google Shape;82;p18"/>
          <p:cNvSpPr txBox="1"/>
          <p:nvPr>
            <p:ph type="title"/>
          </p:nvPr>
        </p:nvSpPr>
        <p:spPr>
          <a:xfrm>
            <a:off x="457257" y="204745"/>
            <a:ext cx="3008400" cy="871500"/>
          </a:xfrm>
          <a:prstGeom prst="rect">
            <a:avLst/>
          </a:prstGeom>
          <a:noFill/>
          <a:ln>
            <a:noFill/>
          </a:ln>
        </p:spPr>
        <p:txBody>
          <a:bodyPr anchorCtr="0" anchor="b" bIns="30775" lIns="61550" spcFirstLastPara="1" rIns="61550" wrap="square" tIns="30775"/>
          <a:lstStyle>
            <a:lvl1pPr lvl="0" rtl="0" algn="l">
              <a:spcBef>
                <a:spcPts val="0"/>
              </a:spcBef>
              <a:spcAft>
                <a:spcPts val="0"/>
              </a:spcAft>
              <a:buSzPts val="200"/>
              <a:buNone/>
              <a:defRPr b="1" sz="300"/>
            </a:lvl1pPr>
            <a:lvl2pPr lvl="1" rtl="0" algn="ctr">
              <a:spcBef>
                <a:spcPts val="0"/>
              </a:spcBef>
              <a:spcAft>
                <a:spcPts val="0"/>
              </a:spcAft>
              <a:buSzPts val="200"/>
              <a:buNone/>
              <a:defRPr/>
            </a:lvl2pPr>
            <a:lvl3pPr lvl="2" rtl="0" algn="ctr">
              <a:spcBef>
                <a:spcPts val="0"/>
              </a:spcBef>
              <a:spcAft>
                <a:spcPts val="0"/>
              </a:spcAft>
              <a:buSzPts val="200"/>
              <a:buNone/>
              <a:defRPr/>
            </a:lvl3pPr>
            <a:lvl4pPr lvl="3" rtl="0" algn="ctr">
              <a:spcBef>
                <a:spcPts val="0"/>
              </a:spcBef>
              <a:spcAft>
                <a:spcPts val="0"/>
              </a:spcAft>
              <a:buSzPts val="200"/>
              <a:buNone/>
              <a:defRPr/>
            </a:lvl4pPr>
            <a:lvl5pPr lvl="4" rtl="0" algn="ctr">
              <a:spcBef>
                <a:spcPts val="0"/>
              </a:spcBef>
              <a:spcAft>
                <a:spcPts val="0"/>
              </a:spcAft>
              <a:buSzPts val="200"/>
              <a:buNone/>
              <a:defRPr/>
            </a:lvl5pPr>
            <a:lvl6pPr lvl="5" rtl="0" algn="ctr">
              <a:spcBef>
                <a:spcPts val="0"/>
              </a:spcBef>
              <a:spcAft>
                <a:spcPts val="0"/>
              </a:spcAft>
              <a:buSzPts val="200"/>
              <a:buNone/>
              <a:defRPr/>
            </a:lvl6pPr>
            <a:lvl7pPr lvl="6" rtl="0" algn="ctr">
              <a:spcBef>
                <a:spcPts val="0"/>
              </a:spcBef>
              <a:spcAft>
                <a:spcPts val="0"/>
              </a:spcAft>
              <a:buSzPts val="200"/>
              <a:buNone/>
              <a:defRPr/>
            </a:lvl7pPr>
            <a:lvl8pPr lvl="7" rtl="0" algn="ctr">
              <a:spcBef>
                <a:spcPts val="0"/>
              </a:spcBef>
              <a:spcAft>
                <a:spcPts val="0"/>
              </a:spcAft>
              <a:buSzPts val="200"/>
              <a:buNone/>
              <a:defRPr/>
            </a:lvl8pPr>
            <a:lvl9pPr lvl="8" rtl="0" algn="ctr">
              <a:spcBef>
                <a:spcPts val="0"/>
              </a:spcBef>
              <a:spcAft>
                <a:spcPts val="0"/>
              </a:spcAft>
              <a:buSzPts val="200"/>
              <a:buNone/>
              <a:defRPr/>
            </a:lvl9pPr>
          </a:lstStyle>
          <a:p/>
        </p:txBody>
      </p:sp>
      <p:sp>
        <p:nvSpPr>
          <p:cNvPr id="83" name="Google Shape;83;p18"/>
          <p:cNvSpPr txBox="1"/>
          <p:nvPr>
            <p:ph idx="1" type="body"/>
          </p:nvPr>
        </p:nvSpPr>
        <p:spPr>
          <a:xfrm>
            <a:off x="3574993" y="204745"/>
            <a:ext cx="5111700" cy="4389900"/>
          </a:xfrm>
          <a:prstGeom prst="rect">
            <a:avLst/>
          </a:prstGeom>
          <a:noFill/>
          <a:ln>
            <a:noFill/>
          </a:ln>
        </p:spPr>
        <p:txBody>
          <a:bodyPr anchorCtr="0" anchor="t" bIns="30775" lIns="61550" spcFirstLastPara="1" rIns="61550" wrap="square" tIns="30775"/>
          <a:lstStyle>
            <a:lvl1pPr indent="-260350" lvl="0" marL="457200" rtl="0" algn="l">
              <a:spcBef>
                <a:spcPts val="100"/>
              </a:spcBef>
              <a:spcAft>
                <a:spcPts val="0"/>
              </a:spcAft>
              <a:buClr>
                <a:schemeClr val="dk1"/>
              </a:buClr>
              <a:buSzPts val="500"/>
              <a:buFont typeface="Arial"/>
              <a:buChar char="•"/>
              <a:defRPr sz="500"/>
            </a:lvl1pPr>
            <a:lvl2pPr indent="-260350" lvl="1" marL="914400" rtl="0" algn="l">
              <a:spcBef>
                <a:spcPts val="100"/>
              </a:spcBef>
              <a:spcAft>
                <a:spcPts val="0"/>
              </a:spcAft>
              <a:buClr>
                <a:schemeClr val="dk1"/>
              </a:buClr>
              <a:buSzPts val="500"/>
              <a:buFont typeface="Arial"/>
              <a:buChar char="–"/>
              <a:defRPr sz="500"/>
            </a:lvl2pPr>
            <a:lvl3pPr indent="-254000" lvl="2" marL="1371600" rtl="0" algn="l">
              <a:spcBef>
                <a:spcPts val="100"/>
              </a:spcBef>
              <a:spcAft>
                <a:spcPts val="0"/>
              </a:spcAft>
              <a:buClr>
                <a:schemeClr val="dk1"/>
              </a:buClr>
              <a:buSzPts val="400"/>
              <a:buFont typeface="Arial"/>
              <a:buChar char="•"/>
              <a:defRPr sz="400"/>
            </a:lvl3pPr>
            <a:lvl4pPr indent="-247650" lvl="3" marL="1828800" rtl="0" algn="l">
              <a:spcBef>
                <a:spcPts val="100"/>
              </a:spcBef>
              <a:spcAft>
                <a:spcPts val="0"/>
              </a:spcAft>
              <a:buClr>
                <a:schemeClr val="dk1"/>
              </a:buClr>
              <a:buSzPts val="300"/>
              <a:buFont typeface="Arial"/>
              <a:buChar char="–"/>
              <a:defRPr sz="300"/>
            </a:lvl4pPr>
            <a:lvl5pPr indent="-247650" lvl="4" marL="2286000" rtl="0" algn="l">
              <a:spcBef>
                <a:spcPts val="100"/>
              </a:spcBef>
              <a:spcAft>
                <a:spcPts val="0"/>
              </a:spcAft>
              <a:buClr>
                <a:schemeClr val="dk1"/>
              </a:buClr>
              <a:buSzPts val="300"/>
              <a:buFont typeface="Arial"/>
              <a:buChar char="»"/>
              <a:defRPr sz="300"/>
            </a:lvl5pPr>
            <a:lvl6pPr indent="-247650" lvl="5" marL="2743200" rtl="0" algn="l">
              <a:spcBef>
                <a:spcPts val="100"/>
              </a:spcBef>
              <a:spcAft>
                <a:spcPts val="0"/>
              </a:spcAft>
              <a:buClr>
                <a:schemeClr val="dk1"/>
              </a:buClr>
              <a:buSzPts val="300"/>
              <a:buFont typeface="Arial"/>
              <a:buChar char="»"/>
              <a:defRPr sz="300"/>
            </a:lvl6pPr>
            <a:lvl7pPr indent="-247650" lvl="6" marL="3200400" rtl="0" algn="l">
              <a:spcBef>
                <a:spcPts val="100"/>
              </a:spcBef>
              <a:spcAft>
                <a:spcPts val="0"/>
              </a:spcAft>
              <a:buClr>
                <a:schemeClr val="dk1"/>
              </a:buClr>
              <a:buSzPts val="300"/>
              <a:buFont typeface="Arial"/>
              <a:buChar char="»"/>
              <a:defRPr sz="300"/>
            </a:lvl7pPr>
            <a:lvl8pPr indent="-247650" lvl="7" marL="3657600" rtl="0" algn="l">
              <a:spcBef>
                <a:spcPts val="100"/>
              </a:spcBef>
              <a:spcAft>
                <a:spcPts val="0"/>
              </a:spcAft>
              <a:buClr>
                <a:schemeClr val="dk1"/>
              </a:buClr>
              <a:buSzPts val="300"/>
              <a:buFont typeface="Arial"/>
              <a:buChar char="»"/>
              <a:defRPr sz="300"/>
            </a:lvl8pPr>
            <a:lvl9pPr indent="-247650" lvl="8" marL="4114800" rtl="0" algn="l">
              <a:spcBef>
                <a:spcPts val="100"/>
              </a:spcBef>
              <a:spcAft>
                <a:spcPts val="0"/>
              </a:spcAft>
              <a:buClr>
                <a:schemeClr val="dk1"/>
              </a:buClr>
              <a:buSzPts val="300"/>
              <a:buFont typeface="Arial"/>
              <a:buChar char="»"/>
              <a:defRPr sz="300"/>
            </a:lvl9pPr>
          </a:lstStyle>
          <a:p/>
        </p:txBody>
      </p:sp>
      <p:sp>
        <p:nvSpPr>
          <p:cNvPr id="84" name="Google Shape;84;p18"/>
          <p:cNvSpPr txBox="1"/>
          <p:nvPr>
            <p:ph idx="2" type="body"/>
          </p:nvPr>
        </p:nvSpPr>
        <p:spPr>
          <a:xfrm>
            <a:off x="457257" y="1076240"/>
            <a:ext cx="3008400" cy="3518400"/>
          </a:xfrm>
          <a:prstGeom prst="rect">
            <a:avLst/>
          </a:prstGeom>
          <a:noFill/>
          <a:ln>
            <a:noFill/>
          </a:ln>
        </p:spPr>
        <p:txBody>
          <a:bodyPr anchorCtr="0" anchor="t" bIns="30775" lIns="61550" spcFirstLastPara="1" rIns="61550" wrap="square" tIns="30775"/>
          <a:lstStyle>
            <a:lvl1pPr indent="-228600" lvl="0" marL="457200" rtl="0" algn="l">
              <a:spcBef>
                <a:spcPts val="0"/>
              </a:spcBef>
              <a:spcAft>
                <a:spcPts val="0"/>
              </a:spcAft>
              <a:buClr>
                <a:schemeClr val="dk1"/>
              </a:buClr>
              <a:buSzPts val="200"/>
              <a:buFont typeface="Arial"/>
              <a:buNone/>
              <a:defRPr sz="200"/>
            </a:lvl1pPr>
            <a:lvl2pPr indent="-228600" lvl="1" marL="914400" rtl="0" algn="l">
              <a:spcBef>
                <a:spcPts val="0"/>
              </a:spcBef>
              <a:spcAft>
                <a:spcPts val="0"/>
              </a:spcAft>
              <a:buClr>
                <a:schemeClr val="dk1"/>
              </a:buClr>
              <a:buSzPts val="200"/>
              <a:buFont typeface="Arial"/>
              <a:buNone/>
              <a:defRPr sz="200"/>
            </a:lvl2pPr>
            <a:lvl3pPr indent="-228600" lvl="2" marL="1371600" rtl="0" algn="l">
              <a:spcBef>
                <a:spcPts val="0"/>
              </a:spcBef>
              <a:spcAft>
                <a:spcPts val="0"/>
              </a:spcAft>
              <a:buClr>
                <a:schemeClr val="dk1"/>
              </a:buClr>
              <a:buSzPts val="200"/>
              <a:buFont typeface="Arial"/>
              <a:buNone/>
              <a:defRPr sz="200"/>
            </a:lvl3pPr>
            <a:lvl4pPr indent="-228600" lvl="3" marL="1828800" rtl="0" algn="l">
              <a:spcBef>
                <a:spcPts val="0"/>
              </a:spcBef>
              <a:spcAft>
                <a:spcPts val="0"/>
              </a:spcAft>
              <a:buClr>
                <a:schemeClr val="dk1"/>
              </a:buClr>
              <a:buSzPts val="100"/>
              <a:buFont typeface="Arial"/>
              <a:buNone/>
              <a:defRPr sz="100"/>
            </a:lvl4pPr>
            <a:lvl5pPr indent="-228600" lvl="4" marL="2286000" rtl="0" algn="l">
              <a:spcBef>
                <a:spcPts val="0"/>
              </a:spcBef>
              <a:spcAft>
                <a:spcPts val="0"/>
              </a:spcAft>
              <a:buClr>
                <a:schemeClr val="dk1"/>
              </a:buClr>
              <a:buSzPts val="100"/>
              <a:buFont typeface="Arial"/>
              <a:buNone/>
              <a:defRPr sz="100"/>
            </a:lvl5pPr>
            <a:lvl6pPr indent="-228600" lvl="5" marL="2743200" rtl="0" algn="l">
              <a:spcBef>
                <a:spcPts val="0"/>
              </a:spcBef>
              <a:spcAft>
                <a:spcPts val="0"/>
              </a:spcAft>
              <a:buClr>
                <a:schemeClr val="dk1"/>
              </a:buClr>
              <a:buSzPts val="100"/>
              <a:buFont typeface="Arial"/>
              <a:buNone/>
              <a:defRPr sz="100"/>
            </a:lvl6pPr>
            <a:lvl7pPr indent="-228600" lvl="6" marL="3200400" rtl="0" algn="l">
              <a:spcBef>
                <a:spcPts val="0"/>
              </a:spcBef>
              <a:spcAft>
                <a:spcPts val="0"/>
              </a:spcAft>
              <a:buClr>
                <a:schemeClr val="dk1"/>
              </a:buClr>
              <a:buSzPts val="100"/>
              <a:buFont typeface="Arial"/>
              <a:buNone/>
              <a:defRPr sz="100"/>
            </a:lvl7pPr>
            <a:lvl8pPr indent="-228600" lvl="7" marL="3657600" rtl="0" algn="l">
              <a:spcBef>
                <a:spcPts val="0"/>
              </a:spcBef>
              <a:spcAft>
                <a:spcPts val="0"/>
              </a:spcAft>
              <a:buClr>
                <a:schemeClr val="dk1"/>
              </a:buClr>
              <a:buSzPts val="100"/>
              <a:buFont typeface="Arial"/>
              <a:buNone/>
              <a:defRPr sz="100"/>
            </a:lvl8pPr>
            <a:lvl9pPr indent="-228600" lvl="8" marL="4114800" rtl="0" algn="l">
              <a:spcBef>
                <a:spcPts val="0"/>
              </a:spcBef>
              <a:spcAft>
                <a:spcPts val="0"/>
              </a:spcAft>
              <a:buClr>
                <a:schemeClr val="dk1"/>
              </a:buClr>
              <a:buSzPts val="100"/>
              <a:buFont typeface="Arial"/>
              <a:buNone/>
              <a:defRPr sz="100"/>
            </a:lvl9pPr>
          </a:lstStyle>
          <a:p/>
        </p:txBody>
      </p:sp>
      <p:sp>
        <p:nvSpPr>
          <p:cNvPr id="85" name="Google Shape;85;p18"/>
          <p:cNvSpPr txBox="1"/>
          <p:nvPr>
            <p:ph idx="10" type="dt"/>
          </p:nvPr>
        </p:nvSpPr>
        <p:spPr>
          <a:xfrm>
            <a:off x="457824" y="4683834"/>
            <a:ext cx="2133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86" name="Google Shape;86;p18"/>
          <p:cNvSpPr txBox="1"/>
          <p:nvPr>
            <p:ph idx="11" type="ftr"/>
          </p:nvPr>
        </p:nvSpPr>
        <p:spPr>
          <a:xfrm>
            <a:off x="3124824" y="4683834"/>
            <a:ext cx="2895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87" name="Google Shape;87;p18"/>
          <p:cNvSpPr txBox="1"/>
          <p:nvPr>
            <p:ph idx="12" type="sldNum"/>
          </p:nvPr>
        </p:nvSpPr>
        <p:spPr>
          <a:xfrm>
            <a:off x="6553824" y="4683834"/>
            <a:ext cx="2133000" cy="357300"/>
          </a:xfrm>
          <a:prstGeom prst="rect">
            <a:avLst/>
          </a:prstGeom>
          <a:noFill/>
          <a:ln>
            <a:noFill/>
          </a:ln>
        </p:spPr>
        <p:txBody>
          <a:bodyPr anchorCtr="0" anchor="t" bIns="30775" lIns="61550" spcFirstLastPara="1" rIns="61550" wrap="square" tIns="30775">
            <a:noAutofit/>
          </a:bodyPr>
          <a:lstStyle>
            <a:lvl1pPr indent="0" lvl="0"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8" name="Shape 88"/>
        <p:cNvGrpSpPr/>
        <p:nvPr/>
      </p:nvGrpSpPr>
      <p:grpSpPr>
        <a:xfrm>
          <a:off x="0" y="0"/>
          <a:ext cx="0" cy="0"/>
          <a:chOff x="0" y="0"/>
          <a:chExt cx="0" cy="0"/>
        </a:xfrm>
      </p:grpSpPr>
      <p:sp>
        <p:nvSpPr>
          <p:cNvPr id="89" name="Google Shape;89;p19"/>
          <p:cNvSpPr txBox="1"/>
          <p:nvPr>
            <p:ph idx="10" type="dt"/>
          </p:nvPr>
        </p:nvSpPr>
        <p:spPr>
          <a:xfrm>
            <a:off x="457824" y="4683834"/>
            <a:ext cx="2133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90" name="Google Shape;90;p19"/>
          <p:cNvSpPr txBox="1"/>
          <p:nvPr>
            <p:ph idx="11" type="ftr"/>
          </p:nvPr>
        </p:nvSpPr>
        <p:spPr>
          <a:xfrm>
            <a:off x="3124824" y="4683834"/>
            <a:ext cx="2895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91" name="Google Shape;91;p19"/>
          <p:cNvSpPr txBox="1"/>
          <p:nvPr>
            <p:ph idx="12" type="sldNum"/>
          </p:nvPr>
        </p:nvSpPr>
        <p:spPr>
          <a:xfrm>
            <a:off x="6553824" y="4683834"/>
            <a:ext cx="2133000" cy="357300"/>
          </a:xfrm>
          <a:prstGeom prst="rect">
            <a:avLst/>
          </a:prstGeom>
          <a:noFill/>
          <a:ln>
            <a:noFill/>
          </a:ln>
        </p:spPr>
        <p:txBody>
          <a:bodyPr anchorCtr="0" anchor="t" bIns="30775" lIns="61550" spcFirstLastPara="1" rIns="61550" wrap="square" tIns="30775">
            <a:noAutofit/>
          </a:bodyPr>
          <a:lstStyle>
            <a:lvl1pPr indent="0" lvl="0"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457824" y="205808"/>
            <a:ext cx="8229000" cy="857400"/>
          </a:xfrm>
          <a:prstGeom prst="rect">
            <a:avLst/>
          </a:prstGeom>
          <a:noFill/>
          <a:ln>
            <a:noFill/>
          </a:ln>
        </p:spPr>
        <p:txBody>
          <a:bodyPr anchorCtr="0" anchor="ctr" bIns="30775" lIns="61550" spcFirstLastPara="1" rIns="61550" wrap="square" tIns="30775"/>
          <a:lstStyle>
            <a:lvl1pPr lvl="0" rtl="0" algn="ctr">
              <a:spcBef>
                <a:spcPts val="0"/>
              </a:spcBef>
              <a:spcAft>
                <a:spcPts val="0"/>
              </a:spcAft>
              <a:buSzPts val="200"/>
              <a:buNone/>
              <a:defRPr/>
            </a:lvl1pPr>
            <a:lvl2pPr lvl="1" rtl="0" algn="ctr">
              <a:spcBef>
                <a:spcPts val="0"/>
              </a:spcBef>
              <a:spcAft>
                <a:spcPts val="0"/>
              </a:spcAft>
              <a:buSzPts val="200"/>
              <a:buNone/>
              <a:defRPr/>
            </a:lvl2pPr>
            <a:lvl3pPr lvl="2" rtl="0" algn="ctr">
              <a:spcBef>
                <a:spcPts val="0"/>
              </a:spcBef>
              <a:spcAft>
                <a:spcPts val="0"/>
              </a:spcAft>
              <a:buSzPts val="200"/>
              <a:buNone/>
              <a:defRPr/>
            </a:lvl3pPr>
            <a:lvl4pPr lvl="3" rtl="0" algn="ctr">
              <a:spcBef>
                <a:spcPts val="0"/>
              </a:spcBef>
              <a:spcAft>
                <a:spcPts val="0"/>
              </a:spcAft>
              <a:buSzPts val="200"/>
              <a:buNone/>
              <a:defRPr/>
            </a:lvl4pPr>
            <a:lvl5pPr lvl="4" rtl="0" algn="ctr">
              <a:spcBef>
                <a:spcPts val="0"/>
              </a:spcBef>
              <a:spcAft>
                <a:spcPts val="0"/>
              </a:spcAft>
              <a:buSzPts val="200"/>
              <a:buNone/>
              <a:defRPr/>
            </a:lvl5pPr>
            <a:lvl6pPr lvl="5" rtl="0" algn="ctr">
              <a:spcBef>
                <a:spcPts val="0"/>
              </a:spcBef>
              <a:spcAft>
                <a:spcPts val="0"/>
              </a:spcAft>
              <a:buSzPts val="200"/>
              <a:buNone/>
              <a:defRPr/>
            </a:lvl6pPr>
            <a:lvl7pPr lvl="6" rtl="0" algn="ctr">
              <a:spcBef>
                <a:spcPts val="0"/>
              </a:spcBef>
              <a:spcAft>
                <a:spcPts val="0"/>
              </a:spcAft>
              <a:buSzPts val="200"/>
              <a:buNone/>
              <a:defRPr/>
            </a:lvl7pPr>
            <a:lvl8pPr lvl="7" rtl="0" algn="ctr">
              <a:spcBef>
                <a:spcPts val="0"/>
              </a:spcBef>
              <a:spcAft>
                <a:spcPts val="0"/>
              </a:spcAft>
              <a:buSzPts val="200"/>
              <a:buNone/>
              <a:defRPr/>
            </a:lvl8pPr>
            <a:lvl9pPr lvl="8" rtl="0" algn="ctr">
              <a:spcBef>
                <a:spcPts val="0"/>
              </a:spcBef>
              <a:spcAft>
                <a:spcPts val="0"/>
              </a:spcAft>
              <a:buSzPts val="200"/>
              <a:buNone/>
              <a:defRPr/>
            </a:lvl9pPr>
          </a:lstStyle>
          <a:p/>
        </p:txBody>
      </p:sp>
      <p:sp>
        <p:nvSpPr>
          <p:cNvPr id="94" name="Google Shape;94;p20"/>
          <p:cNvSpPr txBox="1"/>
          <p:nvPr>
            <p:ph idx="10" type="dt"/>
          </p:nvPr>
        </p:nvSpPr>
        <p:spPr>
          <a:xfrm>
            <a:off x="457824" y="4683834"/>
            <a:ext cx="2133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95" name="Google Shape;95;p20"/>
          <p:cNvSpPr txBox="1"/>
          <p:nvPr>
            <p:ph idx="11" type="ftr"/>
          </p:nvPr>
        </p:nvSpPr>
        <p:spPr>
          <a:xfrm>
            <a:off x="3124824" y="4683834"/>
            <a:ext cx="2895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96" name="Google Shape;96;p20"/>
          <p:cNvSpPr txBox="1"/>
          <p:nvPr>
            <p:ph idx="12" type="sldNum"/>
          </p:nvPr>
        </p:nvSpPr>
        <p:spPr>
          <a:xfrm>
            <a:off x="6553824" y="4683834"/>
            <a:ext cx="2133000" cy="357300"/>
          </a:xfrm>
          <a:prstGeom prst="rect">
            <a:avLst/>
          </a:prstGeom>
          <a:noFill/>
          <a:ln>
            <a:noFill/>
          </a:ln>
        </p:spPr>
        <p:txBody>
          <a:bodyPr anchorCtr="0" anchor="t" bIns="30775" lIns="61550" spcFirstLastPara="1" rIns="61550" wrap="square" tIns="30775">
            <a:noAutofit/>
          </a:bodyPr>
          <a:lstStyle>
            <a:lvl1pPr indent="0" lvl="0"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7" name="Shape 97"/>
        <p:cNvGrpSpPr/>
        <p:nvPr/>
      </p:nvGrpSpPr>
      <p:grpSpPr>
        <a:xfrm>
          <a:off x="0" y="0"/>
          <a:ext cx="0" cy="0"/>
          <a:chOff x="0" y="0"/>
          <a:chExt cx="0" cy="0"/>
        </a:xfrm>
      </p:grpSpPr>
      <p:sp>
        <p:nvSpPr>
          <p:cNvPr id="98" name="Google Shape;98;p21"/>
          <p:cNvSpPr txBox="1"/>
          <p:nvPr>
            <p:ph type="title"/>
          </p:nvPr>
        </p:nvSpPr>
        <p:spPr>
          <a:xfrm>
            <a:off x="457257" y="206021"/>
            <a:ext cx="8229600" cy="857400"/>
          </a:xfrm>
          <a:prstGeom prst="rect">
            <a:avLst/>
          </a:prstGeom>
          <a:noFill/>
          <a:ln>
            <a:noFill/>
          </a:ln>
        </p:spPr>
        <p:txBody>
          <a:bodyPr anchorCtr="0" anchor="ctr" bIns="30775" lIns="61550" spcFirstLastPara="1" rIns="61550" wrap="square" tIns="30775"/>
          <a:lstStyle>
            <a:lvl1pPr lvl="0" rtl="0" algn="ctr">
              <a:spcBef>
                <a:spcPts val="0"/>
              </a:spcBef>
              <a:spcAft>
                <a:spcPts val="0"/>
              </a:spcAft>
              <a:buSzPts val="200"/>
              <a:buNone/>
              <a:defRPr/>
            </a:lvl1pPr>
            <a:lvl2pPr lvl="1" rtl="0" algn="ctr">
              <a:spcBef>
                <a:spcPts val="0"/>
              </a:spcBef>
              <a:spcAft>
                <a:spcPts val="0"/>
              </a:spcAft>
              <a:buSzPts val="200"/>
              <a:buNone/>
              <a:defRPr/>
            </a:lvl2pPr>
            <a:lvl3pPr lvl="2" rtl="0" algn="ctr">
              <a:spcBef>
                <a:spcPts val="0"/>
              </a:spcBef>
              <a:spcAft>
                <a:spcPts val="0"/>
              </a:spcAft>
              <a:buSzPts val="200"/>
              <a:buNone/>
              <a:defRPr/>
            </a:lvl3pPr>
            <a:lvl4pPr lvl="3" rtl="0" algn="ctr">
              <a:spcBef>
                <a:spcPts val="0"/>
              </a:spcBef>
              <a:spcAft>
                <a:spcPts val="0"/>
              </a:spcAft>
              <a:buSzPts val="200"/>
              <a:buNone/>
              <a:defRPr/>
            </a:lvl4pPr>
            <a:lvl5pPr lvl="4" rtl="0" algn="ctr">
              <a:spcBef>
                <a:spcPts val="0"/>
              </a:spcBef>
              <a:spcAft>
                <a:spcPts val="0"/>
              </a:spcAft>
              <a:buSzPts val="200"/>
              <a:buNone/>
              <a:defRPr/>
            </a:lvl5pPr>
            <a:lvl6pPr lvl="5" rtl="0" algn="ctr">
              <a:spcBef>
                <a:spcPts val="0"/>
              </a:spcBef>
              <a:spcAft>
                <a:spcPts val="0"/>
              </a:spcAft>
              <a:buSzPts val="200"/>
              <a:buNone/>
              <a:defRPr/>
            </a:lvl6pPr>
            <a:lvl7pPr lvl="6" rtl="0" algn="ctr">
              <a:spcBef>
                <a:spcPts val="0"/>
              </a:spcBef>
              <a:spcAft>
                <a:spcPts val="0"/>
              </a:spcAft>
              <a:buSzPts val="200"/>
              <a:buNone/>
              <a:defRPr/>
            </a:lvl7pPr>
            <a:lvl8pPr lvl="7" rtl="0" algn="ctr">
              <a:spcBef>
                <a:spcPts val="0"/>
              </a:spcBef>
              <a:spcAft>
                <a:spcPts val="0"/>
              </a:spcAft>
              <a:buSzPts val="200"/>
              <a:buNone/>
              <a:defRPr/>
            </a:lvl8pPr>
            <a:lvl9pPr lvl="8" rtl="0" algn="ctr">
              <a:spcBef>
                <a:spcPts val="0"/>
              </a:spcBef>
              <a:spcAft>
                <a:spcPts val="0"/>
              </a:spcAft>
              <a:buSzPts val="200"/>
              <a:buNone/>
              <a:defRPr/>
            </a:lvl9pPr>
          </a:lstStyle>
          <a:p/>
        </p:txBody>
      </p:sp>
      <p:sp>
        <p:nvSpPr>
          <p:cNvPr id="99" name="Google Shape;99;p21"/>
          <p:cNvSpPr txBox="1"/>
          <p:nvPr>
            <p:ph idx="1" type="body"/>
          </p:nvPr>
        </p:nvSpPr>
        <p:spPr>
          <a:xfrm>
            <a:off x="457257" y="1151292"/>
            <a:ext cx="4040100" cy="480000"/>
          </a:xfrm>
          <a:prstGeom prst="rect">
            <a:avLst/>
          </a:prstGeom>
          <a:noFill/>
          <a:ln>
            <a:noFill/>
          </a:ln>
        </p:spPr>
        <p:txBody>
          <a:bodyPr anchorCtr="0" anchor="b" bIns="30775" lIns="61550" spcFirstLastPara="1" rIns="61550" wrap="square" tIns="30775"/>
          <a:lstStyle>
            <a:lvl1pPr indent="-228600" lvl="0" marL="457200" rtl="0" algn="l">
              <a:spcBef>
                <a:spcPts val="100"/>
              </a:spcBef>
              <a:spcAft>
                <a:spcPts val="0"/>
              </a:spcAft>
              <a:buClr>
                <a:schemeClr val="dk1"/>
              </a:buClr>
              <a:buSzPts val="400"/>
              <a:buFont typeface="Arial"/>
              <a:buNone/>
              <a:defRPr b="1" sz="400"/>
            </a:lvl1pPr>
            <a:lvl2pPr indent="-228600" lvl="1" marL="914400" rtl="0" algn="l">
              <a:spcBef>
                <a:spcPts val="100"/>
              </a:spcBef>
              <a:spcAft>
                <a:spcPts val="0"/>
              </a:spcAft>
              <a:buClr>
                <a:schemeClr val="dk1"/>
              </a:buClr>
              <a:buSzPts val="300"/>
              <a:buFont typeface="Arial"/>
              <a:buNone/>
              <a:defRPr b="1" sz="300"/>
            </a:lvl2pPr>
            <a:lvl3pPr indent="-228600" lvl="2" marL="1371600" rtl="0" algn="l">
              <a:spcBef>
                <a:spcPts val="100"/>
              </a:spcBef>
              <a:spcAft>
                <a:spcPts val="0"/>
              </a:spcAft>
              <a:buClr>
                <a:schemeClr val="dk1"/>
              </a:buClr>
              <a:buSzPts val="300"/>
              <a:buFont typeface="Arial"/>
              <a:buNone/>
              <a:defRPr b="1" sz="300"/>
            </a:lvl3pPr>
            <a:lvl4pPr indent="-228600" lvl="3" marL="1828800" rtl="0" algn="l">
              <a:spcBef>
                <a:spcPts val="100"/>
              </a:spcBef>
              <a:spcAft>
                <a:spcPts val="0"/>
              </a:spcAft>
              <a:buClr>
                <a:schemeClr val="dk1"/>
              </a:buClr>
              <a:buSzPts val="300"/>
              <a:buFont typeface="Arial"/>
              <a:buNone/>
              <a:defRPr b="1" sz="300"/>
            </a:lvl4pPr>
            <a:lvl5pPr indent="-228600" lvl="4" marL="2286000" rtl="0" algn="l">
              <a:spcBef>
                <a:spcPts val="100"/>
              </a:spcBef>
              <a:spcAft>
                <a:spcPts val="0"/>
              </a:spcAft>
              <a:buClr>
                <a:schemeClr val="dk1"/>
              </a:buClr>
              <a:buSzPts val="300"/>
              <a:buFont typeface="Arial"/>
              <a:buNone/>
              <a:defRPr b="1" sz="300"/>
            </a:lvl5pPr>
            <a:lvl6pPr indent="-228600" lvl="5" marL="2743200" rtl="0" algn="l">
              <a:spcBef>
                <a:spcPts val="100"/>
              </a:spcBef>
              <a:spcAft>
                <a:spcPts val="0"/>
              </a:spcAft>
              <a:buClr>
                <a:schemeClr val="dk1"/>
              </a:buClr>
              <a:buSzPts val="300"/>
              <a:buFont typeface="Arial"/>
              <a:buNone/>
              <a:defRPr b="1" sz="300"/>
            </a:lvl6pPr>
            <a:lvl7pPr indent="-228600" lvl="6" marL="3200400" rtl="0" algn="l">
              <a:spcBef>
                <a:spcPts val="100"/>
              </a:spcBef>
              <a:spcAft>
                <a:spcPts val="0"/>
              </a:spcAft>
              <a:buClr>
                <a:schemeClr val="dk1"/>
              </a:buClr>
              <a:buSzPts val="300"/>
              <a:buFont typeface="Arial"/>
              <a:buNone/>
              <a:defRPr b="1" sz="300"/>
            </a:lvl7pPr>
            <a:lvl8pPr indent="-228600" lvl="7" marL="3657600" rtl="0" algn="l">
              <a:spcBef>
                <a:spcPts val="100"/>
              </a:spcBef>
              <a:spcAft>
                <a:spcPts val="0"/>
              </a:spcAft>
              <a:buClr>
                <a:schemeClr val="dk1"/>
              </a:buClr>
              <a:buSzPts val="300"/>
              <a:buFont typeface="Arial"/>
              <a:buNone/>
              <a:defRPr b="1" sz="300"/>
            </a:lvl8pPr>
            <a:lvl9pPr indent="-228600" lvl="8" marL="4114800" rtl="0" algn="l">
              <a:spcBef>
                <a:spcPts val="100"/>
              </a:spcBef>
              <a:spcAft>
                <a:spcPts val="0"/>
              </a:spcAft>
              <a:buClr>
                <a:schemeClr val="dk1"/>
              </a:buClr>
              <a:buSzPts val="300"/>
              <a:buFont typeface="Arial"/>
              <a:buNone/>
              <a:defRPr b="1" sz="300"/>
            </a:lvl9pPr>
          </a:lstStyle>
          <a:p/>
        </p:txBody>
      </p:sp>
      <p:sp>
        <p:nvSpPr>
          <p:cNvPr id="100" name="Google Shape;100;p21"/>
          <p:cNvSpPr txBox="1"/>
          <p:nvPr>
            <p:ph idx="2" type="body"/>
          </p:nvPr>
        </p:nvSpPr>
        <p:spPr>
          <a:xfrm>
            <a:off x="457257" y="1631156"/>
            <a:ext cx="4040100" cy="2963400"/>
          </a:xfrm>
          <a:prstGeom prst="rect">
            <a:avLst/>
          </a:prstGeom>
          <a:noFill/>
          <a:ln>
            <a:noFill/>
          </a:ln>
        </p:spPr>
        <p:txBody>
          <a:bodyPr anchorCtr="0" anchor="t" bIns="30775" lIns="61550" spcFirstLastPara="1" rIns="61550" wrap="square" tIns="30775"/>
          <a:lstStyle>
            <a:lvl1pPr indent="-254000" lvl="0" marL="457200" rtl="0" algn="l">
              <a:spcBef>
                <a:spcPts val="100"/>
              </a:spcBef>
              <a:spcAft>
                <a:spcPts val="0"/>
              </a:spcAft>
              <a:buClr>
                <a:schemeClr val="dk1"/>
              </a:buClr>
              <a:buSzPts val="400"/>
              <a:buFont typeface="Arial"/>
              <a:buChar char="•"/>
              <a:defRPr sz="400"/>
            </a:lvl1pPr>
            <a:lvl2pPr indent="-247650" lvl="1" marL="914400" rtl="0" algn="l">
              <a:spcBef>
                <a:spcPts val="100"/>
              </a:spcBef>
              <a:spcAft>
                <a:spcPts val="0"/>
              </a:spcAft>
              <a:buClr>
                <a:schemeClr val="dk1"/>
              </a:buClr>
              <a:buSzPts val="300"/>
              <a:buFont typeface="Arial"/>
              <a:buChar char="–"/>
              <a:defRPr sz="300"/>
            </a:lvl2pPr>
            <a:lvl3pPr indent="-247650" lvl="2" marL="1371600" rtl="0" algn="l">
              <a:spcBef>
                <a:spcPts val="100"/>
              </a:spcBef>
              <a:spcAft>
                <a:spcPts val="0"/>
              </a:spcAft>
              <a:buClr>
                <a:schemeClr val="dk1"/>
              </a:buClr>
              <a:buSzPts val="300"/>
              <a:buFont typeface="Arial"/>
              <a:buChar char="•"/>
              <a:defRPr sz="300"/>
            </a:lvl3pPr>
            <a:lvl4pPr indent="-247650" lvl="3" marL="1828800" rtl="0" algn="l">
              <a:spcBef>
                <a:spcPts val="100"/>
              </a:spcBef>
              <a:spcAft>
                <a:spcPts val="0"/>
              </a:spcAft>
              <a:buClr>
                <a:schemeClr val="dk1"/>
              </a:buClr>
              <a:buSzPts val="300"/>
              <a:buFont typeface="Arial"/>
              <a:buChar char="–"/>
              <a:defRPr sz="300"/>
            </a:lvl4pPr>
            <a:lvl5pPr indent="-247650" lvl="4" marL="2286000" rtl="0" algn="l">
              <a:spcBef>
                <a:spcPts val="100"/>
              </a:spcBef>
              <a:spcAft>
                <a:spcPts val="0"/>
              </a:spcAft>
              <a:buClr>
                <a:schemeClr val="dk1"/>
              </a:buClr>
              <a:buSzPts val="300"/>
              <a:buFont typeface="Arial"/>
              <a:buChar char="»"/>
              <a:defRPr sz="300"/>
            </a:lvl5pPr>
            <a:lvl6pPr indent="-247650" lvl="5" marL="2743200" rtl="0" algn="l">
              <a:spcBef>
                <a:spcPts val="100"/>
              </a:spcBef>
              <a:spcAft>
                <a:spcPts val="0"/>
              </a:spcAft>
              <a:buClr>
                <a:schemeClr val="dk1"/>
              </a:buClr>
              <a:buSzPts val="300"/>
              <a:buFont typeface="Arial"/>
              <a:buChar char="»"/>
              <a:defRPr sz="300"/>
            </a:lvl6pPr>
            <a:lvl7pPr indent="-247650" lvl="6" marL="3200400" rtl="0" algn="l">
              <a:spcBef>
                <a:spcPts val="100"/>
              </a:spcBef>
              <a:spcAft>
                <a:spcPts val="0"/>
              </a:spcAft>
              <a:buClr>
                <a:schemeClr val="dk1"/>
              </a:buClr>
              <a:buSzPts val="300"/>
              <a:buFont typeface="Arial"/>
              <a:buChar char="»"/>
              <a:defRPr sz="300"/>
            </a:lvl7pPr>
            <a:lvl8pPr indent="-247650" lvl="7" marL="3657600" rtl="0" algn="l">
              <a:spcBef>
                <a:spcPts val="100"/>
              </a:spcBef>
              <a:spcAft>
                <a:spcPts val="0"/>
              </a:spcAft>
              <a:buClr>
                <a:schemeClr val="dk1"/>
              </a:buClr>
              <a:buSzPts val="300"/>
              <a:buFont typeface="Arial"/>
              <a:buChar char="»"/>
              <a:defRPr sz="300"/>
            </a:lvl8pPr>
            <a:lvl9pPr indent="-247650" lvl="8" marL="4114800" rtl="0" algn="l">
              <a:spcBef>
                <a:spcPts val="100"/>
              </a:spcBef>
              <a:spcAft>
                <a:spcPts val="0"/>
              </a:spcAft>
              <a:buClr>
                <a:schemeClr val="dk1"/>
              </a:buClr>
              <a:buSzPts val="300"/>
              <a:buFont typeface="Arial"/>
              <a:buChar char="»"/>
              <a:defRPr sz="300"/>
            </a:lvl9pPr>
          </a:lstStyle>
          <a:p/>
        </p:txBody>
      </p:sp>
      <p:sp>
        <p:nvSpPr>
          <p:cNvPr id="101" name="Google Shape;101;p21"/>
          <p:cNvSpPr txBox="1"/>
          <p:nvPr>
            <p:ph idx="3" type="body"/>
          </p:nvPr>
        </p:nvSpPr>
        <p:spPr>
          <a:xfrm>
            <a:off x="4645138" y="1151292"/>
            <a:ext cx="4041600" cy="480000"/>
          </a:xfrm>
          <a:prstGeom prst="rect">
            <a:avLst/>
          </a:prstGeom>
          <a:noFill/>
          <a:ln>
            <a:noFill/>
          </a:ln>
        </p:spPr>
        <p:txBody>
          <a:bodyPr anchorCtr="0" anchor="b" bIns="30775" lIns="61550" spcFirstLastPara="1" rIns="61550" wrap="square" tIns="30775"/>
          <a:lstStyle>
            <a:lvl1pPr indent="-228600" lvl="0" marL="457200" rtl="0" algn="l">
              <a:spcBef>
                <a:spcPts val="100"/>
              </a:spcBef>
              <a:spcAft>
                <a:spcPts val="0"/>
              </a:spcAft>
              <a:buClr>
                <a:schemeClr val="dk1"/>
              </a:buClr>
              <a:buSzPts val="400"/>
              <a:buFont typeface="Arial"/>
              <a:buNone/>
              <a:defRPr b="1" sz="400"/>
            </a:lvl1pPr>
            <a:lvl2pPr indent="-228600" lvl="1" marL="914400" rtl="0" algn="l">
              <a:spcBef>
                <a:spcPts val="100"/>
              </a:spcBef>
              <a:spcAft>
                <a:spcPts val="0"/>
              </a:spcAft>
              <a:buClr>
                <a:schemeClr val="dk1"/>
              </a:buClr>
              <a:buSzPts val="300"/>
              <a:buFont typeface="Arial"/>
              <a:buNone/>
              <a:defRPr b="1" sz="300"/>
            </a:lvl2pPr>
            <a:lvl3pPr indent="-228600" lvl="2" marL="1371600" rtl="0" algn="l">
              <a:spcBef>
                <a:spcPts val="100"/>
              </a:spcBef>
              <a:spcAft>
                <a:spcPts val="0"/>
              </a:spcAft>
              <a:buClr>
                <a:schemeClr val="dk1"/>
              </a:buClr>
              <a:buSzPts val="300"/>
              <a:buFont typeface="Arial"/>
              <a:buNone/>
              <a:defRPr b="1" sz="300"/>
            </a:lvl3pPr>
            <a:lvl4pPr indent="-228600" lvl="3" marL="1828800" rtl="0" algn="l">
              <a:spcBef>
                <a:spcPts val="100"/>
              </a:spcBef>
              <a:spcAft>
                <a:spcPts val="0"/>
              </a:spcAft>
              <a:buClr>
                <a:schemeClr val="dk1"/>
              </a:buClr>
              <a:buSzPts val="300"/>
              <a:buFont typeface="Arial"/>
              <a:buNone/>
              <a:defRPr b="1" sz="300"/>
            </a:lvl4pPr>
            <a:lvl5pPr indent="-228600" lvl="4" marL="2286000" rtl="0" algn="l">
              <a:spcBef>
                <a:spcPts val="100"/>
              </a:spcBef>
              <a:spcAft>
                <a:spcPts val="0"/>
              </a:spcAft>
              <a:buClr>
                <a:schemeClr val="dk1"/>
              </a:buClr>
              <a:buSzPts val="300"/>
              <a:buFont typeface="Arial"/>
              <a:buNone/>
              <a:defRPr b="1" sz="300"/>
            </a:lvl5pPr>
            <a:lvl6pPr indent="-228600" lvl="5" marL="2743200" rtl="0" algn="l">
              <a:spcBef>
                <a:spcPts val="100"/>
              </a:spcBef>
              <a:spcAft>
                <a:spcPts val="0"/>
              </a:spcAft>
              <a:buClr>
                <a:schemeClr val="dk1"/>
              </a:buClr>
              <a:buSzPts val="300"/>
              <a:buFont typeface="Arial"/>
              <a:buNone/>
              <a:defRPr b="1" sz="300"/>
            </a:lvl6pPr>
            <a:lvl7pPr indent="-228600" lvl="6" marL="3200400" rtl="0" algn="l">
              <a:spcBef>
                <a:spcPts val="100"/>
              </a:spcBef>
              <a:spcAft>
                <a:spcPts val="0"/>
              </a:spcAft>
              <a:buClr>
                <a:schemeClr val="dk1"/>
              </a:buClr>
              <a:buSzPts val="300"/>
              <a:buFont typeface="Arial"/>
              <a:buNone/>
              <a:defRPr b="1" sz="300"/>
            </a:lvl7pPr>
            <a:lvl8pPr indent="-228600" lvl="7" marL="3657600" rtl="0" algn="l">
              <a:spcBef>
                <a:spcPts val="100"/>
              </a:spcBef>
              <a:spcAft>
                <a:spcPts val="0"/>
              </a:spcAft>
              <a:buClr>
                <a:schemeClr val="dk1"/>
              </a:buClr>
              <a:buSzPts val="300"/>
              <a:buFont typeface="Arial"/>
              <a:buNone/>
              <a:defRPr b="1" sz="300"/>
            </a:lvl8pPr>
            <a:lvl9pPr indent="-228600" lvl="8" marL="4114800" rtl="0" algn="l">
              <a:spcBef>
                <a:spcPts val="100"/>
              </a:spcBef>
              <a:spcAft>
                <a:spcPts val="0"/>
              </a:spcAft>
              <a:buClr>
                <a:schemeClr val="dk1"/>
              </a:buClr>
              <a:buSzPts val="300"/>
              <a:buFont typeface="Arial"/>
              <a:buNone/>
              <a:defRPr b="1" sz="300"/>
            </a:lvl9pPr>
          </a:lstStyle>
          <a:p/>
        </p:txBody>
      </p:sp>
      <p:sp>
        <p:nvSpPr>
          <p:cNvPr id="102" name="Google Shape;102;p21"/>
          <p:cNvSpPr txBox="1"/>
          <p:nvPr>
            <p:ph idx="4" type="body"/>
          </p:nvPr>
        </p:nvSpPr>
        <p:spPr>
          <a:xfrm>
            <a:off x="4645138" y="1631156"/>
            <a:ext cx="4041600" cy="2963400"/>
          </a:xfrm>
          <a:prstGeom prst="rect">
            <a:avLst/>
          </a:prstGeom>
          <a:noFill/>
          <a:ln>
            <a:noFill/>
          </a:ln>
        </p:spPr>
        <p:txBody>
          <a:bodyPr anchorCtr="0" anchor="t" bIns="30775" lIns="61550" spcFirstLastPara="1" rIns="61550" wrap="square" tIns="30775"/>
          <a:lstStyle>
            <a:lvl1pPr indent="-254000" lvl="0" marL="457200" rtl="0" algn="l">
              <a:spcBef>
                <a:spcPts val="100"/>
              </a:spcBef>
              <a:spcAft>
                <a:spcPts val="0"/>
              </a:spcAft>
              <a:buClr>
                <a:schemeClr val="dk1"/>
              </a:buClr>
              <a:buSzPts val="400"/>
              <a:buFont typeface="Arial"/>
              <a:buChar char="•"/>
              <a:defRPr sz="400"/>
            </a:lvl1pPr>
            <a:lvl2pPr indent="-247650" lvl="1" marL="914400" rtl="0" algn="l">
              <a:spcBef>
                <a:spcPts val="100"/>
              </a:spcBef>
              <a:spcAft>
                <a:spcPts val="0"/>
              </a:spcAft>
              <a:buClr>
                <a:schemeClr val="dk1"/>
              </a:buClr>
              <a:buSzPts val="300"/>
              <a:buFont typeface="Arial"/>
              <a:buChar char="–"/>
              <a:defRPr sz="300"/>
            </a:lvl2pPr>
            <a:lvl3pPr indent="-247650" lvl="2" marL="1371600" rtl="0" algn="l">
              <a:spcBef>
                <a:spcPts val="100"/>
              </a:spcBef>
              <a:spcAft>
                <a:spcPts val="0"/>
              </a:spcAft>
              <a:buClr>
                <a:schemeClr val="dk1"/>
              </a:buClr>
              <a:buSzPts val="300"/>
              <a:buFont typeface="Arial"/>
              <a:buChar char="•"/>
              <a:defRPr sz="300"/>
            </a:lvl3pPr>
            <a:lvl4pPr indent="-247650" lvl="3" marL="1828800" rtl="0" algn="l">
              <a:spcBef>
                <a:spcPts val="100"/>
              </a:spcBef>
              <a:spcAft>
                <a:spcPts val="0"/>
              </a:spcAft>
              <a:buClr>
                <a:schemeClr val="dk1"/>
              </a:buClr>
              <a:buSzPts val="300"/>
              <a:buFont typeface="Arial"/>
              <a:buChar char="–"/>
              <a:defRPr sz="300"/>
            </a:lvl4pPr>
            <a:lvl5pPr indent="-247650" lvl="4" marL="2286000" rtl="0" algn="l">
              <a:spcBef>
                <a:spcPts val="100"/>
              </a:spcBef>
              <a:spcAft>
                <a:spcPts val="0"/>
              </a:spcAft>
              <a:buClr>
                <a:schemeClr val="dk1"/>
              </a:buClr>
              <a:buSzPts val="300"/>
              <a:buFont typeface="Arial"/>
              <a:buChar char="»"/>
              <a:defRPr sz="300"/>
            </a:lvl5pPr>
            <a:lvl6pPr indent="-247650" lvl="5" marL="2743200" rtl="0" algn="l">
              <a:spcBef>
                <a:spcPts val="100"/>
              </a:spcBef>
              <a:spcAft>
                <a:spcPts val="0"/>
              </a:spcAft>
              <a:buClr>
                <a:schemeClr val="dk1"/>
              </a:buClr>
              <a:buSzPts val="300"/>
              <a:buFont typeface="Arial"/>
              <a:buChar char="»"/>
              <a:defRPr sz="300"/>
            </a:lvl6pPr>
            <a:lvl7pPr indent="-247650" lvl="6" marL="3200400" rtl="0" algn="l">
              <a:spcBef>
                <a:spcPts val="100"/>
              </a:spcBef>
              <a:spcAft>
                <a:spcPts val="0"/>
              </a:spcAft>
              <a:buClr>
                <a:schemeClr val="dk1"/>
              </a:buClr>
              <a:buSzPts val="300"/>
              <a:buFont typeface="Arial"/>
              <a:buChar char="»"/>
              <a:defRPr sz="300"/>
            </a:lvl7pPr>
            <a:lvl8pPr indent="-247650" lvl="7" marL="3657600" rtl="0" algn="l">
              <a:spcBef>
                <a:spcPts val="100"/>
              </a:spcBef>
              <a:spcAft>
                <a:spcPts val="0"/>
              </a:spcAft>
              <a:buClr>
                <a:schemeClr val="dk1"/>
              </a:buClr>
              <a:buSzPts val="300"/>
              <a:buFont typeface="Arial"/>
              <a:buChar char="»"/>
              <a:defRPr sz="300"/>
            </a:lvl8pPr>
            <a:lvl9pPr indent="-247650" lvl="8" marL="4114800" rtl="0" algn="l">
              <a:spcBef>
                <a:spcPts val="100"/>
              </a:spcBef>
              <a:spcAft>
                <a:spcPts val="0"/>
              </a:spcAft>
              <a:buClr>
                <a:schemeClr val="dk1"/>
              </a:buClr>
              <a:buSzPts val="300"/>
              <a:buFont typeface="Arial"/>
              <a:buChar char="»"/>
              <a:defRPr sz="300"/>
            </a:lvl9pPr>
          </a:lstStyle>
          <a:p/>
        </p:txBody>
      </p:sp>
      <p:sp>
        <p:nvSpPr>
          <p:cNvPr id="103" name="Google Shape;103;p21"/>
          <p:cNvSpPr txBox="1"/>
          <p:nvPr>
            <p:ph idx="10" type="dt"/>
          </p:nvPr>
        </p:nvSpPr>
        <p:spPr>
          <a:xfrm>
            <a:off x="457824" y="4683834"/>
            <a:ext cx="2133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104" name="Google Shape;104;p21"/>
          <p:cNvSpPr txBox="1"/>
          <p:nvPr>
            <p:ph idx="11" type="ftr"/>
          </p:nvPr>
        </p:nvSpPr>
        <p:spPr>
          <a:xfrm>
            <a:off x="3124824" y="4683834"/>
            <a:ext cx="2895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105" name="Google Shape;105;p21"/>
          <p:cNvSpPr txBox="1"/>
          <p:nvPr>
            <p:ph idx="12" type="sldNum"/>
          </p:nvPr>
        </p:nvSpPr>
        <p:spPr>
          <a:xfrm>
            <a:off x="6553824" y="4683834"/>
            <a:ext cx="2133000" cy="357300"/>
          </a:xfrm>
          <a:prstGeom prst="rect">
            <a:avLst/>
          </a:prstGeom>
          <a:noFill/>
          <a:ln>
            <a:noFill/>
          </a:ln>
        </p:spPr>
        <p:txBody>
          <a:bodyPr anchorCtr="0" anchor="t" bIns="30775" lIns="61550" spcFirstLastPara="1" rIns="61550" wrap="square" tIns="30775">
            <a:noAutofit/>
          </a:bodyPr>
          <a:lstStyle>
            <a:lvl1pPr indent="0" lvl="0"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06" name="Shape 106"/>
        <p:cNvGrpSpPr/>
        <p:nvPr/>
      </p:nvGrpSpPr>
      <p:grpSpPr>
        <a:xfrm>
          <a:off x="0" y="0"/>
          <a:ext cx="0" cy="0"/>
          <a:chOff x="0" y="0"/>
          <a:chExt cx="0" cy="0"/>
        </a:xfrm>
      </p:grpSpPr>
      <p:sp>
        <p:nvSpPr>
          <p:cNvPr id="107" name="Google Shape;107;p22"/>
          <p:cNvSpPr txBox="1"/>
          <p:nvPr>
            <p:ph type="title"/>
          </p:nvPr>
        </p:nvSpPr>
        <p:spPr>
          <a:xfrm>
            <a:off x="457824" y="205808"/>
            <a:ext cx="8229000" cy="857400"/>
          </a:xfrm>
          <a:prstGeom prst="rect">
            <a:avLst/>
          </a:prstGeom>
          <a:noFill/>
          <a:ln>
            <a:noFill/>
          </a:ln>
        </p:spPr>
        <p:txBody>
          <a:bodyPr anchorCtr="0" anchor="ctr" bIns="30775" lIns="61550" spcFirstLastPara="1" rIns="61550" wrap="square" tIns="30775"/>
          <a:lstStyle>
            <a:lvl1pPr lvl="0" rtl="0" algn="ctr">
              <a:spcBef>
                <a:spcPts val="0"/>
              </a:spcBef>
              <a:spcAft>
                <a:spcPts val="0"/>
              </a:spcAft>
              <a:buSzPts val="200"/>
              <a:buNone/>
              <a:defRPr/>
            </a:lvl1pPr>
            <a:lvl2pPr lvl="1" rtl="0" algn="ctr">
              <a:spcBef>
                <a:spcPts val="0"/>
              </a:spcBef>
              <a:spcAft>
                <a:spcPts val="0"/>
              </a:spcAft>
              <a:buSzPts val="200"/>
              <a:buNone/>
              <a:defRPr/>
            </a:lvl2pPr>
            <a:lvl3pPr lvl="2" rtl="0" algn="ctr">
              <a:spcBef>
                <a:spcPts val="0"/>
              </a:spcBef>
              <a:spcAft>
                <a:spcPts val="0"/>
              </a:spcAft>
              <a:buSzPts val="200"/>
              <a:buNone/>
              <a:defRPr/>
            </a:lvl3pPr>
            <a:lvl4pPr lvl="3" rtl="0" algn="ctr">
              <a:spcBef>
                <a:spcPts val="0"/>
              </a:spcBef>
              <a:spcAft>
                <a:spcPts val="0"/>
              </a:spcAft>
              <a:buSzPts val="200"/>
              <a:buNone/>
              <a:defRPr/>
            </a:lvl4pPr>
            <a:lvl5pPr lvl="4" rtl="0" algn="ctr">
              <a:spcBef>
                <a:spcPts val="0"/>
              </a:spcBef>
              <a:spcAft>
                <a:spcPts val="0"/>
              </a:spcAft>
              <a:buSzPts val="200"/>
              <a:buNone/>
              <a:defRPr/>
            </a:lvl5pPr>
            <a:lvl6pPr lvl="5" rtl="0" algn="ctr">
              <a:spcBef>
                <a:spcPts val="0"/>
              </a:spcBef>
              <a:spcAft>
                <a:spcPts val="0"/>
              </a:spcAft>
              <a:buSzPts val="200"/>
              <a:buNone/>
              <a:defRPr/>
            </a:lvl6pPr>
            <a:lvl7pPr lvl="6" rtl="0" algn="ctr">
              <a:spcBef>
                <a:spcPts val="0"/>
              </a:spcBef>
              <a:spcAft>
                <a:spcPts val="0"/>
              </a:spcAft>
              <a:buSzPts val="200"/>
              <a:buNone/>
              <a:defRPr/>
            </a:lvl7pPr>
            <a:lvl8pPr lvl="7" rtl="0" algn="ctr">
              <a:spcBef>
                <a:spcPts val="0"/>
              </a:spcBef>
              <a:spcAft>
                <a:spcPts val="0"/>
              </a:spcAft>
              <a:buSzPts val="200"/>
              <a:buNone/>
              <a:defRPr/>
            </a:lvl8pPr>
            <a:lvl9pPr lvl="8" rtl="0" algn="ctr">
              <a:spcBef>
                <a:spcPts val="0"/>
              </a:spcBef>
              <a:spcAft>
                <a:spcPts val="0"/>
              </a:spcAft>
              <a:buSzPts val="200"/>
              <a:buNone/>
              <a:defRPr/>
            </a:lvl9pPr>
          </a:lstStyle>
          <a:p/>
        </p:txBody>
      </p:sp>
      <p:sp>
        <p:nvSpPr>
          <p:cNvPr id="108" name="Google Shape;108;p22"/>
          <p:cNvSpPr txBox="1"/>
          <p:nvPr>
            <p:ph idx="1" type="body"/>
          </p:nvPr>
        </p:nvSpPr>
        <p:spPr>
          <a:xfrm>
            <a:off x="457824" y="1199767"/>
            <a:ext cx="4100700" cy="3394800"/>
          </a:xfrm>
          <a:prstGeom prst="rect">
            <a:avLst/>
          </a:prstGeom>
          <a:noFill/>
          <a:ln>
            <a:noFill/>
          </a:ln>
        </p:spPr>
        <p:txBody>
          <a:bodyPr anchorCtr="0" anchor="t" bIns="30775" lIns="61550" spcFirstLastPara="1" rIns="61550" wrap="square" tIns="30775"/>
          <a:lstStyle>
            <a:lvl1pPr indent="-260350" lvl="0" marL="457200" rtl="0" algn="l">
              <a:spcBef>
                <a:spcPts val="100"/>
              </a:spcBef>
              <a:spcAft>
                <a:spcPts val="0"/>
              </a:spcAft>
              <a:buClr>
                <a:schemeClr val="dk1"/>
              </a:buClr>
              <a:buSzPts val="500"/>
              <a:buFont typeface="Arial"/>
              <a:buChar char="•"/>
              <a:defRPr sz="500"/>
            </a:lvl1pPr>
            <a:lvl2pPr indent="-254000" lvl="1" marL="914400" rtl="0" algn="l">
              <a:spcBef>
                <a:spcPts val="100"/>
              </a:spcBef>
              <a:spcAft>
                <a:spcPts val="0"/>
              </a:spcAft>
              <a:buClr>
                <a:schemeClr val="dk1"/>
              </a:buClr>
              <a:buSzPts val="400"/>
              <a:buFont typeface="Arial"/>
              <a:buChar char="–"/>
              <a:defRPr sz="400"/>
            </a:lvl2pPr>
            <a:lvl3pPr indent="-247650" lvl="2" marL="1371600" rtl="0" algn="l">
              <a:spcBef>
                <a:spcPts val="100"/>
              </a:spcBef>
              <a:spcAft>
                <a:spcPts val="0"/>
              </a:spcAft>
              <a:buClr>
                <a:schemeClr val="dk1"/>
              </a:buClr>
              <a:buSzPts val="300"/>
              <a:buFont typeface="Arial"/>
              <a:buChar char="•"/>
              <a:defRPr sz="300"/>
            </a:lvl3pPr>
            <a:lvl4pPr indent="-247650" lvl="3" marL="1828800" rtl="0" algn="l">
              <a:spcBef>
                <a:spcPts val="100"/>
              </a:spcBef>
              <a:spcAft>
                <a:spcPts val="0"/>
              </a:spcAft>
              <a:buClr>
                <a:schemeClr val="dk1"/>
              </a:buClr>
              <a:buSzPts val="300"/>
              <a:buFont typeface="Arial"/>
              <a:buChar char="–"/>
              <a:defRPr sz="300"/>
            </a:lvl4pPr>
            <a:lvl5pPr indent="-247650" lvl="4" marL="2286000" rtl="0" algn="l">
              <a:spcBef>
                <a:spcPts val="100"/>
              </a:spcBef>
              <a:spcAft>
                <a:spcPts val="0"/>
              </a:spcAft>
              <a:buClr>
                <a:schemeClr val="dk1"/>
              </a:buClr>
              <a:buSzPts val="300"/>
              <a:buFont typeface="Arial"/>
              <a:buChar char="»"/>
              <a:defRPr sz="300"/>
            </a:lvl5pPr>
            <a:lvl6pPr indent="-247650" lvl="5" marL="2743200" rtl="0" algn="l">
              <a:spcBef>
                <a:spcPts val="100"/>
              </a:spcBef>
              <a:spcAft>
                <a:spcPts val="0"/>
              </a:spcAft>
              <a:buClr>
                <a:schemeClr val="dk1"/>
              </a:buClr>
              <a:buSzPts val="300"/>
              <a:buFont typeface="Arial"/>
              <a:buChar char="»"/>
              <a:defRPr sz="300"/>
            </a:lvl6pPr>
            <a:lvl7pPr indent="-247650" lvl="6" marL="3200400" rtl="0" algn="l">
              <a:spcBef>
                <a:spcPts val="100"/>
              </a:spcBef>
              <a:spcAft>
                <a:spcPts val="0"/>
              </a:spcAft>
              <a:buClr>
                <a:schemeClr val="dk1"/>
              </a:buClr>
              <a:buSzPts val="300"/>
              <a:buFont typeface="Arial"/>
              <a:buChar char="»"/>
              <a:defRPr sz="300"/>
            </a:lvl7pPr>
            <a:lvl8pPr indent="-247650" lvl="7" marL="3657600" rtl="0" algn="l">
              <a:spcBef>
                <a:spcPts val="100"/>
              </a:spcBef>
              <a:spcAft>
                <a:spcPts val="0"/>
              </a:spcAft>
              <a:buClr>
                <a:schemeClr val="dk1"/>
              </a:buClr>
              <a:buSzPts val="300"/>
              <a:buFont typeface="Arial"/>
              <a:buChar char="»"/>
              <a:defRPr sz="300"/>
            </a:lvl8pPr>
            <a:lvl9pPr indent="-247650" lvl="8" marL="4114800" rtl="0" algn="l">
              <a:spcBef>
                <a:spcPts val="100"/>
              </a:spcBef>
              <a:spcAft>
                <a:spcPts val="0"/>
              </a:spcAft>
              <a:buClr>
                <a:schemeClr val="dk1"/>
              </a:buClr>
              <a:buSzPts val="300"/>
              <a:buFont typeface="Arial"/>
              <a:buChar char="»"/>
              <a:defRPr sz="300"/>
            </a:lvl9pPr>
          </a:lstStyle>
          <a:p/>
        </p:txBody>
      </p:sp>
      <p:sp>
        <p:nvSpPr>
          <p:cNvPr id="109" name="Google Shape;109;p22"/>
          <p:cNvSpPr txBox="1"/>
          <p:nvPr>
            <p:ph idx="2" type="body"/>
          </p:nvPr>
        </p:nvSpPr>
        <p:spPr>
          <a:xfrm>
            <a:off x="4585891" y="1199767"/>
            <a:ext cx="4100700" cy="3394800"/>
          </a:xfrm>
          <a:prstGeom prst="rect">
            <a:avLst/>
          </a:prstGeom>
          <a:noFill/>
          <a:ln>
            <a:noFill/>
          </a:ln>
        </p:spPr>
        <p:txBody>
          <a:bodyPr anchorCtr="0" anchor="t" bIns="30775" lIns="61550" spcFirstLastPara="1" rIns="61550" wrap="square" tIns="30775"/>
          <a:lstStyle>
            <a:lvl1pPr indent="-260350" lvl="0" marL="457200" rtl="0" algn="l">
              <a:spcBef>
                <a:spcPts val="100"/>
              </a:spcBef>
              <a:spcAft>
                <a:spcPts val="0"/>
              </a:spcAft>
              <a:buClr>
                <a:schemeClr val="dk1"/>
              </a:buClr>
              <a:buSzPts val="500"/>
              <a:buFont typeface="Arial"/>
              <a:buChar char="•"/>
              <a:defRPr sz="500"/>
            </a:lvl1pPr>
            <a:lvl2pPr indent="-254000" lvl="1" marL="914400" rtl="0" algn="l">
              <a:spcBef>
                <a:spcPts val="100"/>
              </a:spcBef>
              <a:spcAft>
                <a:spcPts val="0"/>
              </a:spcAft>
              <a:buClr>
                <a:schemeClr val="dk1"/>
              </a:buClr>
              <a:buSzPts val="400"/>
              <a:buFont typeface="Arial"/>
              <a:buChar char="–"/>
              <a:defRPr sz="400"/>
            </a:lvl2pPr>
            <a:lvl3pPr indent="-247650" lvl="2" marL="1371600" rtl="0" algn="l">
              <a:spcBef>
                <a:spcPts val="100"/>
              </a:spcBef>
              <a:spcAft>
                <a:spcPts val="0"/>
              </a:spcAft>
              <a:buClr>
                <a:schemeClr val="dk1"/>
              </a:buClr>
              <a:buSzPts val="300"/>
              <a:buFont typeface="Arial"/>
              <a:buChar char="•"/>
              <a:defRPr sz="300"/>
            </a:lvl3pPr>
            <a:lvl4pPr indent="-247650" lvl="3" marL="1828800" rtl="0" algn="l">
              <a:spcBef>
                <a:spcPts val="100"/>
              </a:spcBef>
              <a:spcAft>
                <a:spcPts val="0"/>
              </a:spcAft>
              <a:buClr>
                <a:schemeClr val="dk1"/>
              </a:buClr>
              <a:buSzPts val="300"/>
              <a:buFont typeface="Arial"/>
              <a:buChar char="–"/>
              <a:defRPr sz="300"/>
            </a:lvl4pPr>
            <a:lvl5pPr indent="-247650" lvl="4" marL="2286000" rtl="0" algn="l">
              <a:spcBef>
                <a:spcPts val="100"/>
              </a:spcBef>
              <a:spcAft>
                <a:spcPts val="0"/>
              </a:spcAft>
              <a:buClr>
                <a:schemeClr val="dk1"/>
              </a:buClr>
              <a:buSzPts val="300"/>
              <a:buFont typeface="Arial"/>
              <a:buChar char="»"/>
              <a:defRPr sz="300"/>
            </a:lvl5pPr>
            <a:lvl6pPr indent="-247650" lvl="5" marL="2743200" rtl="0" algn="l">
              <a:spcBef>
                <a:spcPts val="100"/>
              </a:spcBef>
              <a:spcAft>
                <a:spcPts val="0"/>
              </a:spcAft>
              <a:buClr>
                <a:schemeClr val="dk1"/>
              </a:buClr>
              <a:buSzPts val="300"/>
              <a:buFont typeface="Arial"/>
              <a:buChar char="»"/>
              <a:defRPr sz="300"/>
            </a:lvl6pPr>
            <a:lvl7pPr indent="-247650" lvl="6" marL="3200400" rtl="0" algn="l">
              <a:spcBef>
                <a:spcPts val="100"/>
              </a:spcBef>
              <a:spcAft>
                <a:spcPts val="0"/>
              </a:spcAft>
              <a:buClr>
                <a:schemeClr val="dk1"/>
              </a:buClr>
              <a:buSzPts val="300"/>
              <a:buFont typeface="Arial"/>
              <a:buChar char="»"/>
              <a:defRPr sz="300"/>
            </a:lvl7pPr>
            <a:lvl8pPr indent="-247650" lvl="7" marL="3657600" rtl="0" algn="l">
              <a:spcBef>
                <a:spcPts val="100"/>
              </a:spcBef>
              <a:spcAft>
                <a:spcPts val="0"/>
              </a:spcAft>
              <a:buClr>
                <a:schemeClr val="dk1"/>
              </a:buClr>
              <a:buSzPts val="300"/>
              <a:buFont typeface="Arial"/>
              <a:buChar char="»"/>
              <a:defRPr sz="300"/>
            </a:lvl8pPr>
            <a:lvl9pPr indent="-247650" lvl="8" marL="4114800" rtl="0" algn="l">
              <a:spcBef>
                <a:spcPts val="100"/>
              </a:spcBef>
              <a:spcAft>
                <a:spcPts val="0"/>
              </a:spcAft>
              <a:buClr>
                <a:schemeClr val="dk1"/>
              </a:buClr>
              <a:buSzPts val="300"/>
              <a:buFont typeface="Arial"/>
              <a:buChar char="»"/>
              <a:defRPr sz="300"/>
            </a:lvl9pPr>
          </a:lstStyle>
          <a:p/>
        </p:txBody>
      </p:sp>
      <p:sp>
        <p:nvSpPr>
          <p:cNvPr id="110" name="Google Shape;110;p22"/>
          <p:cNvSpPr txBox="1"/>
          <p:nvPr>
            <p:ph idx="10" type="dt"/>
          </p:nvPr>
        </p:nvSpPr>
        <p:spPr>
          <a:xfrm>
            <a:off x="457824" y="4683834"/>
            <a:ext cx="2133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111" name="Google Shape;111;p22"/>
          <p:cNvSpPr txBox="1"/>
          <p:nvPr>
            <p:ph idx="11" type="ftr"/>
          </p:nvPr>
        </p:nvSpPr>
        <p:spPr>
          <a:xfrm>
            <a:off x="3124824" y="4683834"/>
            <a:ext cx="2895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112" name="Google Shape;112;p22"/>
          <p:cNvSpPr txBox="1"/>
          <p:nvPr>
            <p:ph idx="12" type="sldNum"/>
          </p:nvPr>
        </p:nvSpPr>
        <p:spPr>
          <a:xfrm>
            <a:off x="6553824" y="4683834"/>
            <a:ext cx="2133000" cy="357300"/>
          </a:xfrm>
          <a:prstGeom prst="rect">
            <a:avLst/>
          </a:prstGeom>
          <a:noFill/>
          <a:ln>
            <a:noFill/>
          </a:ln>
        </p:spPr>
        <p:txBody>
          <a:bodyPr anchorCtr="0" anchor="t" bIns="30775" lIns="61550" spcFirstLastPara="1" rIns="61550" wrap="square" tIns="30775">
            <a:noAutofit/>
          </a:bodyPr>
          <a:lstStyle>
            <a:lvl1pPr indent="0" lvl="0"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3" name="Shape 113"/>
        <p:cNvGrpSpPr/>
        <p:nvPr/>
      </p:nvGrpSpPr>
      <p:grpSpPr>
        <a:xfrm>
          <a:off x="0" y="0"/>
          <a:ext cx="0" cy="0"/>
          <a:chOff x="0" y="0"/>
          <a:chExt cx="0" cy="0"/>
        </a:xfrm>
      </p:grpSpPr>
      <p:sp>
        <p:nvSpPr>
          <p:cNvPr id="114" name="Google Shape;114;p23"/>
          <p:cNvSpPr txBox="1"/>
          <p:nvPr>
            <p:ph type="title"/>
          </p:nvPr>
        </p:nvSpPr>
        <p:spPr>
          <a:xfrm>
            <a:off x="722313" y="3305260"/>
            <a:ext cx="7772400" cy="1021500"/>
          </a:xfrm>
          <a:prstGeom prst="rect">
            <a:avLst/>
          </a:prstGeom>
          <a:noFill/>
          <a:ln>
            <a:noFill/>
          </a:ln>
        </p:spPr>
        <p:txBody>
          <a:bodyPr anchorCtr="0" anchor="t" bIns="30775" lIns="61550" spcFirstLastPara="1" rIns="61550" wrap="square" tIns="30775"/>
          <a:lstStyle>
            <a:lvl1pPr lvl="0" rtl="0" algn="l">
              <a:spcBef>
                <a:spcPts val="0"/>
              </a:spcBef>
              <a:spcAft>
                <a:spcPts val="0"/>
              </a:spcAft>
              <a:buSzPts val="200"/>
              <a:buNone/>
              <a:defRPr b="1" sz="700" cap="none"/>
            </a:lvl1pPr>
            <a:lvl2pPr lvl="1" rtl="0" algn="ctr">
              <a:spcBef>
                <a:spcPts val="0"/>
              </a:spcBef>
              <a:spcAft>
                <a:spcPts val="0"/>
              </a:spcAft>
              <a:buSzPts val="200"/>
              <a:buNone/>
              <a:defRPr/>
            </a:lvl2pPr>
            <a:lvl3pPr lvl="2" rtl="0" algn="ctr">
              <a:spcBef>
                <a:spcPts val="0"/>
              </a:spcBef>
              <a:spcAft>
                <a:spcPts val="0"/>
              </a:spcAft>
              <a:buSzPts val="200"/>
              <a:buNone/>
              <a:defRPr/>
            </a:lvl3pPr>
            <a:lvl4pPr lvl="3" rtl="0" algn="ctr">
              <a:spcBef>
                <a:spcPts val="0"/>
              </a:spcBef>
              <a:spcAft>
                <a:spcPts val="0"/>
              </a:spcAft>
              <a:buSzPts val="200"/>
              <a:buNone/>
              <a:defRPr/>
            </a:lvl4pPr>
            <a:lvl5pPr lvl="4" rtl="0" algn="ctr">
              <a:spcBef>
                <a:spcPts val="0"/>
              </a:spcBef>
              <a:spcAft>
                <a:spcPts val="0"/>
              </a:spcAft>
              <a:buSzPts val="200"/>
              <a:buNone/>
              <a:defRPr/>
            </a:lvl5pPr>
            <a:lvl6pPr lvl="5" rtl="0" algn="ctr">
              <a:spcBef>
                <a:spcPts val="0"/>
              </a:spcBef>
              <a:spcAft>
                <a:spcPts val="0"/>
              </a:spcAft>
              <a:buSzPts val="200"/>
              <a:buNone/>
              <a:defRPr/>
            </a:lvl6pPr>
            <a:lvl7pPr lvl="6" rtl="0" algn="ctr">
              <a:spcBef>
                <a:spcPts val="0"/>
              </a:spcBef>
              <a:spcAft>
                <a:spcPts val="0"/>
              </a:spcAft>
              <a:buSzPts val="200"/>
              <a:buNone/>
              <a:defRPr/>
            </a:lvl7pPr>
            <a:lvl8pPr lvl="7" rtl="0" algn="ctr">
              <a:spcBef>
                <a:spcPts val="0"/>
              </a:spcBef>
              <a:spcAft>
                <a:spcPts val="0"/>
              </a:spcAft>
              <a:buSzPts val="200"/>
              <a:buNone/>
              <a:defRPr/>
            </a:lvl8pPr>
            <a:lvl9pPr lvl="8" rtl="0" algn="ctr">
              <a:spcBef>
                <a:spcPts val="0"/>
              </a:spcBef>
              <a:spcAft>
                <a:spcPts val="0"/>
              </a:spcAft>
              <a:buSzPts val="200"/>
              <a:buNone/>
              <a:defRPr/>
            </a:lvl9pPr>
          </a:lstStyle>
          <a:p/>
        </p:txBody>
      </p:sp>
      <p:sp>
        <p:nvSpPr>
          <p:cNvPr id="115" name="Google Shape;115;p23"/>
          <p:cNvSpPr txBox="1"/>
          <p:nvPr>
            <p:ph idx="1" type="body"/>
          </p:nvPr>
        </p:nvSpPr>
        <p:spPr>
          <a:xfrm>
            <a:off x="722313" y="2180119"/>
            <a:ext cx="7772400" cy="1125000"/>
          </a:xfrm>
          <a:prstGeom prst="rect">
            <a:avLst/>
          </a:prstGeom>
          <a:noFill/>
          <a:ln>
            <a:noFill/>
          </a:ln>
        </p:spPr>
        <p:txBody>
          <a:bodyPr anchorCtr="0" anchor="b" bIns="30775" lIns="61550" spcFirstLastPara="1" rIns="61550" wrap="square" tIns="30775"/>
          <a:lstStyle>
            <a:lvl1pPr indent="-228600" lvl="0" marL="457200" rtl="0" algn="l">
              <a:spcBef>
                <a:spcPts val="100"/>
              </a:spcBef>
              <a:spcAft>
                <a:spcPts val="0"/>
              </a:spcAft>
              <a:buClr>
                <a:schemeClr val="dk1"/>
              </a:buClr>
              <a:buSzPts val="300"/>
              <a:buFont typeface="Arial"/>
              <a:buNone/>
              <a:defRPr sz="300"/>
            </a:lvl1pPr>
            <a:lvl2pPr indent="-228600" lvl="1" marL="914400" rtl="0" algn="l">
              <a:spcBef>
                <a:spcPts val="100"/>
              </a:spcBef>
              <a:spcAft>
                <a:spcPts val="0"/>
              </a:spcAft>
              <a:buClr>
                <a:schemeClr val="dk1"/>
              </a:buClr>
              <a:buSzPts val="300"/>
              <a:buFont typeface="Arial"/>
              <a:buNone/>
              <a:defRPr sz="300"/>
            </a:lvl2pPr>
            <a:lvl3pPr indent="-228600" lvl="2" marL="1371600" rtl="0" algn="l">
              <a:spcBef>
                <a:spcPts val="100"/>
              </a:spcBef>
              <a:spcAft>
                <a:spcPts val="0"/>
              </a:spcAft>
              <a:buClr>
                <a:schemeClr val="dk1"/>
              </a:buClr>
              <a:buSzPts val="300"/>
              <a:buFont typeface="Arial"/>
              <a:buNone/>
              <a:defRPr sz="300"/>
            </a:lvl3pPr>
            <a:lvl4pPr indent="-228600" lvl="3" marL="1828800" rtl="0" algn="l">
              <a:spcBef>
                <a:spcPts val="0"/>
              </a:spcBef>
              <a:spcAft>
                <a:spcPts val="0"/>
              </a:spcAft>
              <a:buClr>
                <a:schemeClr val="dk1"/>
              </a:buClr>
              <a:buSzPts val="200"/>
              <a:buFont typeface="Arial"/>
              <a:buNone/>
              <a:defRPr sz="200"/>
            </a:lvl4pPr>
            <a:lvl5pPr indent="-228600" lvl="4" marL="2286000" rtl="0" algn="l">
              <a:spcBef>
                <a:spcPts val="0"/>
              </a:spcBef>
              <a:spcAft>
                <a:spcPts val="0"/>
              </a:spcAft>
              <a:buClr>
                <a:schemeClr val="dk1"/>
              </a:buClr>
              <a:buSzPts val="200"/>
              <a:buFont typeface="Arial"/>
              <a:buNone/>
              <a:defRPr sz="200"/>
            </a:lvl5pPr>
            <a:lvl6pPr indent="-228600" lvl="5" marL="2743200" rtl="0" algn="l">
              <a:spcBef>
                <a:spcPts val="0"/>
              </a:spcBef>
              <a:spcAft>
                <a:spcPts val="0"/>
              </a:spcAft>
              <a:buClr>
                <a:schemeClr val="dk1"/>
              </a:buClr>
              <a:buSzPts val="200"/>
              <a:buFont typeface="Arial"/>
              <a:buNone/>
              <a:defRPr sz="200"/>
            </a:lvl6pPr>
            <a:lvl7pPr indent="-228600" lvl="6" marL="3200400" rtl="0" algn="l">
              <a:spcBef>
                <a:spcPts val="0"/>
              </a:spcBef>
              <a:spcAft>
                <a:spcPts val="0"/>
              </a:spcAft>
              <a:buClr>
                <a:schemeClr val="dk1"/>
              </a:buClr>
              <a:buSzPts val="200"/>
              <a:buFont typeface="Arial"/>
              <a:buNone/>
              <a:defRPr sz="200"/>
            </a:lvl7pPr>
            <a:lvl8pPr indent="-228600" lvl="7" marL="3657600" rtl="0" algn="l">
              <a:spcBef>
                <a:spcPts val="0"/>
              </a:spcBef>
              <a:spcAft>
                <a:spcPts val="0"/>
              </a:spcAft>
              <a:buClr>
                <a:schemeClr val="dk1"/>
              </a:buClr>
              <a:buSzPts val="200"/>
              <a:buFont typeface="Arial"/>
              <a:buNone/>
              <a:defRPr sz="200"/>
            </a:lvl8pPr>
            <a:lvl9pPr indent="-228600" lvl="8" marL="4114800" rtl="0" algn="l">
              <a:spcBef>
                <a:spcPts val="0"/>
              </a:spcBef>
              <a:spcAft>
                <a:spcPts val="0"/>
              </a:spcAft>
              <a:buClr>
                <a:schemeClr val="dk1"/>
              </a:buClr>
              <a:buSzPts val="200"/>
              <a:buFont typeface="Arial"/>
              <a:buNone/>
              <a:defRPr sz="200"/>
            </a:lvl9pPr>
          </a:lstStyle>
          <a:p/>
        </p:txBody>
      </p:sp>
      <p:sp>
        <p:nvSpPr>
          <p:cNvPr id="116" name="Google Shape;116;p23"/>
          <p:cNvSpPr txBox="1"/>
          <p:nvPr>
            <p:ph idx="10" type="dt"/>
          </p:nvPr>
        </p:nvSpPr>
        <p:spPr>
          <a:xfrm>
            <a:off x="457824" y="4683834"/>
            <a:ext cx="2133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117" name="Google Shape;117;p23"/>
          <p:cNvSpPr txBox="1"/>
          <p:nvPr>
            <p:ph idx="11" type="ftr"/>
          </p:nvPr>
        </p:nvSpPr>
        <p:spPr>
          <a:xfrm>
            <a:off x="3124824" y="4683834"/>
            <a:ext cx="2895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118" name="Google Shape;118;p23"/>
          <p:cNvSpPr txBox="1"/>
          <p:nvPr>
            <p:ph idx="12" type="sldNum"/>
          </p:nvPr>
        </p:nvSpPr>
        <p:spPr>
          <a:xfrm>
            <a:off x="6553824" y="4683834"/>
            <a:ext cx="2133000" cy="357300"/>
          </a:xfrm>
          <a:prstGeom prst="rect">
            <a:avLst/>
          </a:prstGeom>
          <a:noFill/>
          <a:ln>
            <a:noFill/>
          </a:ln>
        </p:spPr>
        <p:txBody>
          <a:bodyPr anchorCtr="0" anchor="t" bIns="30775" lIns="61550" spcFirstLastPara="1" rIns="61550" wrap="square" tIns="30775">
            <a:noAutofit/>
          </a:bodyPr>
          <a:lstStyle>
            <a:lvl1pPr indent="0" lvl="0"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9" name="Shape 119"/>
        <p:cNvGrpSpPr/>
        <p:nvPr/>
      </p:nvGrpSpPr>
      <p:grpSpPr>
        <a:xfrm>
          <a:off x="0" y="0"/>
          <a:ext cx="0" cy="0"/>
          <a:chOff x="0" y="0"/>
          <a:chExt cx="0" cy="0"/>
        </a:xfrm>
      </p:grpSpPr>
      <p:sp>
        <p:nvSpPr>
          <p:cNvPr id="120" name="Google Shape;120;p24"/>
          <p:cNvSpPr txBox="1"/>
          <p:nvPr>
            <p:ph type="title"/>
          </p:nvPr>
        </p:nvSpPr>
        <p:spPr>
          <a:xfrm>
            <a:off x="457824" y="205808"/>
            <a:ext cx="8229000" cy="857400"/>
          </a:xfrm>
          <a:prstGeom prst="rect">
            <a:avLst/>
          </a:prstGeom>
          <a:noFill/>
          <a:ln>
            <a:noFill/>
          </a:ln>
        </p:spPr>
        <p:txBody>
          <a:bodyPr anchorCtr="0" anchor="ctr" bIns="30775" lIns="61550" spcFirstLastPara="1" rIns="61550" wrap="square" tIns="30775"/>
          <a:lstStyle>
            <a:lvl1pPr lvl="0" rtl="0" algn="ctr">
              <a:spcBef>
                <a:spcPts val="0"/>
              </a:spcBef>
              <a:spcAft>
                <a:spcPts val="0"/>
              </a:spcAft>
              <a:buSzPts val="200"/>
              <a:buNone/>
              <a:defRPr/>
            </a:lvl1pPr>
            <a:lvl2pPr lvl="1" rtl="0" algn="ctr">
              <a:spcBef>
                <a:spcPts val="0"/>
              </a:spcBef>
              <a:spcAft>
                <a:spcPts val="0"/>
              </a:spcAft>
              <a:buSzPts val="200"/>
              <a:buNone/>
              <a:defRPr/>
            </a:lvl2pPr>
            <a:lvl3pPr lvl="2" rtl="0" algn="ctr">
              <a:spcBef>
                <a:spcPts val="0"/>
              </a:spcBef>
              <a:spcAft>
                <a:spcPts val="0"/>
              </a:spcAft>
              <a:buSzPts val="200"/>
              <a:buNone/>
              <a:defRPr/>
            </a:lvl3pPr>
            <a:lvl4pPr lvl="3" rtl="0" algn="ctr">
              <a:spcBef>
                <a:spcPts val="0"/>
              </a:spcBef>
              <a:spcAft>
                <a:spcPts val="0"/>
              </a:spcAft>
              <a:buSzPts val="200"/>
              <a:buNone/>
              <a:defRPr/>
            </a:lvl4pPr>
            <a:lvl5pPr lvl="4" rtl="0" algn="ctr">
              <a:spcBef>
                <a:spcPts val="0"/>
              </a:spcBef>
              <a:spcAft>
                <a:spcPts val="0"/>
              </a:spcAft>
              <a:buSzPts val="200"/>
              <a:buNone/>
              <a:defRPr/>
            </a:lvl5pPr>
            <a:lvl6pPr lvl="5" rtl="0" algn="ctr">
              <a:spcBef>
                <a:spcPts val="0"/>
              </a:spcBef>
              <a:spcAft>
                <a:spcPts val="0"/>
              </a:spcAft>
              <a:buSzPts val="200"/>
              <a:buNone/>
              <a:defRPr/>
            </a:lvl6pPr>
            <a:lvl7pPr lvl="6" rtl="0" algn="ctr">
              <a:spcBef>
                <a:spcPts val="0"/>
              </a:spcBef>
              <a:spcAft>
                <a:spcPts val="0"/>
              </a:spcAft>
              <a:buSzPts val="200"/>
              <a:buNone/>
              <a:defRPr/>
            </a:lvl7pPr>
            <a:lvl8pPr lvl="7" rtl="0" algn="ctr">
              <a:spcBef>
                <a:spcPts val="0"/>
              </a:spcBef>
              <a:spcAft>
                <a:spcPts val="0"/>
              </a:spcAft>
              <a:buSzPts val="200"/>
              <a:buNone/>
              <a:defRPr/>
            </a:lvl8pPr>
            <a:lvl9pPr lvl="8" rtl="0" algn="ctr">
              <a:spcBef>
                <a:spcPts val="0"/>
              </a:spcBef>
              <a:spcAft>
                <a:spcPts val="0"/>
              </a:spcAft>
              <a:buSzPts val="200"/>
              <a:buNone/>
              <a:defRPr/>
            </a:lvl9pPr>
          </a:lstStyle>
          <a:p/>
        </p:txBody>
      </p:sp>
      <p:sp>
        <p:nvSpPr>
          <p:cNvPr id="121" name="Google Shape;121;p24"/>
          <p:cNvSpPr txBox="1"/>
          <p:nvPr>
            <p:ph idx="1" type="body"/>
          </p:nvPr>
        </p:nvSpPr>
        <p:spPr>
          <a:xfrm>
            <a:off x="457824" y="1199767"/>
            <a:ext cx="8229000" cy="3394800"/>
          </a:xfrm>
          <a:prstGeom prst="rect">
            <a:avLst/>
          </a:prstGeom>
          <a:noFill/>
          <a:ln>
            <a:noFill/>
          </a:ln>
        </p:spPr>
        <p:txBody>
          <a:bodyPr anchorCtr="0" anchor="t" bIns="30775" lIns="61550" spcFirstLastPara="1" rIns="61550" wrap="square" tIns="30775"/>
          <a:lstStyle>
            <a:lvl1pPr indent="-247650" lvl="0" marL="457200" rtl="0" algn="l">
              <a:spcBef>
                <a:spcPts val="100"/>
              </a:spcBef>
              <a:spcAft>
                <a:spcPts val="0"/>
              </a:spcAft>
              <a:buClr>
                <a:schemeClr val="dk1"/>
              </a:buClr>
              <a:buSzPts val="300"/>
              <a:buChar char="•"/>
              <a:defRPr/>
            </a:lvl1pPr>
            <a:lvl2pPr indent="-247650" lvl="1" marL="914400" rtl="0" algn="l">
              <a:spcBef>
                <a:spcPts val="100"/>
              </a:spcBef>
              <a:spcAft>
                <a:spcPts val="0"/>
              </a:spcAft>
              <a:buClr>
                <a:schemeClr val="dk1"/>
              </a:buClr>
              <a:buSzPts val="300"/>
              <a:buChar char="–"/>
              <a:defRPr/>
            </a:lvl2pPr>
            <a:lvl3pPr indent="-247650" lvl="2" marL="1371600" rtl="0" algn="l">
              <a:spcBef>
                <a:spcPts val="100"/>
              </a:spcBef>
              <a:spcAft>
                <a:spcPts val="0"/>
              </a:spcAft>
              <a:buClr>
                <a:schemeClr val="dk1"/>
              </a:buClr>
              <a:buSzPts val="300"/>
              <a:buChar char="•"/>
              <a:defRPr/>
            </a:lvl3pPr>
            <a:lvl4pPr indent="-247650" lvl="3" marL="1828800" rtl="0" algn="l">
              <a:spcBef>
                <a:spcPts val="100"/>
              </a:spcBef>
              <a:spcAft>
                <a:spcPts val="0"/>
              </a:spcAft>
              <a:buClr>
                <a:schemeClr val="dk1"/>
              </a:buClr>
              <a:buSzPts val="300"/>
              <a:buChar char="–"/>
              <a:defRPr/>
            </a:lvl4pPr>
            <a:lvl5pPr indent="-247650" lvl="4" marL="2286000" rtl="0" algn="l">
              <a:spcBef>
                <a:spcPts val="100"/>
              </a:spcBef>
              <a:spcAft>
                <a:spcPts val="0"/>
              </a:spcAft>
              <a:buClr>
                <a:schemeClr val="dk1"/>
              </a:buClr>
              <a:buSzPts val="300"/>
              <a:buChar char="»"/>
              <a:defRPr/>
            </a:lvl5pPr>
            <a:lvl6pPr indent="-247650" lvl="5" marL="2743200" rtl="0" algn="l">
              <a:spcBef>
                <a:spcPts val="100"/>
              </a:spcBef>
              <a:spcAft>
                <a:spcPts val="0"/>
              </a:spcAft>
              <a:buClr>
                <a:schemeClr val="dk1"/>
              </a:buClr>
              <a:buSzPts val="300"/>
              <a:buChar char="»"/>
              <a:defRPr/>
            </a:lvl6pPr>
            <a:lvl7pPr indent="-247650" lvl="6" marL="3200400" rtl="0" algn="l">
              <a:spcBef>
                <a:spcPts val="100"/>
              </a:spcBef>
              <a:spcAft>
                <a:spcPts val="0"/>
              </a:spcAft>
              <a:buClr>
                <a:schemeClr val="dk1"/>
              </a:buClr>
              <a:buSzPts val="300"/>
              <a:buChar char="»"/>
              <a:defRPr/>
            </a:lvl7pPr>
            <a:lvl8pPr indent="-247650" lvl="7" marL="3657600" rtl="0" algn="l">
              <a:spcBef>
                <a:spcPts val="100"/>
              </a:spcBef>
              <a:spcAft>
                <a:spcPts val="0"/>
              </a:spcAft>
              <a:buClr>
                <a:schemeClr val="dk1"/>
              </a:buClr>
              <a:buSzPts val="300"/>
              <a:buChar char="»"/>
              <a:defRPr/>
            </a:lvl8pPr>
            <a:lvl9pPr indent="-247650" lvl="8" marL="4114800" rtl="0" algn="l">
              <a:spcBef>
                <a:spcPts val="100"/>
              </a:spcBef>
              <a:spcAft>
                <a:spcPts val="0"/>
              </a:spcAft>
              <a:buClr>
                <a:schemeClr val="dk1"/>
              </a:buClr>
              <a:buSzPts val="300"/>
              <a:buChar char="»"/>
              <a:defRPr/>
            </a:lvl9pPr>
          </a:lstStyle>
          <a:p/>
        </p:txBody>
      </p:sp>
      <p:sp>
        <p:nvSpPr>
          <p:cNvPr id="122" name="Google Shape;122;p24"/>
          <p:cNvSpPr txBox="1"/>
          <p:nvPr>
            <p:ph idx="10" type="dt"/>
          </p:nvPr>
        </p:nvSpPr>
        <p:spPr>
          <a:xfrm>
            <a:off x="457824" y="4683834"/>
            <a:ext cx="2133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123" name="Google Shape;123;p24"/>
          <p:cNvSpPr txBox="1"/>
          <p:nvPr>
            <p:ph idx="11" type="ftr"/>
          </p:nvPr>
        </p:nvSpPr>
        <p:spPr>
          <a:xfrm>
            <a:off x="3124824" y="4683834"/>
            <a:ext cx="2895000" cy="357300"/>
          </a:xfrm>
          <a:prstGeom prst="rect">
            <a:avLst/>
          </a:prstGeom>
          <a:noFill/>
          <a:ln>
            <a:noFill/>
          </a:ln>
        </p:spPr>
        <p:txBody>
          <a:bodyPr anchorCtr="0" anchor="t" bIns="30775" lIns="61550" spcFirstLastPara="1" rIns="61550" wrap="square" tIns="30775"/>
          <a:lstStyle>
            <a:lvl1pPr lvl="0" rtl="0" algn="l">
              <a:lnSpc>
                <a:spcPct val="100000"/>
              </a:lnSpc>
              <a:spcBef>
                <a:spcPts val="0"/>
              </a:spcBef>
              <a:spcAft>
                <a:spcPts val="0"/>
              </a:spcAft>
              <a:buSzPts val="200"/>
              <a:buNone/>
              <a:defRPr/>
            </a:lvl1pPr>
            <a:lvl2pPr lvl="1" rtl="0" algn="l">
              <a:lnSpc>
                <a:spcPct val="100000"/>
              </a:lnSpc>
              <a:spcBef>
                <a:spcPts val="0"/>
              </a:spcBef>
              <a:spcAft>
                <a:spcPts val="0"/>
              </a:spcAft>
              <a:buSzPts val="200"/>
              <a:buNone/>
              <a:defRPr/>
            </a:lvl2pPr>
            <a:lvl3pPr lvl="2" rtl="0" algn="l">
              <a:lnSpc>
                <a:spcPct val="100000"/>
              </a:lnSpc>
              <a:spcBef>
                <a:spcPts val="0"/>
              </a:spcBef>
              <a:spcAft>
                <a:spcPts val="0"/>
              </a:spcAft>
              <a:buSzPts val="200"/>
              <a:buNone/>
              <a:defRPr/>
            </a:lvl3pPr>
            <a:lvl4pPr lvl="3" rtl="0" algn="l">
              <a:lnSpc>
                <a:spcPct val="100000"/>
              </a:lnSpc>
              <a:spcBef>
                <a:spcPts val="0"/>
              </a:spcBef>
              <a:spcAft>
                <a:spcPts val="0"/>
              </a:spcAft>
              <a:buSzPts val="200"/>
              <a:buNone/>
              <a:defRPr/>
            </a:lvl4pPr>
            <a:lvl5pPr lvl="4" rtl="0" algn="l">
              <a:lnSpc>
                <a:spcPct val="100000"/>
              </a:lnSpc>
              <a:spcBef>
                <a:spcPts val="0"/>
              </a:spcBef>
              <a:spcAft>
                <a:spcPts val="0"/>
              </a:spcAft>
              <a:buSzPts val="200"/>
              <a:buNone/>
              <a:defRPr/>
            </a:lvl5pPr>
            <a:lvl6pPr lvl="5" rtl="0" algn="l">
              <a:lnSpc>
                <a:spcPct val="100000"/>
              </a:lnSpc>
              <a:spcBef>
                <a:spcPts val="0"/>
              </a:spcBef>
              <a:spcAft>
                <a:spcPts val="0"/>
              </a:spcAft>
              <a:buSzPts val="200"/>
              <a:buNone/>
              <a:defRPr/>
            </a:lvl6pPr>
            <a:lvl7pPr lvl="6" rtl="0" algn="l">
              <a:lnSpc>
                <a:spcPct val="100000"/>
              </a:lnSpc>
              <a:spcBef>
                <a:spcPts val="0"/>
              </a:spcBef>
              <a:spcAft>
                <a:spcPts val="0"/>
              </a:spcAft>
              <a:buSzPts val="200"/>
              <a:buNone/>
              <a:defRPr/>
            </a:lvl7pPr>
            <a:lvl8pPr lvl="7" rtl="0" algn="l">
              <a:lnSpc>
                <a:spcPct val="100000"/>
              </a:lnSpc>
              <a:spcBef>
                <a:spcPts val="0"/>
              </a:spcBef>
              <a:spcAft>
                <a:spcPts val="0"/>
              </a:spcAft>
              <a:buSzPts val="200"/>
              <a:buNone/>
              <a:defRPr/>
            </a:lvl8pPr>
            <a:lvl9pPr lvl="8" rtl="0" algn="l">
              <a:lnSpc>
                <a:spcPct val="100000"/>
              </a:lnSpc>
              <a:spcBef>
                <a:spcPts val="0"/>
              </a:spcBef>
              <a:spcAft>
                <a:spcPts val="0"/>
              </a:spcAft>
              <a:buSzPts val="200"/>
              <a:buNone/>
              <a:defRPr/>
            </a:lvl9pPr>
          </a:lstStyle>
          <a:p/>
        </p:txBody>
      </p:sp>
      <p:sp>
        <p:nvSpPr>
          <p:cNvPr id="124" name="Google Shape;124;p24"/>
          <p:cNvSpPr txBox="1"/>
          <p:nvPr>
            <p:ph idx="12" type="sldNum"/>
          </p:nvPr>
        </p:nvSpPr>
        <p:spPr>
          <a:xfrm>
            <a:off x="6553824" y="4683834"/>
            <a:ext cx="2133000" cy="357300"/>
          </a:xfrm>
          <a:prstGeom prst="rect">
            <a:avLst/>
          </a:prstGeom>
          <a:noFill/>
          <a:ln>
            <a:noFill/>
          </a:ln>
        </p:spPr>
        <p:txBody>
          <a:bodyPr anchorCtr="0" anchor="t" bIns="30775" lIns="61550" spcFirstLastPara="1" rIns="61550" wrap="square" tIns="30775">
            <a:noAutofit/>
          </a:bodyPr>
          <a:lstStyle>
            <a:lvl1pPr indent="0" lvl="0"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900"/>
              <a:buFont typeface="Arial"/>
              <a:buNone/>
              <a:defRPr b="0" i="0" sz="9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CC"/>
            </a:gs>
            <a:gs pos="100000">
              <a:schemeClr val="lt1"/>
            </a:gs>
          </a:gsLst>
          <a:lin ang="5400012"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824" y="205808"/>
            <a:ext cx="8229000" cy="857400"/>
          </a:xfrm>
          <a:prstGeom prst="rect">
            <a:avLst/>
          </a:prstGeom>
          <a:noFill/>
          <a:ln>
            <a:noFill/>
          </a:ln>
        </p:spPr>
        <p:txBody>
          <a:bodyPr anchorCtr="0" anchor="ctr" bIns="30775" lIns="61550" spcFirstLastPara="1" rIns="61550" wrap="square" tIns="30775"/>
          <a:lstStyle>
            <a:lvl1pPr lvl="0" marR="0" rtl="0" algn="ctr">
              <a:spcBef>
                <a:spcPts val="0"/>
              </a:spcBef>
              <a:spcAft>
                <a:spcPts val="0"/>
              </a:spcAft>
              <a:buSzPts val="200"/>
              <a:buNone/>
              <a:defRPr b="0" i="0" sz="3000" u="none" cap="none" strike="noStrike">
                <a:solidFill>
                  <a:schemeClr val="dk2"/>
                </a:solidFill>
                <a:latin typeface="Arial"/>
                <a:ea typeface="Arial"/>
                <a:cs typeface="Arial"/>
                <a:sym typeface="Arial"/>
              </a:defRPr>
            </a:lvl1pPr>
            <a:lvl2pPr lvl="1" marR="0" rtl="0" algn="ctr">
              <a:spcBef>
                <a:spcPts val="0"/>
              </a:spcBef>
              <a:spcAft>
                <a:spcPts val="0"/>
              </a:spcAft>
              <a:buSzPts val="200"/>
              <a:buNone/>
              <a:defRPr b="0" i="0" sz="3000" u="none" cap="none" strike="noStrike">
                <a:solidFill>
                  <a:schemeClr val="dk2"/>
                </a:solidFill>
                <a:latin typeface="Arial"/>
                <a:ea typeface="Arial"/>
                <a:cs typeface="Arial"/>
                <a:sym typeface="Arial"/>
              </a:defRPr>
            </a:lvl2pPr>
            <a:lvl3pPr lvl="2" marR="0" rtl="0" algn="ctr">
              <a:spcBef>
                <a:spcPts val="0"/>
              </a:spcBef>
              <a:spcAft>
                <a:spcPts val="0"/>
              </a:spcAft>
              <a:buSzPts val="200"/>
              <a:buNone/>
              <a:defRPr b="0" i="0" sz="3000" u="none" cap="none" strike="noStrike">
                <a:solidFill>
                  <a:schemeClr val="dk2"/>
                </a:solidFill>
                <a:latin typeface="Arial"/>
                <a:ea typeface="Arial"/>
                <a:cs typeface="Arial"/>
                <a:sym typeface="Arial"/>
              </a:defRPr>
            </a:lvl3pPr>
            <a:lvl4pPr lvl="3" marR="0" rtl="0" algn="ctr">
              <a:spcBef>
                <a:spcPts val="0"/>
              </a:spcBef>
              <a:spcAft>
                <a:spcPts val="0"/>
              </a:spcAft>
              <a:buSzPts val="200"/>
              <a:buNone/>
              <a:defRPr b="0" i="0" sz="3000" u="none" cap="none" strike="noStrike">
                <a:solidFill>
                  <a:schemeClr val="dk2"/>
                </a:solidFill>
                <a:latin typeface="Arial"/>
                <a:ea typeface="Arial"/>
                <a:cs typeface="Arial"/>
                <a:sym typeface="Arial"/>
              </a:defRPr>
            </a:lvl4pPr>
            <a:lvl5pPr lvl="4" marR="0" rtl="0" algn="ctr">
              <a:spcBef>
                <a:spcPts val="0"/>
              </a:spcBef>
              <a:spcAft>
                <a:spcPts val="0"/>
              </a:spcAft>
              <a:buSzPts val="200"/>
              <a:buNone/>
              <a:defRPr b="0" i="0" sz="3000" u="none" cap="none" strike="noStrike">
                <a:solidFill>
                  <a:schemeClr val="dk2"/>
                </a:solidFill>
                <a:latin typeface="Arial"/>
                <a:ea typeface="Arial"/>
                <a:cs typeface="Arial"/>
                <a:sym typeface="Arial"/>
              </a:defRPr>
            </a:lvl5pPr>
            <a:lvl6pPr lvl="5" marR="0" rtl="0" algn="ctr">
              <a:spcBef>
                <a:spcPts val="0"/>
              </a:spcBef>
              <a:spcAft>
                <a:spcPts val="0"/>
              </a:spcAft>
              <a:buSzPts val="200"/>
              <a:buNone/>
              <a:defRPr b="0" i="0" sz="3000" u="none" cap="none" strike="noStrike">
                <a:solidFill>
                  <a:schemeClr val="dk2"/>
                </a:solidFill>
                <a:latin typeface="Arial"/>
                <a:ea typeface="Arial"/>
                <a:cs typeface="Arial"/>
                <a:sym typeface="Arial"/>
              </a:defRPr>
            </a:lvl6pPr>
            <a:lvl7pPr lvl="6" marR="0" rtl="0" algn="ctr">
              <a:spcBef>
                <a:spcPts val="0"/>
              </a:spcBef>
              <a:spcAft>
                <a:spcPts val="0"/>
              </a:spcAft>
              <a:buSzPts val="200"/>
              <a:buNone/>
              <a:defRPr b="0" i="0" sz="3000" u="none" cap="none" strike="noStrike">
                <a:solidFill>
                  <a:schemeClr val="dk2"/>
                </a:solidFill>
                <a:latin typeface="Arial"/>
                <a:ea typeface="Arial"/>
                <a:cs typeface="Arial"/>
                <a:sym typeface="Arial"/>
              </a:defRPr>
            </a:lvl7pPr>
            <a:lvl8pPr lvl="7" marR="0" rtl="0" algn="ctr">
              <a:spcBef>
                <a:spcPts val="0"/>
              </a:spcBef>
              <a:spcAft>
                <a:spcPts val="0"/>
              </a:spcAft>
              <a:buSzPts val="200"/>
              <a:buNone/>
              <a:defRPr b="0" i="0" sz="3000" u="none" cap="none" strike="noStrike">
                <a:solidFill>
                  <a:schemeClr val="dk2"/>
                </a:solidFill>
                <a:latin typeface="Arial"/>
                <a:ea typeface="Arial"/>
                <a:cs typeface="Arial"/>
                <a:sym typeface="Arial"/>
              </a:defRPr>
            </a:lvl8pPr>
            <a:lvl9pPr lvl="8" marR="0" rtl="0" algn="ctr">
              <a:spcBef>
                <a:spcPts val="0"/>
              </a:spcBef>
              <a:spcAft>
                <a:spcPts val="0"/>
              </a:spcAft>
              <a:buSzPts val="200"/>
              <a:buNone/>
              <a:defRPr b="0" i="0" sz="3000" u="none" cap="none" strike="noStrike">
                <a:solidFill>
                  <a:schemeClr val="dk2"/>
                </a:solidFill>
                <a:latin typeface="Arial"/>
                <a:ea typeface="Arial"/>
                <a:cs typeface="Arial"/>
                <a:sym typeface="Arial"/>
              </a:defRPr>
            </a:lvl9pPr>
          </a:lstStyle>
          <a:p/>
        </p:txBody>
      </p:sp>
      <p:sp>
        <p:nvSpPr>
          <p:cNvPr id="52" name="Google Shape;52;p13"/>
          <p:cNvSpPr txBox="1"/>
          <p:nvPr>
            <p:ph idx="1" type="body"/>
          </p:nvPr>
        </p:nvSpPr>
        <p:spPr>
          <a:xfrm>
            <a:off x="457824" y="1199767"/>
            <a:ext cx="8229000" cy="3394800"/>
          </a:xfrm>
          <a:prstGeom prst="rect">
            <a:avLst/>
          </a:prstGeom>
          <a:noFill/>
          <a:ln>
            <a:noFill/>
          </a:ln>
        </p:spPr>
        <p:txBody>
          <a:bodyPr anchorCtr="0" anchor="t" bIns="30775" lIns="61550" spcFirstLastPara="1" rIns="61550" wrap="square" tIns="30775"/>
          <a:lstStyle>
            <a:lvl1pPr indent="-361950" lvl="0" marL="4572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9250" lvl="1" marL="914400" marR="0" rtl="0" algn="l">
              <a:spcBef>
                <a:spcPts val="4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2pPr>
            <a:lvl3pPr indent="-330200" lvl="2" marL="1371600" marR="0" rtl="0" algn="l">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1150" lvl="3" marL="1828800" marR="0" rtl="0" algn="l">
              <a:spcBef>
                <a:spcPts val="3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4pPr>
            <a:lvl5pPr indent="-311150" lvl="4" marL="2286000" marR="0" rtl="0" algn="l">
              <a:spcBef>
                <a:spcPts val="3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5pPr>
            <a:lvl6pPr indent="-311150" lvl="5" marL="2743200" marR="0" rtl="0" algn="l">
              <a:spcBef>
                <a:spcPts val="3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3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3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3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457824" y="4683834"/>
            <a:ext cx="2133000" cy="357300"/>
          </a:xfrm>
          <a:prstGeom prst="rect">
            <a:avLst/>
          </a:prstGeom>
          <a:noFill/>
          <a:ln>
            <a:noFill/>
          </a:ln>
        </p:spPr>
        <p:txBody>
          <a:bodyPr anchorCtr="0" anchor="t" bIns="30775" lIns="61550" spcFirstLastPara="1" rIns="61550" wrap="square" tIns="30775"/>
          <a:lstStyle>
            <a:lvl1pPr lvl="0"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124824" y="4683834"/>
            <a:ext cx="2895000" cy="357300"/>
          </a:xfrm>
          <a:prstGeom prst="rect">
            <a:avLst/>
          </a:prstGeom>
          <a:noFill/>
          <a:ln>
            <a:noFill/>
          </a:ln>
        </p:spPr>
        <p:txBody>
          <a:bodyPr anchorCtr="0" anchor="t" bIns="30775" lIns="61550" spcFirstLastPara="1" rIns="61550" wrap="square" tIns="30775"/>
          <a:lstStyle>
            <a:lvl1pPr lvl="0"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200"/>
              <a:buNone/>
              <a:defRPr b="0" i="0" sz="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553824" y="4683834"/>
            <a:ext cx="2133000" cy="357300"/>
          </a:xfrm>
          <a:prstGeom prst="rect">
            <a:avLst/>
          </a:prstGeom>
          <a:noFill/>
          <a:ln>
            <a:noFill/>
          </a:ln>
        </p:spPr>
        <p:txBody>
          <a:bodyPr anchorCtr="0" anchor="t" bIns="30775" lIns="61550" spcFirstLastPara="1" rIns="61550" wrap="square" tIns="30775">
            <a:noAutofit/>
          </a:bodyPr>
          <a:lstStyle>
            <a:lvl1pPr indent="0" lvl="0"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2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9" name="Shape 129"/>
        <p:cNvGrpSpPr/>
        <p:nvPr/>
      </p:nvGrpSpPr>
      <p:grpSpPr>
        <a:xfrm>
          <a:off x="0" y="0"/>
          <a:ext cx="0" cy="0"/>
          <a:chOff x="0" y="0"/>
          <a:chExt cx="0" cy="0"/>
        </a:xfrm>
      </p:grpSpPr>
      <p:sp>
        <p:nvSpPr>
          <p:cNvPr id="130" name="Google Shape;130;p25"/>
          <p:cNvSpPr txBox="1"/>
          <p:nvPr/>
        </p:nvSpPr>
        <p:spPr>
          <a:xfrm>
            <a:off x="0" y="0"/>
            <a:ext cx="9144000" cy="51435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rgbClr val="FFFF66"/>
              </a:buClr>
              <a:buSzPts val="1500"/>
              <a:buFont typeface="Arial"/>
              <a:buNone/>
            </a:pPr>
            <a:r>
              <a:rPr b="1" lang="en" sz="3000">
                <a:solidFill>
                  <a:srgbClr val="FFFF66"/>
                </a:solidFill>
                <a:latin typeface="Times New Roman"/>
                <a:ea typeface="Times New Roman"/>
                <a:cs typeface="Times New Roman"/>
                <a:sym typeface="Times New Roman"/>
              </a:rPr>
              <a:t>Item-based and </a:t>
            </a:r>
            <a:r>
              <a:rPr b="1" lang="en" sz="3000">
                <a:solidFill>
                  <a:srgbClr val="FFFF66"/>
                </a:solidFill>
                <a:latin typeface="Times New Roman"/>
                <a:ea typeface="Times New Roman"/>
                <a:cs typeface="Times New Roman"/>
                <a:sym typeface="Times New Roman"/>
              </a:rPr>
              <a:t>User-based </a:t>
            </a:r>
            <a:r>
              <a:rPr b="1" lang="en" sz="3000">
                <a:solidFill>
                  <a:srgbClr val="FFFF66"/>
                </a:solidFill>
                <a:latin typeface="Times New Roman"/>
                <a:ea typeface="Times New Roman"/>
                <a:cs typeface="Times New Roman"/>
                <a:sym typeface="Times New Roman"/>
              </a:rPr>
              <a:t>Movie Recommendation </a:t>
            </a:r>
            <a:endParaRPr b="1" sz="3000">
              <a:solidFill>
                <a:srgbClr val="FFFF66"/>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66"/>
              </a:buClr>
              <a:buSzPts val="1500"/>
              <a:buFont typeface="Arial"/>
              <a:buNone/>
            </a:pPr>
            <a:r>
              <a:rPr b="1" lang="en" sz="3000">
                <a:solidFill>
                  <a:srgbClr val="FFFF66"/>
                </a:solidFill>
                <a:latin typeface="Times New Roman"/>
                <a:ea typeface="Times New Roman"/>
                <a:cs typeface="Times New Roman"/>
                <a:sym typeface="Times New Roman"/>
              </a:rPr>
              <a:t>using MapReduce and Hadoop</a:t>
            </a:r>
            <a:endParaRPr b="1" sz="3000">
              <a:solidFill>
                <a:srgbClr val="FFFF66"/>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t/>
            </a:r>
            <a:endParaRPr i="1" sz="1600">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i="1" lang="en" sz="1800">
                <a:solidFill>
                  <a:schemeClr val="lt1"/>
                </a:solidFill>
                <a:latin typeface="Times New Roman"/>
                <a:ea typeface="Times New Roman"/>
                <a:cs typeface="Times New Roman"/>
                <a:sym typeface="Times New Roman"/>
              </a:rPr>
              <a:t>Team members: Boyang Qu, Ruixi Li, Tianxin Zheng, Haowen Shang</a:t>
            </a:r>
            <a:endParaRPr i="1" sz="1800">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i="1" lang="en" sz="1800">
                <a:solidFill>
                  <a:schemeClr val="lt1"/>
                </a:solidFill>
                <a:latin typeface="Times New Roman"/>
                <a:ea typeface="Times New Roman"/>
                <a:cs typeface="Times New Roman"/>
                <a:sym typeface="Times New Roman"/>
              </a:rPr>
              <a:t>Advisor: Dr. Matthew Wachs</a:t>
            </a:r>
            <a:endParaRPr i="1" sz="1800">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000"/>
              <a:buFont typeface="Arial"/>
              <a:buNone/>
            </a:pPr>
            <a:r>
              <a:t/>
            </a:r>
            <a:endParaRPr sz="1000">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000"/>
              <a:buFont typeface="Arial"/>
              <a:buNone/>
            </a:pPr>
            <a:r>
              <a:rPr lang="en">
                <a:solidFill>
                  <a:schemeClr val="lt1"/>
                </a:solidFill>
                <a:latin typeface="Times New Roman"/>
                <a:ea typeface="Times New Roman"/>
                <a:cs typeface="Times New Roman"/>
                <a:sym typeface="Times New Roman"/>
              </a:rPr>
              <a:t>CMSC 12300</a:t>
            </a:r>
            <a:endParaRPr>
              <a:solidFill>
                <a:schemeClr val="lt1"/>
              </a:solidFill>
              <a:latin typeface="Times New Roman"/>
              <a:ea typeface="Times New Roman"/>
              <a:cs typeface="Times New Roman"/>
              <a:sym typeface="Times New Roman"/>
            </a:endParaRPr>
          </a:p>
        </p:txBody>
      </p:sp>
      <p:pic>
        <p:nvPicPr>
          <p:cNvPr descr="full-color-sm" id="131" name="Google Shape;131;p25"/>
          <p:cNvPicPr preferRelativeResize="0"/>
          <p:nvPr/>
        </p:nvPicPr>
        <p:blipFill rotWithShape="1">
          <a:blip r:embed="rId3">
            <a:alphaModFix/>
          </a:blip>
          <a:srcRect b="0" l="0" r="0" t="0"/>
          <a:stretch/>
        </p:blipFill>
        <p:spPr>
          <a:xfrm>
            <a:off x="308559" y="157484"/>
            <a:ext cx="711200" cy="885151"/>
          </a:xfrm>
          <a:prstGeom prst="rect">
            <a:avLst/>
          </a:prstGeom>
          <a:noFill/>
          <a:ln>
            <a:noFill/>
          </a:ln>
        </p:spPr>
      </p:pic>
      <p:pic>
        <p:nvPicPr>
          <p:cNvPr id="132" name="Google Shape;132;p25"/>
          <p:cNvPicPr preferRelativeResize="0"/>
          <p:nvPr/>
        </p:nvPicPr>
        <p:blipFill>
          <a:blip r:embed="rId4">
            <a:alphaModFix/>
          </a:blip>
          <a:stretch>
            <a:fillRect/>
          </a:stretch>
        </p:blipFill>
        <p:spPr>
          <a:xfrm>
            <a:off x="7237200" y="157475"/>
            <a:ext cx="1687825" cy="885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9" name="Shape 239"/>
        <p:cNvGrpSpPr/>
        <p:nvPr/>
      </p:nvGrpSpPr>
      <p:grpSpPr>
        <a:xfrm>
          <a:off x="0" y="0"/>
          <a:ext cx="0" cy="0"/>
          <a:chOff x="0" y="0"/>
          <a:chExt cx="0" cy="0"/>
        </a:xfrm>
      </p:grpSpPr>
      <p:sp>
        <p:nvSpPr>
          <p:cNvPr id="240" name="Google Shape;240;p34"/>
          <p:cNvSpPr txBox="1"/>
          <p:nvPr/>
        </p:nvSpPr>
        <p:spPr>
          <a:xfrm>
            <a:off x="0" y="0"/>
            <a:ext cx="9144000" cy="693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lt1"/>
              </a:buClr>
              <a:buSzPts val="1000"/>
              <a:buFont typeface="Arial"/>
              <a:buNone/>
            </a:pPr>
            <a:r>
              <a:t/>
            </a:r>
            <a:endParaRPr sz="200"/>
          </a:p>
          <a:p>
            <a:pPr indent="0" lvl="0" marL="0" marR="0" rtl="0" algn="ctr">
              <a:lnSpc>
                <a:spcPct val="100000"/>
              </a:lnSpc>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Algorithms</a:t>
            </a:r>
            <a:endParaRPr sz="3000">
              <a:solidFill>
                <a:schemeClr val="lt1"/>
              </a:solidFill>
              <a:latin typeface="Times New Roman"/>
              <a:ea typeface="Times New Roman"/>
              <a:cs typeface="Times New Roman"/>
              <a:sym typeface="Times New Roman"/>
            </a:endParaRPr>
          </a:p>
        </p:txBody>
      </p:sp>
      <p:pic>
        <p:nvPicPr>
          <p:cNvPr descr="full-color-sm" id="241" name="Google Shape;241;p34"/>
          <p:cNvPicPr preferRelativeResize="0"/>
          <p:nvPr/>
        </p:nvPicPr>
        <p:blipFill rotWithShape="1">
          <a:blip r:embed="rId3">
            <a:alphaModFix/>
          </a:blip>
          <a:srcRect b="0" l="0" r="0" t="0"/>
          <a:stretch/>
        </p:blipFill>
        <p:spPr>
          <a:xfrm>
            <a:off x="141741" y="101841"/>
            <a:ext cx="352936" cy="439255"/>
          </a:xfrm>
          <a:prstGeom prst="rect">
            <a:avLst/>
          </a:prstGeom>
          <a:noFill/>
          <a:ln>
            <a:noFill/>
          </a:ln>
        </p:spPr>
      </p:pic>
      <p:sp>
        <p:nvSpPr>
          <p:cNvPr id="242" name="Google Shape;242;p34"/>
          <p:cNvSpPr txBox="1"/>
          <p:nvPr>
            <p:ph idx="1" type="subTitle"/>
          </p:nvPr>
        </p:nvSpPr>
        <p:spPr>
          <a:xfrm>
            <a:off x="141750" y="2571750"/>
            <a:ext cx="8473200" cy="1779900"/>
          </a:xfrm>
          <a:prstGeom prst="rect">
            <a:avLst/>
          </a:prstGeom>
        </p:spPr>
        <p:txBody>
          <a:bodyPr anchorCtr="0" anchor="ctr" bIns="30775" lIns="61550" spcFirstLastPara="1" rIns="61550" wrap="square" tIns="30775">
            <a:noAutofit/>
          </a:bodyPr>
          <a:lstStyle/>
          <a:p>
            <a:pPr indent="0" lvl="0" marL="457200" rtl="0" algn="l">
              <a:lnSpc>
                <a:spcPct val="115000"/>
              </a:lnSpc>
              <a:spcBef>
                <a:spcPts val="0"/>
              </a:spcBef>
              <a:spcAft>
                <a:spcPts val="0"/>
              </a:spcAft>
              <a:buNone/>
            </a:pPr>
            <a:r>
              <a:t/>
            </a:r>
            <a:endParaRPr b="1" sz="1400">
              <a:solidFill>
                <a:srgbClr val="333333"/>
              </a:solidFill>
              <a:highlight>
                <a:schemeClr val="lt1"/>
              </a:highlight>
            </a:endParaRPr>
          </a:p>
          <a:p>
            <a:pPr indent="0" lvl="0" marL="0" rtl="0" algn="l">
              <a:lnSpc>
                <a:spcPct val="115000"/>
              </a:lnSpc>
              <a:spcBef>
                <a:spcPts val="0"/>
              </a:spcBef>
              <a:spcAft>
                <a:spcPts val="0"/>
              </a:spcAft>
              <a:buNone/>
            </a:pPr>
            <a:r>
              <a:t/>
            </a:r>
            <a:endParaRPr b="1" sz="1200">
              <a:solidFill>
                <a:srgbClr val="222222"/>
              </a:solidFill>
              <a:highlight>
                <a:schemeClr val="lt1"/>
              </a:highlight>
            </a:endParaRPr>
          </a:p>
          <a:p>
            <a:pPr indent="-2159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highlight>
                  <a:schemeClr val="lt1"/>
                </a:highlight>
                <a:latin typeface="Times New Roman"/>
                <a:ea typeface="Times New Roman"/>
                <a:cs typeface="Times New Roman"/>
                <a:sym typeface="Times New Roman"/>
              </a:rPr>
              <a:t>Here we measured pearson similarity by the two users’ ratings for the common movies they watched. Specifically, when calculating the rating average for each user, we included the user’s ratings for all the movies, not just the intersection of the two users’ ratings. However, when computing summation, we only used movies that both users had rated. </a:t>
            </a:r>
            <a:endParaRPr sz="1600">
              <a:solidFill>
                <a:srgbClr val="000000"/>
              </a:solidFill>
              <a:highlight>
                <a:srgbClr val="FFFFFF"/>
              </a:highlight>
              <a:latin typeface="Times New Roman"/>
              <a:ea typeface="Times New Roman"/>
              <a:cs typeface="Times New Roman"/>
              <a:sym typeface="Times New Roman"/>
            </a:endParaRPr>
          </a:p>
          <a:p>
            <a:pPr indent="0" lvl="0" marL="457200" rtl="0" algn="l">
              <a:spcBef>
                <a:spcPts val="400"/>
              </a:spcBef>
              <a:spcAft>
                <a:spcPts val="0"/>
              </a:spcAft>
              <a:buNone/>
            </a:pPr>
            <a:r>
              <a:t/>
            </a:r>
            <a:endParaRPr sz="1800">
              <a:latin typeface="Times New Roman"/>
              <a:ea typeface="Times New Roman"/>
              <a:cs typeface="Times New Roman"/>
              <a:sym typeface="Times New Roman"/>
            </a:endParaRPr>
          </a:p>
        </p:txBody>
      </p:sp>
      <p:sp>
        <p:nvSpPr>
          <p:cNvPr id="243" name="Google Shape;243;p34"/>
          <p:cNvSpPr txBox="1"/>
          <p:nvPr/>
        </p:nvSpPr>
        <p:spPr>
          <a:xfrm>
            <a:off x="0" y="4893575"/>
            <a:ext cx="9144000" cy="249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Tianxin Zheng</a:t>
            </a:r>
            <a:r>
              <a:rPr lang="en" sz="1200">
                <a:solidFill>
                  <a:schemeClr val="lt1"/>
                </a:solidFill>
                <a:latin typeface="Times New Roman"/>
                <a:ea typeface="Times New Roman"/>
                <a:cs typeface="Times New Roman"/>
                <a:sym typeface="Times New Roman"/>
              </a:rPr>
              <a:t> (MACSS, University of Chicago)</a:t>
            </a:r>
            <a:endParaRPr sz="1200">
              <a:solidFill>
                <a:schemeClr val="lt1"/>
              </a:solidFill>
              <a:latin typeface="Times New Roman"/>
              <a:ea typeface="Times New Roman"/>
              <a:cs typeface="Times New Roman"/>
              <a:sym typeface="Times New Roman"/>
            </a:endParaRPr>
          </a:p>
        </p:txBody>
      </p:sp>
      <p:pic>
        <p:nvPicPr>
          <p:cNvPr id="244" name="Google Shape;244;p34"/>
          <p:cNvPicPr preferRelativeResize="0"/>
          <p:nvPr/>
        </p:nvPicPr>
        <p:blipFill rotWithShape="1">
          <a:blip r:embed="rId4">
            <a:alphaModFix/>
          </a:blip>
          <a:srcRect b="0" l="-111380" r="111380" t="0"/>
          <a:stretch/>
        </p:blipFill>
        <p:spPr>
          <a:xfrm>
            <a:off x="2935300" y="1305788"/>
            <a:ext cx="1409700" cy="457200"/>
          </a:xfrm>
          <a:prstGeom prst="rect">
            <a:avLst/>
          </a:prstGeom>
          <a:noFill/>
          <a:ln>
            <a:noFill/>
          </a:ln>
        </p:spPr>
      </p:pic>
      <p:sp>
        <p:nvSpPr>
          <p:cNvPr id="245" name="Google Shape;245;p34"/>
          <p:cNvSpPr txBox="1"/>
          <p:nvPr/>
        </p:nvSpPr>
        <p:spPr>
          <a:xfrm>
            <a:off x="141750" y="1253900"/>
            <a:ext cx="7891800" cy="561000"/>
          </a:xfrm>
          <a:prstGeom prst="rect">
            <a:avLst/>
          </a:prstGeom>
          <a:noFill/>
          <a:ln>
            <a:noFill/>
          </a:ln>
        </p:spPr>
        <p:txBody>
          <a:bodyPr anchorCtr="0" anchor="ctr" bIns="91425" lIns="91425" spcFirstLastPara="1" rIns="91425" wrap="square" tIns="91425">
            <a:noAutofit/>
          </a:bodyPr>
          <a:lstStyle/>
          <a:p>
            <a:pPr indent="-273050" lvl="0" marL="457200" rtl="0" algn="l">
              <a:lnSpc>
                <a:spcPct val="115000"/>
              </a:lnSpc>
              <a:spcBef>
                <a:spcPts val="0"/>
              </a:spcBef>
              <a:spcAft>
                <a:spcPts val="0"/>
              </a:spcAft>
              <a:buClr>
                <a:srgbClr val="000000"/>
              </a:buClr>
              <a:buSzPts val="1600"/>
              <a:buFont typeface="Times New Roman"/>
              <a:buChar char="❖"/>
            </a:pPr>
            <a:r>
              <a:rPr lang="en" sz="1600">
                <a:highlight>
                  <a:schemeClr val="lt1"/>
                </a:highlight>
                <a:latin typeface="Times New Roman"/>
                <a:ea typeface="Times New Roman"/>
                <a:cs typeface="Times New Roman"/>
                <a:sym typeface="Times New Roman"/>
              </a:rPr>
              <a:t>We first calculated the similarity between two users using Pearson similarity. </a:t>
            </a:r>
            <a:endParaRPr sz="1600"/>
          </a:p>
        </p:txBody>
      </p:sp>
      <p:sp>
        <p:nvSpPr>
          <p:cNvPr id="246" name="Google Shape;246;p34"/>
          <p:cNvSpPr txBox="1"/>
          <p:nvPr/>
        </p:nvSpPr>
        <p:spPr>
          <a:xfrm>
            <a:off x="141750" y="771825"/>
            <a:ext cx="40020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User</a:t>
            </a:r>
            <a:r>
              <a:rPr b="1" lang="en" sz="1800">
                <a:latin typeface="Times New Roman"/>
                <a:ea typeface="Times New Roman"/>
                <a:cs typeface="Times New Roman"/>
                <a:sym typeface="Times New Roman"/>
              </a:rPr>
              <a:t>-based: Pearson Correlation</a:t>
            </a:r>
            <a:endParaRPr b="1" sz="1800">
              <a:latin typeface="Times New Roman"/>
              <a:ea typeface="Times New Roman"/>
              <a:cs typeface="Times New Roman"/>
              <a:sym typeface="Times New Roman"/>
            </a:endParaRPr>
          </a:p>
        </p:txBody>
      </p:sp>
      <p:pic>
        <p:nvPicPr>
          <p:cNvPr id="247" name="Google Shape;247;p34"/>
          <p:cNvPicPr preferRelativeResize="0"/>
          <p:nvPr/>
        </p:nvPicPr>
        <p:blipFill>
          <a:blip r:embed="rId5">
            <a:alphaModFix/>
          </a:blip>
          <a:stretch>
            <a:fillRect/>
          </a:stretch>
        </p:blipFill>
        <p:spPr>
          <a:xfrm>
            <a:off x="1080925" y="1984100"/>
            <a:ext cx="2426778" cy="693900"/>
          </a:xfrm>
          <a:prstGeom prst="rect">
            <a:avLst/>
          </a:prstGeom>
          <a:noFill/>
          <a:ln>
            <a:noFill/>
          </a:ln>
        </p:spPr>
      </p:pic>
      <p:pic>
        <p:nvPicPr>
          <p:cNvPr id="248" name="Google Shape;248;p34"/>
          <p:cNvPicPr preferRelativeResize="0"/>
          <p:nvPr/>
        </p:nvPicPr>
        <p:blipFill>
          <a:blip r:embed="rId6">
            <a:alphaModFix/>
          </a:blip>
          <a:stretch>
            <a:fillRect/>
          </a:stretch>
        </p:blipFill>
        <p:spPr>
          <a:xfrm>
            <a:off x="4143750" y="1923356"/>
            <a:ext cx="4463344" cy="81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3" name="Shape 253"/>
        <p:cNvGrpSpPr/>
        <p:nvPr/>
      </p:nvGrpSpPr>
      <p:grpSpPr>
        <a:xfrm>
          <a:off x="0" y="0"/>
          <a:ext cx="0" cy="0"/>
          <a:chOff x="0" y="0"/>
          <a:chExt cx="0" cy="0"/>
        </a:xfrm>
      </p:grpSpPr>
      <p:sp>
        <p:nvSpPr>
          <p:cNvPr id="254" name="Google Shape;254;p35"/>
          <p:cNvSpPr txBox="1"/>
          <p:nvPr/>
        </p:nvSpPr>
        <p:spPr>
          <a:xfrm>
            <a:off x="0" y="0"/>
            <a:ext cx="9144000" cy="693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lt1"/>
              </a:buClr>
              <a:buSzPts val="1000"/>
              <a:buFont typeface="Arial"/>
              <a:buNone/>
            </a:pPr>
            <a:r>
              <a:t/>
            </a:r>
            <a:endParaRPr sz="200"/>
          </a:p>
          <a:p>
            <a:pPr indent="0" lvl="0" marL="0" marR="0" rtl="0" algn="ctr">
              <a:lnSpc>
                <a:spcPct val="100000"/>
              </a:lnSpc>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Algorithms</a:t>
            </a:r>
            <a:endParaRPr sz="3000">
              <a:solidFill>
                <a:schemeClr val="lt1"/>
              </a:solidFill>
              <a:latin typeface="Times New Roman"/>
              <a:ea typeface="Times New Roman"/>
              <a:cs typeface="Times New Roman"/>
              <a:sym typeface="Times New Roman"/>
            </a:endParaRPr>
          </a:p>
        </p:txBody>
      </p:sp>
      <p:pic>
        <p:nvPicPr>
          <p:cNvPr descr="full-color-sm" id="255" name="Google Shape;255;p35"/>
          <p:cNvPicPr preferRelativeResize="0"/>
          <p:nvPr/>
        </p:nvPicPr>
        <p:blipFill rotWithShape="1">
          <a:blip r:embed="rId3">
            <a:alphaModFix/>
          </a:blip>
          <a:srcRect b="0" l="0" r="0" t="0"/>
          <a:stretch/>
        </p:blipFill>
        <p:spPr>
          <a:xfrm>
            <a:off x="141741" y="101841"/>
            <a:ext cx="352936" cy="439255"/>
          </a:xfrm>
          <a:prstGeom prst="rect">
            <a:avLst/>
          </a:prstGeom>
          <a:noFill/>
          <a:ln>
            <a:noFill/>
          </a:ln>
        </p:spPr>
      </p:pic>
      <p:sp>
        <p:nvSpPr>
          <p:cNvPr id="256" name="Google Shape;256;p35"/>
          <p:cNvSpPr txBox="1"/>
          <p:nvPr/>
        </p:nvSpPr>
        <p:spPr>
          <a:xfrm>
            <a:off x="0" y="4893575"/>
            <a:ext cx="9144000" cy="249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Tianxin Zheng</a:t>
            </a:r>
            <a:r>
              <a:rPr lang="en" sz="1200">
                <a:solidFill>
                  <a:schemeClr val="lt1"/>
                </a:solidFill>
                <a:latin typeface="Times New Roman"/>
                <a:ea typeface="Times New Roman"/>
                <a:cs typeface="Times New Roman"/>
                <a:sym typeface="Times New Roman"/>
              </a:rPr>
              <a:t> (MACSS, University of Chicago)</a:t>
            </a:r>
            <a:endParaRPr sz="1200">
              <a:solidFill>
                <a:schemeClr val="lt1"/>
              </a:solidFill>
              <a:latin typeface="Times New Roman"/>
              <a:ea typeface="Times New Roman"/>
              <a:cs typeface="Times New Roman"/>
              <a:sym typeface="Times New Roman"/>
            </a:endParaRPr>
          </a:p>
        </p:txBody>
      </p:sp>
      <p:sp>
        <p:nvSpPr>
          <p:cNvPr id="257" name="Google Shape;257;p35"/>
          <p:cNvSpPr txBox="1"/>
          <p:nvPr/>
        </p:nvSpPr>
        <p:spPr>
          <a:xfrm>
            <a:off x="141750" y="771825"/>
            <a:ext cx="40020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User-based: </a:t>
            </a:r>
            <a:r>
              <a:rPr b="1" lang="en" sz="1800">
                <a:latin typeface="Times New Roman"/>
                <a:ea typeface="Times New Roman"/>
                <a:cs typeface="Times New Roman"/>
                <a:sym typeface="Times New Roman"/>
              </a:rPr>
              <a:t>K Nearest Neighbor</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p>
        </p:txBody>
      </p:sp>
      <p:pic>
        <p:nvPicPr>
          <p:cNvPr id="258" name="Google Shape;258;p35"/>
          <p:cNvPicPr preferRelativeResize="0"/>
          <p:nvPr/>
        </p:nvPicPr>
        <p:blipFill>
          <a:blip r:embed="rId4">
            <a:alphaModFix/>
          </a:blip>
          <a:stretch>
            <a:fillRect/>
          </a:stretch>
        </p:blipFill>
        <p:spPr>
          <a:xfrm>
            <a:off x="264737" y="1703925"/>
            <a:ext cx="8614517" cy="693900"/>
          </a:xfrm>
          <a:prstGeom prst="rect">
            <a:avLst/>
          </a:prstGeom>
          <a:noFill/>
          <a:ln>
            <a:noFill/>
          </a:ln>
        </p:spPr>
      </p:pic>
      <p:sp>
        <p:nvSpPr>
          <p:cNvPr id="259" name="Google Shape;259;p35"/>
          <p:cNvSpPr txBox="1"/>
          <p:nvPr>
            <p:ph idx="1" type="subTitle"/>
          </p:nvPr>
        </p:nvSpPr>
        <p:spPr>
          <a:xfrm>
            <a:off x="141750" y="2571750"/>
            <a:ext cx="8473200" cy="1779900"/>
          </a:xfrm>
          <a:prstGeom prst="rect">
            <a:avLst/>
          </a:prstGeom>
        </p:spPr>
        <p:txBody>
          <a:bodyPr anchorCtr="0" anchor="ctr" bIns="30775" lIns="61550" spcFirstLastPara="1" rIns="61550" wrap="square" tIns="30775">
            <a:noAutofit/>
          </a:bodyPr>
          <a:lstStyle/>
          <a:p>
            <a:pPr indent="-330200" lvl="0" marL="457200" rtl="0" algn="l">
              <a:lnSpc>
                <a:spcPct val="115000"/>
              </a:lnSpc>
              <a:spcBef>
                <a:spcPts val="0"/>
              </a:spcBef>
              <a:spcAft>
                <a:spcPts val="0"/>
              </a:spcAft>
              <a:buSzPts val="1600"/>
              <a:buFont typeface="Times New Roman"/>
              <a:buChar char="❖"/>
            </a:pPr>
            <a:r>
              <a:rPr lang="en" sz="1600">
                <a:solidFill>
                  <a:srgbClr val="222222"/>
                </a:solidFill>
                <a:highlight>
                  <a:schemeClr val="lt1"/>
                </a:highlight>
                <a:latin typeface="Times New Roman"/>
                <a:ea typeface="Times New Roman"/>
                <a:cs typeface="Times New Roman"/>
                <a:sym typeface="Times New Roman"/>
              </a:rPr>
              <a:t>After obtaining the similarity score between one user and all the other users calculated using Pearson similarity, we got the </a:t>
            </a:r>
            <a:r>
              <a:rPr b="1" lang="en" sz="1600">
                <a:solidFill>
                  <a:srgbClr val="222222"/>
                </a:solidFill>
                <a:highlight>
                  <a:schemeClr val="lt1"/>
                </a:highlight>
                <a:latin typeface="Times New Roman"/>
                <a:ea typeface="Times New Roman"/>
                <a:cs typeface="Times New Roman"/>
                <a:sym typeface="Times New Roman"/>
              </a:rPr>
              <a:t>top K users who were most similar to this user</a:t>
            </a:r>
            <a:r>
              <a:rPr lang="en" sz="1600">
                <a:solidFill>
                  <a:srgbClr val="222222"/>
                </a:solidFill>
                <a:highlight>
                  <a:schemeClr val="lt1"/>
                </a:highlight>
                <a:latin typeface="Times New Roman"/>
                <a:ea typeface="Times New Roman"/>
                <a:cs typeface="Times New Roman"/>
                <a:sym typeface="Times New Roman"/>
              </a:rPr>
              <a:t> using sorting. If two users had the same similarity score, we used the user-id as a tie breaker. </a:t>
            </a:r>
            <a:endParaRPr sz="1600">
              <a:latin typeface="Times New Roman"/>
              <a:ea typeface="Times New Roman"/>
              <a:cs typeface="Times New Roman"/>
              <a:sym typeface="Times New Roman"/>
            </a:endParaRPr>
          </a:p>
          <a:p>
            <a:pPr indent="0" lvl="0" marL="457200" rtl="0" algn="l">
              <a:spcBef>
                <a:spcPts val="400"/>
              </a:spcBef>
              <a:spcAft>
                <a:spcPts val="0"/>
              </a:spcAft>
              <a:buNone/>
            </a:pPr>
            <a:r>
              <a:t/>
            </a:r>
            <a:endParaRPr b="1" sz="1400">
              <a:solidFill>
                <a:srgbClr val="333333"/>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4" name="Shape 264"/>
        <p:cNvGrpSpPr/>
        <p:nvPr/>
      </p:nvGrpSpPr>
      <p:grpSpPr>
        <a:xfrm>
          <a:off x="0" y="0"/>
          <a:ext cx="0" cy="0"/>
          <a:chOff x="0" y="0"/>
          <a:chExt cx="0" cy="0"/>
        </a:xfrm>
      </p:grpSpPr>
      <p:sp>
        <p:nvSpPr>
          <p:cNvPr id="265" name="Google Shape;265;p36"/>
          <p:cNvSpPr txBox="1"/>
          <p:nvPr/>
        </p:nvSpPr>
        <p:spPr>
          <a:xfrm>
            <a:off x="0" y="0"/>
            <a:ext cx="9144000" cy="693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lt1"/>
              </a:buClr>
              <a:buSzPts val="1000"/>
              <a:buFont typeface="Arial"/>
              <a:buNone/>
            </a:pPr>
            <a:r>
              <a:t/>
            </a:r>
            <a:endParaRPr sz="200"/>
          </a:p>
          <a:p>
            <a:pPr indent="0" lvl="0" marL="0" marR="0" rtl="0" algn="ctr">
              <a:lnSpc>
                <a:spcPct val="100000"/>
              </a:lnSpc>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Algorithms</a:t>
            </a:r>
            <a:endParaRPr sz="3000">
              <a:solidFill>
                <a:schemeClr val="lt1"/>
              </a:solidFill>
              <a:latin typeface="Times New Roman"/>
              <a:ea typeface="Times New Roman"/>
              <a:cs typeface="Times New Roman"/>
              <a:sym typeface="Times New Roman"/>
            </a:endParaRPr>
          </a:p>
        </p:txBody>
      </p:sp>
      <p:pic>
        <p:nvPicPr>
          <p:cNvPr descr="full-color-sm" id="266" name="Google Shape;266;p36"/>
          <p:cNvPicPr preferRelativeResize="0"/>
          <p:nvPr/>
        </p:nvPicPr>
        <p:blipFill rotWithShape="1">
          <a:blip r:embed="rId3">
            <a:alphaModFix/>
          </a:blip>
          <a:srcRect b="0" l="0" r="0" t="0"/>
          <a:stretch/>
        </p:blipFill>
        <p:spPr>
          <a:xfrm>
            <a:off x="141741" y="101841"/>
            <a:ext cx="352936" cy="439255"/>
          </a:xfrm>
          <a:prstGeom prst="rect">
            <a:avLst/>
          </a:prstGeom>
          <a:noFill/>
          <a:ln>
            <a:noFill/>
          </a:ln>
        </p:spPr>
      </p:pic>
      <p:sp>
        <p:nvSpPr>
          <p:cNvPr id="267" name="Google Shape;267;p36"/>
          <p:cNvSpPr txBox="1"/>
          <p:nvPr>
            <p:ph idx="1" type="subTitle"/>
          </p:nvPr>
        </p:nvSpPr>
        <p:spPr>
          <a:xfrm>
            <a:off x="152400" y="2880350"/>
            <a:ext cx="8889300" cy="2019900"/>
          </a:xfrm>
          <a:prstGeom prst="rect">
            <a:avLst/>
          </a:prstGeom>
        </p:spPr>
        <p:txBody>
          <a:bodyPr anchorCtr="0" anchor="ctr" bIns="30775" lIns="61550" spcFirstLastPara="1" rIns="61550" wrap="square" tIns="30775">
            <a:noAutofit/>
          </a:bodyPr>
          <a:lstStyle/>
          <a:p>
            <a:pPr indent="-330200" lvl="0" marL="457200" rtl="0" algn="l">
              <a:lnSpc>
                <a:spcPct val="115000"/>
              </a:lnSpc>
              <a:spcBef>
                <a:spcPts val="0"/>
              </a:spcBef>
              <a:spcAft>
                <a:spcPts val="0"/>
              </a:spcAft>
              <a:buSzPts val="1600"/>
              <a:buFont typeface="Times New Roman"/>
              <a:buChar char="❖"/>
            </a:pPr>
            <a:r>
              <a:rPr lang="en" sz="1600">
                <a:solidFill>
                  <a:srgbClr val="222222"/>
                </a:solidFill>
                <a:highlight>
                  <a:srgbClr val="FFFFFF"/>
                </a:highlight>
                <a:latin typeface="Times New Roman"/>
                <a:ea typeface="Times New Roman"/>
                <a:cs typeface="Times New Roman"/>
                <a:sym typeface="Times New Roman"/>
              </a:rPr>
              <a:t>We then made prediction for one specific movie for one user by calculating a simple weighted average of the ratings provided by the k most similar users. Specifically, we only included users who had rated this movie. We used the above formula, where Wi,1 is the similarity of user i with user1 from the k most similar users.</a:t>
            </a:r>
            <a:endParaRPr sz="1600">
              <a:solidFill>
                <a:srgbClr val="222222"/>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1800">
              <a:solidFill>
                <a:srgbClr val="333333"/>
              </a:solidFill>
              <a:highlight>
                <a:srgbClr val="FFFFFF"/>
              </a:highlight>
              <a:latin typeface="Times New Roman"/>
              <a:ea typeface="Times New Roman"/>
              <a:cs typeface="Times New Roman"/>
              <a:sym typeface="Times New Roman"/>
            </a:endParaRPr>
          </a:p>
          <a:p>
            <a:pPr indent="0" lvl="0" marL="457200" rtl="0" algn="l">
              <a:spcBef>
                <a:spcPts val="400"/>
              </a:spcBef>
              <a:spcAft>
                <a:spcPts val="0"/>
              </a:spcAft>
              <a:buNone/>
            </a:pPr>
            <a:r>
              <a:t/>
            </a:r>
            <a:endParaRPr sz="1800"/>
          </a:p>
        </p:txBody>
      </p:sp>
      <p:sp>
        <p:nvSpPr>
          <p:cNvPr id="268" name="Google Shape;268;p36"/>
          <p:cNvSpPr txBox="1"/>
          <p:nvPr/>
        </p:nvSpPr>
        <p:spPr>
          <a:xfrm>
            <a:off x="0" y="4893575"/>
            <a:ext cx="9144000" cy="249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Tianxin Zheng </a:t>
            </a:r>
            <a:r>
              <a:rPr lang="en" sz="1200">
                <a:solidFill>
                  <a:schemeClr val="lt1"/>
                </a:solidFill>
                <a:latin typeface="Times New Roman"/>
                <a:ea typeface="Times New Roman"/>
                <a:cs typeface="Times New Roman"/>
                <a:sym typeface="Times New Roman"/>
              </a:rPr>
              <a:t>(MACSS, University of Chicago)</a:t>
            </a:r>
            <a:endParaRPr sz="1200">
              <a:solidFill>
                <a:schemeClr val="lt1"/>
              </a:solidFill>
              <a:latin typeface="Times New Roman"/>
              <a:ea typeface="Times New Roman"/>
              <a:cs typeface="Times New Roman"/>
              <a:sym typeface="Times New Roman"/>
            </a:endParaRPr>
          </a:p>
        </p:txBody>
      </p:sp>
      <p:sp>
        <p:nvSpPr>
          <p:cNvPr id="269" name="Google Shape;269;p36"/>
          <p:cNvSpPr txBox="1"/>
          <p:nvPr/>
        </p:nvSpPr>
        <p:spPr>
          <a:xfrm>
            <a:off x="141750" y="771825"/>
            <a:ext cx="59319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User-based: Prediction for One User on One Movie </a:t>
            </a:r>
            <a:endParaRPr b="1" sz="1800"/>
          </a:p>
        </p:txBody>
      </p:sp>
      <p:pic>
        <p:nvPicPr>
          <p:cNvPr id="270" name="Google Shape;270;p36"/>
          <p:cNvPicPr preferRelativeResize="0"/>
          <p:nvPr/>
        </p:nvPicPr>
        <p:blipFill>
          <a:blip r:embed="rId4">
            <a:alphaModFix/>
          </a:blip>
          <a:stretch>
            <a:fillRect/>
          </a:stretch>
        </p:blipFill>
        <p:spPr>
          <a:xfrm>
            <a:off x="1106950" y="1500825"/>
            <a:ext cx="6817126" cy="1089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5" name="Shape 275"/>
        <p:cNvGrpSpPr/>
        <p:nvPr/>
      </p:nvGrpSpPr>
      <p:grpSpPr>
        <a:xfrm>
          <a:off x="0" y="0"/>
          <a:ext cx="0" cy="0"/>
          <a:chOff x="0" y="0"/>
          <a:chExt cx="0" cy="0"/>
        </a:xfrm>
      </p:grpSpPr>
      <p:sp>
        <p:nvSpPr>
          <p:cNvPr id="276" name="Google Shape;276;p37"/>
          <p:cNvSpPr txBox="1"/>
          <p:nvPr/>
        </p:nvSpPr>
        <p:spPr>
          <a:xfrm>
            <a:off x="0" y="0"/>
            <a:ext cx="9144000" cy="693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lt1"/>
              </a:buClr>
              <a:buSzPts val="1000"/>
              <a:buFont typeface="Arial"/>
              <a:buNone/>
            </a:pPr>
            <a:r>
              <a:t/>
            </a:r>
            <a:endParaRPr sz="200"/>
          </a:p>
          <a:p>
            <a:pPr indent="0" lvl="0" marL="0" marR="0" rtl="0" algn="ctr">
              <a:lnSpc>
                <a:spcPct val="100000"/>
              </a:lnSpc>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Algorithms</a:t>
            </a:r>
            <a:endParaRPr sz="3000">
              <a:solidFill>
                <a:schemeClr val="lt1"/>
              </a:solidFill>
              <a:latin typeface="Times New Roman"/>
              <a:ea typeface="Times New Roman"/>
              <a:cs typeface="Times New Roman"/>
              <a:sym typeface="Times New Roman"/>
            </a:endParaRPr>
          </a:p>
        </p:txBody>
      </p:sp>
      <p:pic>
        <p:nvPicPr>
          <p:cNvPr descr="full-color-sm" id="277" name="Google Shape;277;p37"/>
          <p:cNvPicPr preferRelativeResize="0"/>
          <p:nvPr/>
        </p:nvPicPr>
        <p:blipFill rotWithShape="1">
          <a:blip r:embed="rId3">
            <a:alphaModFix/>
          </a:blip>
          <a:srcRect b="0" l="0" r="0" t="0"/>
          <a:stretch/>
        </p:blipFill>
        <p:spPr>
          <a:xfrm>
            <a:off x="141741" y="101841"/>
            <a:ext cx="352936" cy="439255"/>
          </a:xfrm>
          <a:prstGeom prst="rect">
            <a:avLst/>
          </a:prstGeom>
          <a:noFill/>
          <a:ln>
            <a:noFill/>
          </a:ln>
        </p:spPr>
      </p:pic>
      <p:sp>
        <p:nvSpPr>
          <p:cNvPr id="278" name="Google Shape;278;p37"/>
          <p:cNvSpPr txBox="1"/>
          <p:nvPr/>
        </p:nvSpPr>
        <p:spPr>
          <a:xfrm>
            <a:off x="0" y="4893575"/>
            <a:ext cx="9144000" cy="249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Tianxin Zheng </a:t>
            </a:r>
            <a:r>
              <a:rPr lang="en" sz="1200">
                <a:solidFill>
                  <a:schemeClr val="lt1"/>
                </a:solidFill>
                <a:latin typeface="Times New Roman"/>
                <a:ea typeface="Times New Roman"/>
                <a:cs typeface="Times New Roman"/>
                <a:sym typeface="Times New Roman"/>
              </a:rPr>
              <a:t>(MACSS, University of Chicago)</a:t>
            </a:r>
            <a:endParaRPr sz="1200">
              <a:solidFill>
                <a:schemeClr val="lt1"/>
              </a:solidFill>
              <a:latin typeface="Times New Roman"/>
              <a:ea typeface="Times New Roman"/>
              <a:cs typeface="Times New Roman"/>
              <a:sym typeface="Times New Roman"/>
            </a:endParaRPr>
          </a:p>
        </p:txBody>
      </p:sp>
      <p:sp>
        <p:nvSpPr>
          <p:cNvPr id="279" name="Google Shape;279;p37"/>
          <p:cNvSpPr txBox="1"/>
          <p:nvPr/>
        </p:nvSpPr>
        <p:spPr>
          <a:xfrm>
            <a:off x="141750" y="771825"/>
            <a:ext cx="87183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User-based: </a:t>
            </a:r>
            <a:r>
              <a:rPr b="1" lang="en" sz="1800">
                <a:latin typeface="Times New Roman"/>
                <a:ea typeface="Times New Roman"/>
                <a:cs typeface="Times New Roman"/>
                <a:sym typeface="Times New Roman"/>
              </a:rPr>
              <a:t>Final Prediction for all the Users on all the Unwatched Movies</a:t>
            </a:r>
            <a:endParaRPr b="1" sz="1800">
              <a:latin typeface="Times New Roman"/>
              <a:ea typeface="Times New Roman"/>
              <a:cs typeface="Times New Roman"/>
              <a:sym typeface="Times New Roman"/>
            </a:endParaRPr>
          </a:p>
        </p:txBody>
      </p:sp>
      <p:sp>
        <p:nvSpPr>
          <p:cNvPr id="280" name="Google Shape;280;p37"/>
          <p:cNvSpPr txBox="1"/>
          <p:nvPr>
            <p:ph idx="1" type="subTitle"/>
          </p:nvPr>
        </p:nvSpPr>
        <p:spPr>
          <a:xfrm>
            <a:off x="141750" y="3352900"/>
            <a:ext cx="8473200" cy="1330500"/>
          </a:xfrm>
          <a:prstGeom prst="rect">
            <a:avLst/>
          </a:prstGeom>
        </p:spPr>
        <p:txBody>
          <a:bodyPr anchorCtr="0" anchor="ctr" bIns="30775" lIns="61550" spcFirstLastPara="1" rIns="61550" wrap="square" tIns="30775">
            <a:noAutofit/>
          </a:bodyPr>
          <a:lstStyle/>
          <a:p>
            <a:pPr indent="-342900" lvl="0" marL="457200" rtl="0" algn="l">
              <a:lnSpc>
                <a:spcPct val="115000"/>
              </a:lnSpc>
              <a:spcBef>
                <a:spcPts val="0"/>
              </a:spcBef>
              <a:spcAft>
                <a:spcPts val="0"/>
              </a:spcAft>
              <a:buSzPts val="1800"/>
              <a:buFont typeface="Times New Roman"/>
              <a:buChar char="❖"/>
            </a:pPr>
            <a:r>
              <a:rPr lang="en" sz="1800">
                <a:solidFill>
                  <a:srgbClr val="222222"/>
                </a:solidFill>
                <a:highlight>
                  <a:schemeClr val="lt1"/>
                </a:highlight>
                <a:latin typeface="Times New Roman"/>
                <a:ea typeface="Times New Roman"/>
                <a:cs typeface="Times New Roman"/>
                <a:sym typeface="Times New Roman"/>
              </a:rPr>
              <a:t>Finally, We applied this prediction algorithm to all the users and all the movies the users haven’t watched in the dataset, and then got top k movies for recommendation based on the prediction ratings using </a:t>
            </a:r>
            <a:r>
              <a:rPr b="1" lang="en" sz="1800">
                <a:solidFill>
                  <a:srgbClr val="222222"/>
                </a:solidFill>
                <a:highlight>
                  <a:schemeClr val="lt1"/>
                </a:highlight>
                <a:latin typeface="Times New Roman"/>
                <a:ea typeface="Times New Roman"/>
                <a:cs typeface="Times New Roman"/>
                <a:sym typeface="Times New Roman"/>
              </a:rPr>
              <a:t>priority queue</a:t>
            </a:r>
            <a:r>
              <a:rPr lang="en" sz="1800">
                <a:solidFill>
                  <a:srgbClr val="222222"/>
                </a:solidFill>
                <a:highlight>
                  <a:schemeClr val="lt1"/>
                </a:highlight>
                <a:latin typeface="Times New Roman"/>
                <a:ea typeface="Times New Roman"/>
                <a:cs typeface="Times New Roman"/>
                <a:sym typeface="Times New Roman"/>
              </a:rPr>
              <a:t>. </a:t>
            </a:r>
            <a:endParaRPr sz="1800">
              <a:solidFill>
                <a:srgbClr val="222222"/>
              </a:solidFill>
              <a:highlight>
                <a:schemeClr val="lt1"/>
              </a:highlight>
              <a:latin typeface="Times New Roman"/>
              <a:ea typeface="Times New Roman"/>
              <a:cs typeface="Times New Roman"/>
              <a:sym typeface="Times New Roman"/>
            </a:endParaRPr>
          </a:p>
        </p:txBody>
      </p:sp>
      <p:pic>
        <p:nvPicPr>
          <p:cNvPr id="281" name="Google Shape;281;p37"/>
          <p:cNvPicPr preferRelativeResize="0"/>
          <p:nvPr/>
        </p:nvPicPr>
        <p:blipFill>
          <a:blip r:embed="rId4">
            <a:alphaModFix/>
          </a:blip>
          <a:stretch>
            <a:fillRect/>
          </a:stretch>
        </p:blipFill>
        <p:spPr>
          <a:xfrm>
            <a:off x="1385200" y="1316111"/>
            <a:ext cx="6373601" cy="193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6" name="Shape 286"/>
        <p:cNvGrpSpPr/>
        <p:nvPr/>
      </p:nvGrpSpPr>
      <p:grpSpPr>
        <a:xfrm>
          <a:off x="0" y="0"/>
          <a:ext cx="0" cy="0"/>
          <a:chOff x="0" y="0"/>
          <a:chExt cx="0" cy="0"/>
        </a:xfrm>
      </p:grpSpPr>
      <p:sp>
        <p:nvSpPr>
          <p:cNvPr id="287" name="Google Shape;287;p38"/>
          <p:cNvSpPr txBox="1"/>
          <p:nvPr/>
        </p:nvSpPr>
        <p:spPr>
          <a:xfrm>
            <a:off x="0" y="0"/>
            <a:ext cx="9144000" cy="693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lt1"/>
              </a:buClr>
              <a:buSzPts val="1000"/>
              <a:buFont typeface="Arial"/>
              <a:buNone/>
            </a:pPr>
            <a:r>
              <a:t/>
            </a:r>
            <a:endParaRPr sz="200"/>
          </a:p>
          <a:p>
            <a:pPr indent="0" lvl="0" marL="0" marR="0" rtl="0" algn="ctr">
              <a:lnSpc>
                <a:spcPct val="100000"/>
              </a:lnSpc>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Challenges</a:t>
            </a:r>
            <a:endParaRPr sz="3000">
              <a:solidFill>
                <a:schemeClr val="lt1"/>
              </a:solidFill>
              <a:latin typeface="Times New Roman"/>
              <a:ea typeface="Times New Roman"/>
              <a:cs typeface="Times New Roman"/>
              <a:sym typeface="Times New Roman"/>
            </a:endParaRPr>
          </a:p>
        </p:txBody>
      </p:sp>
      <p:pic>
        <p:nvPicPr>
          <p:cNvPr descr="full-color-sm" id="288" name="Google Shape;288;p38"/>
          <p:cNvPicPr preferRelativeResize="0"/>
          <p:nvPr/>
        </p:nvPicPr>
        <p:blipFill rotWithShape="1">
          <a:blip r:embed="rId3">
            <a:alphaModFix/>
          </a:blip>
          <a:srcRect b="0" l="0" r="0" t="0"/>
          <a:stretch/>
        </p:blipFill>
        <p:spPr>
          <a:xfrm>
            <a:off x="141741" y="101841"/>
            <a:ext cx="352936" cy="439255"/>
          </a:xfrm>
          <a:prstGeom prst="rect">
            <a:avLst/>
          </a:prstGeom>
          <a:noFill/>
          <a:ln>
            <a:noFill/>
          </a:ln>
        </p:spPr>
      </p:pic>
      <p:sp>
        <p:nvSpPr>
          <p:cNvPr id="289" name="Google Shape;289;p38"/>
          <p:cNvSpPr txBox="1"/>
          <p:nvPr>
            <p:ph idx="1" type="subTitle"/>
          </p:nvPr>
        </p:nvSpPr>
        <p:spPr>
          <a:xfrm>
            <a:off x="311700" y="906425"/>
            <a:ext cx="8520600" cy="3811500"/>
          </a:xfrm>
          <a:prstGeom prst="rect">
            <a:avLst/>
          </a:prstGeom>
        </p:spPr>
        <p:txBody>
          <a:bodyPr anchorCtr="0" anchor="ctr" bIns="30775" lIns="61550" spcFirstLastPara="1" rIns="61550" wrap="square" tIns="30775">
            <a:noAutofit/>
          </a:bodyPr>
          <a:lstStyle/>
          <a:p>
            <a:pPr indent="-342900" lvl="0" marL="457200" rtl="0" algn="l">
              <a:spcBef>
                <a:spcPts val="400"/>
              </a:spcBef>
              <a:spcAft>
                <a:spcPts val="0"/>
              </a:spcAft>
              <a:buSzPts val="1800"/>
              <a:buFont typeface="Times New Roman"/>
              <a:buChar char="❖"/>
            </a:pPr>
            <a:r>
              <a:rPr lang="en" sz="1800">
                <a:latin typeface="Times New Roman"/>
                <a:ea typeface="Times New Roman"/>
                <a:cs typeface="Times New Roman"/>
                <a:sym typeface="Times New Roman"/>
              </a:rPr>
              <a:t>Not very familiar with Google Cloud</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Put code in one py.file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Item-based algorithm</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Incorporate different steps in MapReduce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Implement mrjob.conf</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User-based algorithm</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Use priority queue instead of sorting</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Filter out                                       for efficiency in algorithm</a:t>
            </a:r>
            <a:endParaRPr sz="1800">
              <a:latin typeface="Times New Roman"/>
              <a:ea typeface="Times New Roman"/>
              <a:cs typeface="Times New Roman"/>
              <a:sym typeface="Times New Roman"/>
            </a:endParaRPr>
          </a:p>
        </p:txBody>
      </p:sp>
      <p:sp>
        <p:nvSpPr>
          <p:cNvPr id="290" name="Google Shape;290;p38"/>
          <p:cNvSpPr txBox="1"/>
          <p:nvPr/>
        </p:nvSpPr>
        <p:spPr>
          <a:xfrm>
            <a:off x="0" y="4893575"/>
            <a:ext cx="9144000" cy="249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Ruixi Li (MACSS, University of Chicago)</a:t>
            </a:r>
            <a:endParaRPr sz="1200">
              <a:solidFill>
                <a:schemeClr val="lt1"/>
              </a:solidFill>
              <a:latin typeface="Times New Roman"/>
              <a:ea typeface="Times New Roman"/>
              <a:cs typeface="Times New Roman"/>
              <a:sym typeface="Times New Roman"/>
            </a:endParaRPr>
          </a:p>
        </p:txBody>
      </p:sp>
      <p:pic>
        <p:nvPicPr>
          <p:cNvPr id="291" name="Google Shape;291;p38"/>
          <p:cNvPicPr preferRelativeResize="0"/>
          <p:nvPr/>
        </p:nvPicPr>
        <p:blipFill>
          <a:blip r:embed="rId4">
            <a:alphaModFix/>
          </a:blip>
          <a:stretch>
            <a:fillRect/>
          </a:stretch>
        </p:blipFill>
        <p:spPr>
          <a:xfrm>
            <a:off x="2214550" y="3739475"/>
            <a:ext cx="2067276" cy="208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9"/>
          <p:cNvSpPr txBox="1"/>
          <p:nvPr/>
        </p:nvSpPr>
        <p:spPr>
          <a:xfrm>
            <a:off x="0" y="0"/>
            <a:ext cx="9144000" cy="693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lt1"/>
              </a:buClr>
              <a:buSzPts val="1000"/>
              <a:buFont typeface="Arial"/>
              <a:buNone/>
            </a:pPr>
            <a:r>
              <a:t/>
            </a:r>
            <a:endParaRPr sz="200"/>
          </a:p>
          <a:p>
            <a:pPr indent="0" lvl="0" marL="0" marR="0" rtl="0" algn="ctr">
              <a:lnSpc>
                <a:spcPct val="100000"/>
              </a:lnSpc>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Results: Item-Based Approach</a:t>
            </a:r>
            <a:endParaRPr sz="3000">
              <a:solidFill>
                <a:schemeClr val="lt1"/>
              </a:solidFill>
              <a:latin typeface="Times New Roman"/>
              <a:ea typeface="Times New Roman"/>
              <a:cs typeface="Times New Roman"/>
              <a:sym typeface="Times New Roman"/>
            </a:endParaRPr>
          </a:p>
        </p:txBody>
      </p:sp>
      <p:pic>
        <p:nvPicPr>
          <p:cNvPr descr="full-color-sm" id="297" name="Google Shape;297;p39"/>
          <p:cNvPicPr preferRelativeResize="0"/>
          <p:nvPr/>
        </p:nvPicPr>
        <p:blipFill rotWithShape="1">
          <a:blip r:embed="rId3">
            <a:alphaModFix/>
          </a:blip>
          <a:srcRect b="0" l="0" r="0" t="0"/>
          <a:stretch/>
        </p:blipFill>
        <p:spPr>
          <a:xfrm>
            <a:off x="141741" y="101841"/>
            <a:ext cx="352936" cy="439255"/>
          </a:xfrm>
          <a:prstGeom prst="rect">
            <a:avLst/>
          </a:prstGeom>
          <a:noFill/>
          <a:ln>
            <a:noFill/>
          </a:ln>
        </p:spPr>
      </p:pic>
      <p:sp>
        <p:nvSpPr>
          <p:cNvPr id="298" name="Google Shape;298;p39"/>
          <p:cNvSpPr txBox="1"/>
          <p:nvPr/>
        </p:nvSpPr>
        <p:spPr>
          <a:xfrm>
            <a:off x="0" y="4893575"/>
            <a:ext cx="9144000" cy="249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Boyang Qu </a:t>
            </a:r>
            <a:r>
              <a:rPr lang="en" sz="1200">
                <a:solidFill>
                  <a:schemeClr val="lt1"/>
                </a:solidFill>
                <a:latin typeface="Times New Roman"/>
                <a:ea typeface="Times New Roman"/>
                <a:cs typeface="Times New Roman"/>
                <a:sym typeface="Times New Roman"/>
              </a:rPr>
              <a:t>(MACSS, University of Chicago)</a:t>
            </a:r>
            <a:endParaRPr sz="1200">
              <a:solidFill>
                <a:schemeClr val="lt1"/>
              </a:solidFill>
              <a:latin typeface="Times New Roman"/>
              <a:ea typeface="Times New Roman"/>
              <a:cs typeface="Times New Roman"/>
              <a:sym typeface="Times New Roman"/>
            </a:endParaRPr>
          </a:p>
        </p:txBody>
      </p:sp>
      <p:sp>
        <p:nvSpPr>
          <p:cNvPr id="299" name="Google Shape;299;p39"/>
          <p:cNvSpPr/>
          <p:nvPr/>
        </p:nvSpPr>
        <p:spPr>
          <a:xfrm>
            <a:off x="313875" y="1062239"/>
            <a:ext cx="3033300" cy="693900"/>
          </a:xfrm>
          <a:prstGeom prst="roundRect">
            <a:avLst>
              <a:gd fmla="val 16667" name="adj"/>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600">
                <a:solidFill>
                  <a:srgbClr val="FFFFFF"/>
                </a:solidFill>
                <a:latin typeface="Times New Roman"/>
                <a:ea typeface="Times New Roman"/>
                <a:cs typeface="Times New Roman"/>
                <a:sym typeface="Times New Roman"/>
              </a:rPr>
              <a:t>Run Item-based Algorithm</a:t>
            </a:r>
            <a:endParaRPr sz="1600">
              <a:solidFill>
                <a:srgbClr val="FFFFFF"/>
              </a:solidFill>
              <a:latin typeface="Times New Roman"/>
              <a:ea typeface="Times New Roman"/>
              <a:cs typeface="Times New Roman"/>
              <a:sym typeface="Times New Roman"/>
            </a:endParaRPr>
          </a:p>
        </p:txBody>
      </p:sp>
      <p:sp>
        <p:nvSpPr>
          <p:cNvPr id="300" name="Google Shape;300;p39"/>
          <p:cNvSpPr/>
          <p:nvPr/>
        </p:nvSpPr>
        <p:spPr>
          <a:xfrm>
            <a:off x="4549596" y="3993950"/>
            <a:ext cx="3690600" cy="693900"/>
          </a:xfrm>
          <a:prstGeom prst="roundRect">
            <a:avLst>
              <a:gd fmla="val 16667" name="adj"/>
            </a:avLst>
          </a:prstGeom>
          <a:solidFill>
            <a:srgbClr val="99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600">
                <a:solidFill>
                  <a:srgbClr val="FFFFFF"/>
                </a:solidFill>
                <a:latin typeface="Times New Roman"/>
                <a:ea typeface="Times New Roman"/>
                <a:cs typeface="Times New Roman"/>
                <a:sym typeface="Times New Roman"/>
              </a:rPr>
              <a:t>Recommend Movie with Highest WS!</a:t>
            </a:r>
            <a:endParaRPr b="1" baseline="-25000" sz="1600">
              <a:solidFill>
                <a:srgbClr val="FFFFFF"/>
              </a:solidFill>
              <a:latin typeface="Times New Roman"/>
              <a:ea typeface="Times New Roman"/>
              <a:cs typeface="Times New Roman"/>
              <a:sym typeface="Times New Roman"/>
            </a:endParaRPr>
          </a:p>
        </p:txBody>
      </p:sp>
      <p:sp>
        <p:nvSpPr>
          <p:cNvPr id="301" name="Google Shape;301;p39"/>
          <p:cNvSpPr/>
          <p:nvPr/>
        </p:nvSpPr>
        <p:spPr>
          <a:xfrm rot="5400000">
            <a:off x="1717125" y="1919727"/>
            <a:ext cx="226800" cy="28710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9"/>
          <p:cNvSpPr/>
          <p:nvPr/>
        </p:nvSpPr>
        <p:spPr>
          <a:xfrm rot="5400000">
            <a:off x="1717125" y="3227867"/>
            <a:ext cx="226800" cy="28710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9"/>
          <p:cNvSpPr/>
          <p:nvPr/>
        </p:nvSpPr>
        <p:spPr>
          <a:xfrm>
            <a:off x="313875" y="3599704"/>
            <a:ext cx="3033300" cy="941700"/>
          </a:xfrm>
          <a:prstGeom prst="roundRect">
            <a:avLst>
              <a:gd fmla="val 16667" name="adj"/>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600">
                <a:solidFill>
                  <a:schemeClr val="lt1"/>
                </a:solidFill>
                <a:latin typeface="Times New Roman"/>
                <a:ea typeface="Times New Roman"/>
                <a:cs typeface="Times New Roman"/>
                <a:sym typeface="Times New Roman"/>
              </a:rPr>
              <a:t>Calculate Weighted Similarity as Predicted Rating for unwatched movie</a:t>
            </a:r>
            <a:endParaRPr baseline="-25000" sz="1600">
              <a:solidFill>
                <a:srgbClr val="FFFFFF"/>
              </a:solidFill>
              <a:latin typeface="Times New Roman"/>
              <a:ea typeface="Times New Roman"/>
              <a:cs typeface="Times New Roman"/>
              <a:sym typeface="Times New Roman"/>
            </a:endParaRPr>
          </a:p>
        </p:txBody>
      </p:sp>
      <p:pic>
        <p:nvPicPr>
          <p:cNvPr id="304" name="Google Shape;304;p39"/>
          <p:cNvPicPr preferRelativeResize="0"/>
          <p:nvPr/>
        </p:nvPicPr>
        <p:blipFill rotWithShape="1">
          <a:blip r:embed="rId4">
            <a:alphaModFix/>
          </a:blip>
          <a:srcRect b="52704" l="13324" r="4883" t="12684"/>
          <a:stretch/>
        </p:blipFill>
        <p:spPr>
          <a:xfrm>
            <a:off x="3999140" y="1020187"/>
            <a:ext cx="4791513" cy="1664776"/>
          </a:xfrm>
          <a:prstGeom prst="rect">
            <a:avLst/>
          </a:prstGeom>
          <a:noFill/>
          <a:ln>
            <a:noFill/>
          </a:ln>
        </p:spPr>
      </p:pic>
      <p:sp>
        <p:nvSpPr>
          <p:cNvPr id="305" name="Google Shape;305;p39"/>
          <p:cNvSpPr txBox="1"/>
          <p:nvPr/>
        </p:nvSpPr>
        <p:spPr>
          <a:xfrm>
            <a:off x="3999150" y="2835425"/>
            <a:ext cx="41910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For a user watched movie 5, 15, 25:</a:t>
            </a:r>
            <a:endParaRPr>
              <a:latin typeface="Times New Roman"/>
              <a:ea typeface="Times New Roman"/>
              <a:cs typeface="Times New Roman"/>
              <a:sym typeface="Times New Roman"/>
            </a:endParaRPr>
          </a:p>
        </p:txBody>
      </p:sp>
      <p:sp>
        <p:nvSpPr>
          <p:cNvPr id="306" name="Google Shape;306;p39"/>
          <p:cNvSpPr/>
          <p:nvPr/>
        </p:nvSpPr>
        <p:spPr>
          <a:xfrm>
            <a:off x="3744400" y="4197342"/>
            <a:ext cx="226800" cy="28710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9"/>
          <p:cNvSpPr/>
          <p:nvPr/>
        </p:nvSpPr>
        <p:spPr>
          <a:xfrm>
            <a:off x="313875" y="2370389"/>
            <a:ext cx="3033300" cy="693900"/>
          </a:xfrm>
          <a:prstGeom prst="roundRect">
            <a:avLst>
              <a:gd fmla="val 16667" name="adj"/>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600">
                <a:solidFill>
                  <a:srgbClr val="FFFFFF"/>
                </a:solidFill>
                <a:latin typeface="Times New Roman"/>
                <a:ea typeface="Times New Roman"/>
                <a:cs typeface="Times New Roman"/>
                <a:sym typeface="Times New Roman"/>
              </a:rPr>
              <a:t>Yield Similarity between Movie Pairs s</a:t>
            </a:r>
            <a:r>
              <a:rPr baseline="-25000" lang="en" sz="1600">
                <a:solidFill>
                  <a:srgbClr val="FFFFFF"/>
                </a:solidFill>
                <a:latin typeface="Times New Roman"/>
                <a:ea typeface="Times New Roman"/>
                <a:cs typeface="Times New Roman"/>
                <a:sym typeface="Times New Roman"/>
              </a:rPr>
              <a:t>ij</a:t>
            </a:r>
            <a:endParaRPr baseline="-25000" sz="1600">
              <a:solidFill>
                <a:srgbClr val="FFFFFF"/>
              </a:solidFill>
              <a:latin typeface="Times New Roman"/>
              <a:ea typeface="Times New Roman"/>
              <a:cs typeface="Times New Roman"/>
              <a:sym typeface="Times New Roman"/>
            </a:endParaRPr>
          </a:p>
        </p:txBody>
      </p:sp>
      <p:pic>
        <p:nvPicPr>
          <p:cNvPr id="308" name="Google Shape;308;p39"/>
          <p:cNvPicPr preferRelativeResize="0"/>
          <p:nvPr/>
        </p:nvPicPr>
        <p:blipFill>
          <a:blip r:embed="rId5">
            <a:alphaModFix/>
          </a:blip>
          <a:stretch>
            <a:fillRect/>
          </a:stretch>
        </p:blipFill>
        <p:spPr>
          <a:xfrm>
            <a:off x="4325050" y="3318725"/>
            <a:ext cx="4303924" cy="393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0"/>
          <p:cNvSpPr txBox="1"/>
          <p:nvPr/>
        </p:nvSpPr>
        <p:spPr>
          <a:xfrm>
            <a:off x="0" y="0"/>
            <a:ext cx="9144000" cy="693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lt1"/>
              </a:buClr>
              <a:buSzPts val="1000"/>
              <a:buFont typeface="Arial"/>
              <a:buNone/>
            </a:pPr>
            <a:r>
              <a:t/>
            </a:r>
            <a:endParaRPr sz="200"/>
          </a:p>
          <a:p>
            <a:pPr indent="0" lvl="0" marL="0" marR="0" rtl="0" algn="ctr">
              <a:lnSpc>
                <a:spcPct val="100000"/>
              </a:lnSpc>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Results: User-Based Approach</a:t>
            </a:r>
            <a:endParaRPr sz="3000">
              <a:solidFill>
                <a:schemeClr val="lt1"/>
              </a:solidFill>
              <a:latin typeface="Times New Roman"/>
              <a:ea typeface="Times New Roman"/>
              <a:cs typeface="Times New Roman"/>
              <a:sym typeface="Times New Roman"/>
            </a:endParaRPr>
          </a:p>
        </p:txBody>
      </p:sp>
      <p:pic>
        <p:nvPicPr>
          <p:cNvPr descr="full-color-sm" id="314" name="Google Shape;314;p40"/>
          <p:cNvPicPr preferRelativeResize="0"/>
          <p:nvPr/>
        </p:nvPicPr>
        <p:blipFill rotWithShape="1">
          <a:blip r:embed="rId3">
            <a:alphaModFix/>
          </a:blip>
          <a:srcRect b="0" l="0" r="0" t="0"/>
          <a:stretch/>
        </p:blipFill>
        <p:spPr>
          <a:xfrm>
            <a:off x="141741" y="101841"/>
            <a:ext cx="352936" cy="439255"/>
          </a:xfrm>
          <a:prstGeom prst="rect">
            <a:avLst/>
          </a:prstGeom>
          <a:noFill/>
          <a:ln>
            <a:noFill/>
          </a:ln>
        </p:spPr>
      </p:pic>
      <p:sp>
        <p:nvSpPr>
          <p:cNvPr id="315" name="Google Shape;315;p40"/>
          <p:cNvSpPr txBox="1"/>
          <p:nvPr/>
        </p:nvSpPr>
        <p:spPr>
          <a:xfrm>
            <a:off x="0" y="4893575"/>
            <a:ext cx="9144000" cy="249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Boyang Qu (MACSS, University of Chicago)</a:t>
            </a:r>
            <a:endParaRPr sz="1200">
              <a:solidFill>
                <a:schemeClr val="lt1"/>
              </a:solidFill>
              <a:latin typeface="Times New Roman"/>
              <a:ea typeface="Times New Roman"/>
              <a:cs typeface="Times New Roman"/>
              <a:sym typeface="Times New Roman"/>
            </a:endParaRPr>
          </a:p>
        </p:txBody>
      </p:sp>
      <p:pic>
        <p:nvPicPr>
          <p:cNvPr id="316" name="Google Shape;316;p40"/>
          <p:cNvPicPr preferRelativeResize="0"/>
          <p:nvPr/>
        </p:nvPicPr>
        <p:blipFill>
          <a:blip r:embed="rId4">
            <a:alphaModFix/>
          </a:blip>
          <a:stretch>
            <a:fillRect/>
          </a:stretch>
        </p:blipFill>
        <p:spPr>
          <a:xfrm>
            <a:off x="1095273" y="1477613"/>
            <a:ext cx="5620550" cy="403600"/>
          </a:xfrm>
          <a:prstGeom prst="rect">
            <a:avLst/>
          </a:prstGeom>
          <a:noFill/>
          <a:ln>
            <a:noFill/>
          </a:ln>
        </p:spPr>
      </p:pic>
      <p:sp>
        <p:nvSpPr>
          <p:cNvPr id="317" name="Google Shape;317;p40"/>
          <p:cNvSpPr txBox="1"/>
          <p:nvPr/>
        </p:nvSpPr>
        <p:spPr>
          <a:xfrm>
            <a:off x="5499675" y="1054863"/>
            <a:ext cx="9459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userID</a:t>
            </a:r>
            <a:endParaRPr b="1">
              <a:latin typeface="Times New Roman"/>
              <a:ea typeface="Times New Roman"/>
              <a:cs typeface="Times New Roman"/>
              <a:sym typeface="Times New Roman"/>
            </a:endParaRPr>
          </a:p>
        </p:txBody>
      </p:sp>
      <p:sp>
        <p:nvSpPr>
          <p:cNvPr id="318" name="Google Shape;318;p40"/>
          <p:cNvSpPr txBox="1"/>
          <p:nvPr/>
        </p:nvSpPr>
        <p:spPr>
          <a:xfrm>
            <a:off x="6445575" y="1054838"/>
            <a:ext cx="13086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movieID</a:t>
            </a:r>
            <a:endParaRPr b="1">
              <a:latin typeface="Times New Roman"/>
              <a:ea typeface="Times New Roman"/>
              <a:cs typeface="Times New Roman"/>
              <a:sym typeface="Times New Roman"/>
            </a:endParaRPr>
          </a:p>
        </p:txBody>
      </p:sp>
      <p:sp>
        <p:nvSpPr>
          <p:cNvPr id="319" name="Google Shape;319;p40"/>
          <p:cNvSpPr txBox="1"/>
          <p:nvPr/>
        </p:nvSpPr>
        <p:spPr>
          <a:xfrm>
            <a:off x="5652025" y="1973963"/>
            <a:ext cx="22545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K Nearest </a:t>
            </a:r>
            <a:r>
              <a:rPr b="1" lang="en">
                <a:latin typeface="Times New Roman"/>
                <a:ea typeface="Times New Roman"/>
                <a:cs typeface="Times New Roman"/>
                <a:sym typeface="Times New Roman"/>
              </a:rPr>
              <a:t>Neighbors</a:t>
            </a:r>
            <a:endParaRPr b="1">
              <a:latin typeface="Times New Roman"/>
              <a:ea typeface="Times New Roman"/>
              <a:cs typeface="Times New Roman"/>
              <a:sym typeface="Times New Roman"/>
            </a:endParaRPr>
          </a:p>
        </p:txBody>
      </p:sp>
      <p:cxnSp>
        <p:nvCxnSpPr>
          <p:cNvPr id="320" name="Google Shape;320;p40"/>
          <p:cNvCxnSpPr/>
          <p:nvPr/>
        </p:nvCxnSpPr>
        <p:spPr>
          <a:xfrm rot="10800000">
            <a:off x="5812200" y="1401113"/>
            <a:ext cx="194100" cy="14340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40"/>
          <p:cNvCxnSpPr/>
          <p:nvPr/>
        </p:nvCxnSpPr>
        <p:spPr>
          <a:xfrm flipH="1" rot="10800000">
            <a:off x="6538750" y="1375463"/>
            <a:ext cx="219300" cy="19470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40"/>
          <p:cNvCxnSpPr/>
          <p:nvPr/>
        </p:nvCxnSpPr>
        <p:spPr>
          <a:xfrm flipH="1">
            <a:off x="6285075" y="1823613"/>
            <a:ext cx="300" cy="210900"/>
          </a:xfrm>
          <a:prstGeom prst="straightConnector1">
            <a:avLst/>
          </a:prstGeom>
          <a:noFill/>
          <a:ln cap="flat" cmpd="sng" w="9525">
            <a:solidFill>
              <a:schemeClr val="dk2"/>
            </a:solidFill>
            <a:prstDash val="solid"/>
            <a:round/>
            <a:headEnd len="med" w="med" type="none"/>
            <a:tailEnd len="med" w="med" type="triangle"/>
          </a:ln>
        </p:spPr>
      </p:cxnSp>
      <p:pic>
        <p:nvPicPr>
          <p:cNvPr id="323" name="Google Shape;323;p40"/>
          <p:cNvPicPr preferRelativeResize="0"/>
          <p:nvPr/>
        </p:nvPicPr>
        <p:blipFill>
          <a:blip r:embed="rId5">
            <a:alphaModFix/>
          </a:blip>
          <a:stretch>
            <a:fillRect/>
          </a:stretch>
        </p:blipFill>
        <p:spPr>
          <a:xfrm>
            <a:off x="4243939" y="2664925"/>
            <a:ext cx="4332288" cy="1932875"/>
          </a:xfrm>
          <a:prstGeom prst="rect">
            <a:avLst/>
          </a:prstGeom>
          <a:noFill/>
          <a:ln>
            <a:noFill/>
          </a:ln>
        </p:spPr>
      </p:pic>
      <p:sp>
        <p:nvSpPr>
          <p:cNvPr id="324" name="Google Shape;324;p40"/>
          <p:cNvSpPr txBox="1"/>
          <p:nvPr/>
        </p:nvSpPr>
        <p:spPr>
          <a:xfrm>
            <a:off x="321150" y="2730163"/>
            <a:ext cx="3922800" cy="180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highlight>
                  <a:srgbClr val="FFFFFF"/>
                </a:highlight>
                <a:latin typeface="Times New Roman"/>
                <a:ea typeface="Times New Roman"/>
                <a:cs typeface="Times New Roman"/>
                <a:sym typeface="Times New Roman"/>
              </a:rPr>
              <a:t>   We calculated the predicted rating for users with their watched movie (K = 10), and the prediction score is </a:t>
            </a:r>
            <a:r>
              <a:rPr b="1" lang="en" sz="1600">
                <a:highlight>
                  <a:srgbClr val="FFFFFF"/>
                </a:highlight>
                <a:latin typeface="Times New Roman"/>
                <a:ea typeface="Times New Roman"/>
                <a:cs typeface="Times New Roman"/>
                <a:sym typeface="Times New Roman"/>
              </a:rPr>
              <a:t>SIMILAR</a:t>
            </a:r>
            <a:r>
              <a:rPr lang="en" sz="1600">
                <a:highlight>
                  <a:srgbClr val="FFFFFF"/>
                </a:highlight>
                <a:latin typeface="Times New Roman"/>
                <a:ea typeface="Times New Roman"/>
                <a:cs typeface="Times New Roman"/>
                <a:sym typeface="Times New Roman"/>
              </a:rPr>
              <a:t> to their actual rating score.</a:t>
            </a:r>
            <a:endParaRPr sz="1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1"/>
          <p:cNvSpPr txBox="1"/>
          <p:nvPr/>
        </p:nvSpPr>
        <p:spPr>
          <a:xfrm>
            <a:off x="0" y="0"/>
            <a:ext cx="9144000" cy="693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lt1"/>
              </a:buClr>
              <a:buSzPts val="1000"/>
              <a:buFont typeface="Arial"/>
              <a:buNone/>
            </a:pPr>
            <a:r>
              <a:t/>
            </a:r>
            <a:endParaRPr sz="200"/>
          </a:p>
          <a:p>
            <a:pPr indent="0" lvl="0" marL="0" marR="0" rtl="0" algn="ctr">
              <a:lnSpc>
                <a:spcPct val="100000"/>
              </a:lnSpc>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Results: Accuracy</a:t>
            </a:r>
            <a:endParaRPr sz="3000">
              <a:solidFill>
                <a:schemeClr val="lt1"/>
              </a:solidFill>
              <a:latin typeface="Times New Roman"/>
              <a:ea typeface="Times New Roman"/>
              <a:cs typeface="Times New Roman"/>
              <a:sym typeface="Times New Roman"/>
            </a:endParaRPr>
          </a:p>
        </p:txBody>
      </p:sp>
      <p:sp>
        <p:nvSpPr>
          <p:cNvPr id="330" name="Google Shape;330;p41"/>
          <p:cNvSpPr txBox="1"/>
          <p:nvPr/>
        </p:nvSpPr>
        <p:spPr>
          <a:xfrm>
            <a:off x="0" y="4893575"/>
            <a:ext cx="9144000" cy="249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Boyang Qu (MACSS, University of Chicago)</a:t>
            </a:r>
            <a:endParaRPr sz="1200">
              <a:solidFill>
                <a:schemeClr val="lt1"/>
              </a:solidFill>
              <a:latin typeface="Times New Roman"/>
              <a:ea typeface="Times New Roman"/>
              <a:cs typeface="Times New Roman"/>
              <a:sym typeface="Times New Roman"/>
            </a:endParaRPr>
          </a:p>
        </p:txBody>
      </p:sp>
      <p:sp>
        <p:nvSpPr>
          <p:cNvPr id="331" name="Google Shape;331;p41"/>
          <p:cNvSpPr/>
          <p:nvPr/>
        </p:nvSpPr>
        <p:spPr>
          <a:xfrm>
            <a:off x="5318550" y="1534825"/>
            <a:ext cx="3078600" cy="1244700"/>
          </a:xfrm>
          <a:prstGeom prst="roundRect">
            <a:avLst>
              <a:gd fmla="val 16667" name="adj"/>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600">
                <a:solidFill>
                  <a:srgbClr val="FFFFFF"/>
                </a:solidFill>
                <a:latin typeface="Times New Roman"/>
                <a:ea typeface="Times New Roman"/>
                <a:cs typeface="Times New Roman"/>
                <a:sym typeface="Times New Roman"/>
              </a:rPr>
              <a:t>Split Dataset into Training and Testing dataset: treat ¼ of rated movie of each user as unwatched</a:t>
            </a:r>
            <a:endParaRPr sz="1600">
              <a:solidFill>
                <a:srgbClr val="FFFFFF"/>
              </a:solidFill>
              <a:latin typeface="Times New Roman"/>
              <a:ea typeface="Times New Roman"/>
              <a:cs typeface="Times New Roman"/>
              <a:sym typeface="Times New Roman"/>
            </a:endParaRPr>
          </a:p>
        </p:txBody>
      </p:sp>
      <p:sp>
        <p:nvSpPr>
          <p:cNvPr id="332" name="Google Shape;332;p41"/>
          <p:cNvSpPr/>
          <p:nvPr/>
        </p:nvSpPr>
        <p:spPr>
          <a:xfrm>
            <a:off x="746850" y="2240280"/>
            <a:ext cx="3033300" cy="867300"/>
          </a:xfrm>
          <a:prstGeom prst="roundRect">
            <a:avLst>
              <a:gd fmla="val 16667" name="adj"/>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600">
                <a:solidFill>
                  <a:srgbClr val="FFFFFF"/>
                </a:solidFill>
                <a:latin typeface="Times New Roman"/>
                <a:ea typeface="Times New Roman"/>
                <a:cs typeface="Times New Roman"/>
                <a:sym typeface="Times New Roman"/>
              </a:rPr>
              <a:t>Testing Dataset: for each user, randomly select half of the rated movie as unwatched for testing</a:t>
            </a:r>
            <a:endParaRPr sz="1600">
              <a:solidFill>
                <a:srgbClr val="FFFFFF"/>
              </a:solidFill>
              <a:latin typeface="Times New Roman"/>
              <a:ea typeface="Times New Roman"/>
              <a:cs typeface="Times New Roman"/>
              <a:sym typeface="Times New Roman"/>
            </a:endParaRPr>
          </a:p>
        </p:txBody>
      </p:sp>
      <p:sp>
        <p:nvSpPr>
          <p:cNvPr id="333" name="Google Shape;333;p41"/>
          <p:cNvSpPr/>
          <p:nvPr/>
        </p:nvSpPr>
        <p:spPr>
          <a:xfrm>
            <a:off x="1297950" y="3979925"/>
            <a:ext cx="1931100" cy="789300"/>
          </a:xfrm>
          <a:prstGeom prst="roundRect">
            <a:avLst>
              <a:gd fmla="val 16667" name="adj"/>
            </a:avLst>
          </a:prstGeom>
          <a:solidFill>
            <a:srgbClr val="871B1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600">
                <a:solidFill>
                  <a:srgbClr val="FFFFFF"/>
                </a:solidFill>
                <a:latin typeface="Times New Roman"/>
                <a:ea typeface="Times New Roman"/>
                <a:cs typeface="Times New Roman"/>
                <a:sym typeface="Times New Roman"/>
              </a:rPr>
              <a:t>MSE = 0.048</a:t>
            </a:r>
            <a:endParaRPr b="1" sz="16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1600">
                <a:solidFill>
                  <a:srgbClr val="FFFFFF"/>
                </a:solidFill>
                <a:latin typeface="Times New Roman"/>
                <a:ea typeface="Times New Roman"/>
                <a:cs typeface="Times New Roman"/>
                <a:sym typeface="Times New Roman"/>
              </a:rPr>
              <a:t>Accuracy = 0.952</a:t>
            </a:r>
            <a:endParaRPr b="1" sz="1600">
              <a:solidFill>
                <a:srgbClr val="FFFFFF"/>
              </a:solidFill>
              <a:latin typeface="Times New Roman"/>
              <a:ea typeface="Times New Roman"/>
              <a:cs typeface="Times New Roman"/>
              <a:sym typeface="Times New Roman"/>
            </a:endParaRPr>
          </a:p>
        </p:txBody>
      </p:sp>
      <p:sp>
        <p:nvSpPr>
          <p:cNvPr id="334" name="Google Shape;334;p41"/>
          <p:cNvSpPr/>
          <p:nvPr/>
        </p:nvSpPr>
        <p:spPr>
          <a:xfrm rot="5400000">
            <a:off x="2151900" y="1919322"/>
            <a:ext cx="226800" cy="28350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1"/>
          <p:cNvSpPr/>
          <p:nvPr/>
        </p:nvSpPr>
        <p:spPr>
          <a:xfrm>
            <a:off x="780625" y="1188564"/>
            <a:ext cx="3033300" cy="693900"/>
          </a:xfrm>
          <a:prstGeom prst="roundRect">
            <a:avLst>
              <a:gd fmla="val 16667" name="adj"/>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600">
                <a:solidFill>
                  <a:srgbClr val="FFFFFF"/>
                </a:solidFill>
                <a:latin typeface="Times New Roman"/>
                <a:ea typeface="Times New Roman"/>
                <a:cs typeface="Times New Roman"/>
                <a:sym typeface="Times New Roman"/>
              </a:rPr>
              <a:t>Split Dataset into Training and Testing dataset by User</a:t>
            </a:r>
            <a:endParaRPr sz="1600">
              <a:solidFill>
                <a:srgbClr val="FFFFFF"/>
              </a:solidFill>
              <a:latin typeface="Times New Roman"/>
              <a:ea typeface="Times New Roman"/>
              <a:cs typeface="Times New Roman"/>
              <a:sym typeface="Times New Roman"/>
            </a:endParaRPr>
          </a:p>
        </p:txBody>
      </p:sp>
      <p:sp>
        <p:nvSpPr>
          <p:cNvPr id="336" name="Google Shape;336;p41"/>
          <p:cNvSpPr/>
          <p:nvPr/>
        </p:nvSpPr>
        <p:spPr>
          <a:xfrm rot="5400000">
            <a:off x="4458600" y="3077427"/>
            <a:ext cx="226800" cy="28710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1"/>
          <p:cNvSpPr/>
          <p:nvPr/>
        </p:nvSpPr>
        <p:spPr>
          <a:xfrm>
            <a:off x="746850" y="3414450"/>
            <a:ext cx="7650300" cy="487200"/>
          </a:xfrm>
          <a:prstGeom prst="roundRect">
            <a:avLst>
              <a:gd fmla="val 16667" name="adj"/>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600">
                <a:solidFill>
                  <a:srgbClr val="FFFFFF"/>
                </a:solidFill>
                <a:latin typeface="Times New Roman"/>
                <a:ea typeface="Times New Roman"/>
                <a:cs typeface="Times New Roman"/>
                <a:sym typeface="Times New Roman"/>
              </a:rPr>
              <a:t>Calculate MSE for  Predicted vs Actual Rating</a:t>
            </a:r>
            <a:endParaRPr sz="1600">
              <a:solidFill>
                <a:srgbClr val="FFFFFF"/>
              </a:solidFill>
              <a:latin typeface="Times New Roman"/>
              <a:ea typeface="Times New Roman"/>
              <a:cs typeface="Times New Roman"/>
              <a:sym typeface="Times New Roman"/>
            </a:endParaRPr>
          </a:p>
        </p:txBody>
      </p:sp>
      <p:sp>
        <p:nvSpPr>
          <p:cNvPr id="338" name="Google Shape;338;p41"/>
          <p:cNvSpPr/>
          <p:nvPr/>
        </p:nvSpPr>
        <p:spPr>
          <a:xfrm>
            <a:off x="5892300" y="3981436"/>
            <a:ext cx="1931100" cy="786300"/>
          </a:xfrm>
          <a:prstGeom prst="roundRect">
            <a:avLst>
              <a:gd fmla="val 16667" name="adj"/>
            </a:avLst>
          </a:prstGeom>
          <a:solidFill>
            <a:srgbClr val="871B1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600">
                <a:solidFill>
                  <a:srgbClr val="FFFFFF"/>
                </a:solidFill>
                <a:latin typeface="Times New Roman"/>
                <a:ea typeface="Times New Roman"/>
                <a:cs typeface="Times New Roman"/>
                <a:sym typeface="Times New Roman"/>
              </a:rPr>
              <a:t>Expect to be similarly accurate</a:t>
            </a:r>
            <a:endParaRPr b="1" sz="1600">
              <a:solidFill>
                <a:srgbClr val="FFFFFF"/>
              </a:solidFill>
              <a:latin typeface="Times New Roman"/>
              <a:ea typeface="Times New Roman"/>
              <a:cs typeface="Times New Roman"/>
              <a:sym typeface="Times New Roman"/>
            </a:endParaRPr>
          </a:p>
        </p:txBody>
      </p:sp>
      <p:sp>
        <p:nvSpPr>
          <p:cNvPr id="339" name="Google Shape;339;p41"/>
          <p:cNvSpPr txBox="1"/>
          <p:nvPr/>
        </p:nvSpPr>
        <p:spPr>
          <a:xfrm>
            <a:off x="841800" y="756525"/>
            <a:ext cx="2843400" cy="33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Item-Based Recommendation</a:t>
            </a:r>
            <a:endParaRPr/>
          </a:p>
        </p:txBody>
      </p:sp>
      <p:sp>
        <p:nvSpPr>
          <p:cNvPr id="340" name="Google Shape;340;p41"/>
          <p:cNvSpPr txBox="1"/>
          <p:nvPr/>
        </p:nvSpPr>
        <p:spPr>
          <a:xfrm>
            <a:off x="5563350" y="756525"/>
            <a:ext cx="25890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User-Based Recommendation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5" name="Shape 345"/>
        <p:cNvGrpSpPr/>
        <p:nvPr/>
      </p:nvGrpSpPr>
      <p:grpSpPr>
        <a:xfrm>
          <a:off x="0" y="0"/>
          <a:ext cx="0" cy="0"/>
          <a:chOff x="0" y="0"/>
          <a:chExt cx="0" cy="0"/>
        </a:xfrm>
      </p:grpSpPr>
      <p:sp>
        <p:nvSpPr>
          <p:cNvPr id="346" name="Google Shape;346;p42"/>
          <p:cNvSpPr txBox="1"/>
          <p:nvPr/>
        </p:nvSpPr>
        <p:spPr>
          <a:xfrm>
            <a:off x="0" y="0"/>
            <a:ext cx="9144000" cy="51435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rgbClr val="FFFF66"/>
              </a:buClr>
              <a:buSzPts val="1500"/>
              <a:buFont typeface="Arial"/>
              <a:buNone/>
            </a:pPr>
            <a:r>
              <a:rPr b="1" lang="en" sz="3600">
                <a:solidFill>
                  <a:srgbClr val="FFFF66"/>
                </a:solidFill>
                <a:latin typeface="Times New Roman"/>
                <a:ea typeface="Times New Roman"/>
                <a:cs typeface="Times New Roman"/>
                <a:sym typeface="Times New Roman"/>
              </a:rPr>
              <a:t>Thank you!</a:t>
            </a:r>
            <a:endParaRPr sz="3600">
              <a:solidFill>
                <a:schemeClr val="lt1"/>
              </a:solidFill>
              <a:latin typeface="Times New Roman"/>
              <a:ea typeface="Times New Roman"/>
              <a:cs typeface="Times New Roman"/>
              <a:sym typeface="Times New Roman"/>
            </a:endParaRPr>
          </a:p>
        </p:txBody>
      </p:sp>
      <p:pic>
        <p:nvPicPr>
          <p:cNvPr descr="full-color-sm" id="347" name="Google Shape;347;p42"/>
          <p:cNvPicPr preferRelativeResize="0"/>
          <p:nvPr/>
        </p:nvPicPr>
        <p:blipFill rotWithShape="1">
          <a:blip r:embed="rId3">
            <a:alphaModFix/>
          </a:blip>
          <a:srcRect b="0" l="0" r="0" t="0"/>
          <a:stretch/>
        </p:blipFill>
        <p:spPr>
          <a:xfrm>
            <a:off x="308559" y="157484"/>
            <a:ext cx="711200" cy="885151"/>
          </a:xfrm>
          <a:prstGeom prst="rect">
            <a:avLst/>
          </a:prstGeom>
          <a:noFill/>
          <a:ln>
            <a:noFill/>
          </a:ln>
        </p:spPr>
      </p:pic>
      <p:pic>
        <p:nvPicPr>
          <p:cNvPr id="348" name="Google Shape;348;p42"/>
          <p:cNvPicPr preferRelativeResize="0"/>
          <p:nvPr/>
        </p:nvPicPr>
        <p:blipFill>
          <a:blip r:embed="rId4">
            <a:alphaModFix/>
          </a:blip>
          <a:stretch>
            <a:fillRect/>
          </a:stretch>
        </p:blipFill>
        <p:spPr>
          <a:xfrm>
            <a:off x="7237200" y="157475"/>
            <a:ext cx="1687825" cy="885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7" name="Shape 137"/>
        <p:cNvGrpSpPr/>
        <p:nvPr/>
      </p:nvGrpSpPr>
      <p:grpSpPr>
        <a:xfrm>
          <a:off x="0" y="0"/>
          <a:ext cx="0" cy="0"/>
          <a:chOff x="0" y="0"/>
          <a:chExt cx="0" cy="0"/>
        </a:xfrm>
      </p:grpSpPr>
      <p:sp>
        <p:nvSpPr>
          <p:cNvPr id="138" name="Google Shape;138;p26"/>
          <p:cNvSpPr txBox="1"/>
          <p:nvPr/>
        </p:nvSpPr>
        <p:spPr>
          <a:xfrm>
            <a:off x="0" y="0"/>
            <a:ext cx="9144000" cy="693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lt1"/>
              </a:buClr>
              <a:buSzPts val="1000"/>
              <a:buFont typeface="Arial"/>
              <a:buNone/>
            </a:pPr>
            <a:r>
              <a:t/>
            </a:r>
            <a:endParaRPr sz="200"/>
          </a:p>
          <a:p>
            <a:pPr indent="0" lvl="0" marL="0" marR="0" rtl="0" algn="ctr">
              <a:lnSpc>
                <a:spcPct val="100000"/>
              </a:lnSpc>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Hypothesis</a:t>
            </a:r>
            <a:endParaRPr sz="3000">
              <a:solidFill>
                <a:schemeClr val="lt1"/>
              </a:solidFill>
              <a:latin typeface="Times New Roman"/>
              <a:ea typeface="Times New Roman"/>
              <a:cs typeface="Times New Roman"/>
              <a:sym typeface="Times New Roman"/>
            </a:endParaRPr>
          </a:p>
        </p:txBody>
      </p:sp>
      <p:pic>
        <p:nvPicPr>
          <p:cNvPr descr="full-color-sm" id="139" name="Google Shape;139;p26"/>
          <p:cNvPicPr preferRelativeResize="0"/>
          <p:nvPr/>
        </p:nvPicPr>
        <p:blipFill rotWithShape="1">
          <a:blip r:embed="rId3">
            <a:alphaModFix/>
          </a:blip>
          <a:srcRect b="0" l="0" r="0" t="0"/>
          <a:stretch/>
        </p:blipFill>
        <p:spPr>
          <a:xfrm>
            <a:off x="141741" y="101841"/>
            <a:ext cx="352936" cy="439255"/>
          </a:xfrm>
          <a:prstGeom prst="rect">
            <a:avLst/>
          </a:prstGeom>
          <a:noFill/>
          <a:ln>
            <a:noFill/>
          </a:ln>
        </p:spPr>
      </p:pic>
      <p:sp>
        <p:nvSpPr>
          <p:cNvPr id="140" name="Google Shape;140;p26"/>
          <p:cNvSpPr txBox="1"/>
          <p:nvPr>
            <p:ph idx="1" type="subTitle"/>
          </p:nvPr>
        </p:nvSpPr>
        <p:spPr>
          <a:xfrm>
            <a:off x="141750" y="1242288"/>
            <a:ext cx="4544700" cy="3102900"/>
          </a:xfrm>
          <a:prstGeom prst="rect">
            <a:avLst/>
          </a:prstGeom>
        </p:spPr>
        <p:txBody>
          <a:bodyPr anchorCtr="0" anchor="ctr" bIns="30775" lIns="61550" spcFirstLastPara="1" rIns="61550" wrap="square" tIns="30775">
            <a:noAutofit/>
          </a:bodyPr>
          <a:lstStyle/>
          <a:p>
            <a:pPr indent="-342900" lvl="0" marL="457200" rtl="0" algn="l">
              <a:spcBef>
                <a:spcPts val="400"/>
              </a:spcBef>
              <a:spcAft>
                <a:spcPts val="0"/>
              </a:spcAft>
              <a:buSzPts val="1800"/>
              <a:buFont typeface="Times New Roman"/>
              <a:buChar char="❖"/>
            </a:pPr>
            <a:r>
              <a:rPr lang="en" sz="1800">
                <a:latin typeface="Times New Roman"/>
                <a:ea typeface="Times New Roman"/>
                <a:cs typeface="Times New Roman"/>
                <a:sym typeface="Times New Roman"/>
              </a:rPr>
              <a:t>Construct a recommendation system</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Implement two algorithms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Item-based recommendation</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User-based recommendation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Check accuracy</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Split into training and testing sets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Cross validation</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Calculate accuracy score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Make accurate movie recommendations!</a:t>
            </a:r>
            <a:endParaRPr b="1" sz="1800">
              <a:latin typeface="Times New Roman"/>
              <a:ea typeface="Times New Roman"/>
              <a:cs typeface="Times New Roman"/>
              <a:sym typeface="Times New Roman"/>
            </a:endParaRPr>
          </a:p>
        </p:txBody>
      </p:sp>
      <p:sp>
        <p:nvSpPr>
          <p:cNvPr id="141" name="Google Shape;141;p26"/>
          <p:cNvSpPr txBox="1"/>
          <p:nvPr/>
        </p:nvSpPr>
        <p:spPr>
          <a:xfrm>
            <a:off x="0" y="4893575"/>
            <a:ext cx="9144000" cy="249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Ruixi Li (MACSS, University of Chicago)</a:t>
            </a:r>
            <a:endParaRPr sz="1200">
              <a:solidFill>
                <a:schemeClr val="lt1"/>
              </a:solidFill>
              <a:latin typeface="Times New Roman"/>
              <a:ea typeface="Times New Roman"/>
              <a:cs typeface="Times New Roman"/>
              <a:sym typeface="Times New Roman"/>
            </a:endParaRPr>
          </a:p>
        </p:txBody>
      </p:sp>
      <p:pic>
        <p:nvPicPr>
          <p:cNvPr id="142" name="Google Shape;142;p26"/>
          <p:cNvPicPr preferRelativeResize="0"/>
          <p:nvPr/>
        </p:nvPicPr>
        <p:blipFill>
          <a:blip r:embed="rId4">
            <a:alphaModFix/>
          </a:blip>
          <a:stretch>
            <a:fillRect/>
          </a:stretch>
        </p:blipFill>
        <p:spPr>
          <a:xfrm>
            <a:off x="4745200" y="1227563"/>
            <a:ext cx="4178550" cy="3132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6" name="Shape 146"/>
        <p:cNvGrpSpPr/>
        <p:nvPr/>
      </p:nvGrpSpPr>
      <p:grpSpPr>
        <a:xfrm>
          <a:off x="0" y="0"/>
          <a:ext cx="0" cy="0"/>
          <a:chOff x="0" y="0"/>
          <a:chExt cx="0" cy="0"/>
        </a:xfrm>
      </p:grpSpPr>
      <p:sp>
        <p:nvSpPr>
          <p:cNvPr id="147" name="Google Shape;147;p27"/>
          <p:cNvSpPr txBox="1"/>
          <p:nvPr/>
        </p:nvSpPr>
        <p:spPr>
          <a:xfrm>
            <a:off x="0" y="0"/>
            <a:ext cx="9144000" cy="693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lt1"/>
              </a:buClr>
              <a:buSzPts val="1000"/>
              <a:buFont typeface="Arial"/>
              <a:buNone/>
            </a:pPr>
            <a:r>
              <a:t/>
            </a:r>
            <a:endParaRPr sz="200"/>
          </a:p>
          <a:p>
            <a:pPr indent="0" lvl="0" marL="0" marR="0" rtl="0" algn="ctr">
              <a:lnSpc>
                <a:spcPct val="100000"/>
              </a:lnSpc>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Dataset</a:t>
            </a:r>
            <a:endParaRPr sz="3000">
              <a:solidFill>
                <a:schemeClr val="lt1"/>
              </a:solidFill>
              <a:latin typeface="Times New Roman"/>
              <a:ea typeface="Times New Roman"/>
              <a:cs typeface="Times New Roman"/>
              <a:sym typeface="Times New Roman"/>
            </a:endParaRPr>
          </a:p>
        </p:txBody>
      </p:sp>
      <p:pic>
        <p:nvPicPr>
          <p:cNvPr descr="full-color-sm" id="148" name="Google Shape;148;p27"/>
          <p:cNvPicPr preferRelativeResize="0"/>
          <p:nvPr/>
        </p:nvPicPr>
        <p:blipFill rotWithShape="1">
          <a:blip r:embed="rId3">
            <a:alphaModFix/>
          </a:blip>
          <a:srcRect b="0" l="0" r="0" t="0"/>
          <a:stretch/>
        </p:blipFill>
        <p:spPr>
          <a:xfrm>
            <a:off x="141741" y="101841"/>
            <a:ext cx="352936" cy="439255"/>
          </a:xfrm>
          <a:prstGeom prst="rect">
            <a:avLst/>
          </a:prstGeom>
          <a:noFill/>
          <a:ln>
            <a:noFill/>
          </a:ln>
        </p:spPr>
      </p:pic>
      <p:sp>
        <p:nvSpPr>
          <p:cNvPr id="149" name="Google Shape;149;p27"/>
          <p:cNvSpPr txBox="1"/>
          <p:nvPr/>
        </p:nvSpPr>
        <p:spPr>
          <a:xfrm>
            <a:off x="0" y="4893575"/>
            <a:ext cx="9144000" cy="249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Boyang Qu </a:t>
            </a:r>
            <a:r>
              <a:rPr lang="en" sz="1200">
                <a:solidFill>
                  <a:schemeClr val="lt1"/>
                </a:solidFill>
                <a:latin typeface="Times New Roman"/>
                <a:ea typeface="Times New Roman"/>
                <a:cs typeface="Times New Roman"/>
                <a:sym typeface="Times New Roman"/>
              </a:rPr>
              <a:t>(MACSS, University of Chicago)</a:t>
            </a:r>
            <a:endParaRPr sz="1200">
              <a:solidFill>
                <a:schemeClr val="lt1"/>
              </a:solidFill>
              <a:latin typeface="Times New Roman"/>
              <a:ea typeface="Times New Roman"/>
              <a:cs typeface="Times New Roman"/>
              <a:sym typeface="Times New Roman"/>
            </a:endParaRPr>
          </a:p>
        </p:txBody>
      </p:sp>
      <p:pic>
        <p:nvPicPr>
          <p:cNvPr id="150" name="Google Shape;150;p27"/>
          <p:cNvPicPr preferRelativeResize="0"/>
          <p:nvPr/>
        </p:nvPicPr>
        <p:blipFill>
          <a:blip r:embed="rId4">
            <a:alphaModFix/>
          </a:blip>
          <a:stretch>
            <a:fillRect/>
          </a:stretch>
        </p:blipFill>
        <p:spPr>
          <a:xfrm>
            <a:off x="638825" y="1405325"/>
            <a:ext cx="4358583" cy="3285050"/>
          </a:xfrm>
          <a:prstGeom prst="rect">
            <a:avLst/>
          </a:prstGeom>
          <a:noFill/>
          <a:ln>
            <a:noFill/>
          </a:ln>
        </p:spPr>
      </p:pic>
      <p:grpSp>
        <p:nvGrpSpPr>
          <p:cNvPr id="151" name="Google Shape;151;p27"/>
          <p:cNvGrpSpPr/>
          <p:nvPr/>
        </p:nvGrpSpPr>
        <p:grpSpPr>
          <a:xfrm>
            <a:off x="5585575" y="767426"/>
            <a:ext cx="3022025" cy="4052624"/>
            <a:chOff x="5183600" y="762851"/>
            <a:chExt cx="3022025" cy="4052624"/>
          </a:xfrm>
        </p:grpSpPr>
        <p:pic>
          <p:nvPicPr>
            <p:cNvPr id="152" name="Google Shape;152;p27"/>
            <p:cNvPicPr preferRelativeResize="0"/>
            <p:nvPr/>
          </p:nvPicPr>
          <p:blipFill>
            <a:blip r:embed="rId5">
              <a:alphaModFix/>
            </a:blip>
            <a:stretch>
              <a:fillRect/>
            </a:stretch>
          </p:blipFill>
          <p:spPr>
            <a:xfrm>
              <a:off x="5183600" y="762851"/>
              <a:ext cx="3022025" cy="1995675"/>
            </a:xfrm>
            <a:prstGeom prst="rect">
              <a:avLst/>
            </a:prstGeom>
            <a:noFill/>
            <a:ln>
              <a:noFill/>
            </a:ln>
          </p:spPr>
        </p:pic>
        <p:pic>
          <p:nvPicPr>
            <p:cNvPr id="153" name="Google Shape;153;p27"/>
            <p:cNvPicPr preferRelativeResize="0"/>
            <p:nvPr/>
          </p:nvPicPr>
          <p:blipFill>
            <a:blip r:embed="rId6">
              <a:alphaModFix/>
            </a:blip>
            <a:stretch>
              <a:fillRect/>
            </a:stretch>
          </p:blipFill>
          <p:spPr>
            <a:xfrm>
              <a:off x="5235500" y="2854075"/>
              <a:ext cx="2970125" cy="1961400"/>
            </a:xfrm>
            <a:prstGeom prst="rect">
              <a:avLst/>
            </a:prstGeom>
            <a:noFill/>
            <a:ln>
              <a:noFill/>
            </a:ln>
          </p:spPr>
        </p:pic>
      </p:grpSp>
      <p:sp>
        <p:nvSpPr>
          <p:cNvPr id="154" name="Google Shape;154;p27"/>
          <p:cNvSpPr txBox="1"/>
          <p:nvPr>
            <p:ph idx="1" type="subTitle"/>
          </p:nvPr>
        </p:nvSpPr>
        <p:spPr>
          <a:xfrm>
            <a:off x="141750" y="830225"/>
            <a:ext cx="5660700" cy="498900"/>
          </a:xfrm>
          <a:prstGeom prst="rect">
            <a:avLst/>
          </a:prstGeom>
        </p:spPr>
        <p:txBody>
          <a:bodyPr anchorCtr="0" anchor="ctr" bIns="30775" lIns="61550" spcFirstLastPara="1" rIns="61550" wrap="square" tIns="30775">
            <a:noAutofit/>
          </a:bodyPr>
          <a:lstStyle/>
          <a:p>
            <a:pPr indent="0" lvl="0" marL="0" rtl="0" algn="l">
              <a:spcBef>
                <a:spcPts val="400"/>
              </a:spcBef>
              <a:spcAft>
                <a:spcPts val="0"/>
              </a:spcAft>
              <a:buNone/>
            </a:pPr>
            <a:r>
              <a:rPr lang="en" sz="1800">
                <a:latin typeface="Times New Roman"/>
                <a:ea typeface="Times New Roman"/>
                <a:cs typeface="Times New Roman"/>
                <a:sym typeface="Times New Roman"/>
              </a:rPr>
              <a:t>27,753,444 ratings from 283,228 users on 58,098 movies</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8" name="Shape 158"/>
        <p:cNvGrpSpPr/>
        <p:nvPr/>
      </p:nvGrpSpPr>
      <p:grpSpPr>
        <a:xfrm>
          <a:off x="0" y="0"/>
          <a:ext cx="0" cy="0"/>
          <a:chOff x="0" y="0"/>
          <a:chExt cx="0" cy="0"/>
        </a:xfrm>
      </p:grpSpPr>
      <p:sp>
        <p:nvSpPr>
          <p:cNvPr id="159" name="Google Shape;159;p28"/>
          <p:cNvSpPr txBox="1"/>
          <p:nvPr/>
        </p:nvSpPr>
        <p:spPr>
          <a:xfrm>
            <a:off x="0" y="0"/>
            <a:ext cx="9144000" cy="693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lt1"/>
              </a:buClr>
              <a:buSzPts val="1000"/>
              <a:buFont typeface="Arial"/>
              <a:buNone/>
            </a:pPr>
            <a:r>
              <a:t/>
            </a:r>
            <a:endParaRPr sz="200"/>
          </a:p>
          <a:p>
            <a:pPr indent="0" lvl="0" marL="0" marR="0" rtl="0" algn="ctr">
              <a:lnSpc>
                <a:spcPct val="100000"/>
              </a:lnSpc>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Dataset</a:t>
            </a:r>
            <a:endParaRPr sz="3000">
              <a:solidFill>
                <a:schemeClr val="lt1"/>
              </a:solidFill>
              <a:latin typeface="Times New Roman"/>
              <a:ea typeface="Times New Roman"/>
              <a:cs typeface="Times New Roman"/>
              <a:sym typeface="Times New Roman"/>
            </a:endParaRPr>
          </a:p>
        </p:txBody>
      </p:sp>
      <p:pic>
        <p:nvPicPr>
          <p:cNvPr descr="full-color-sm" id="160" name="Google Shape;160;p28"/>
          <p:cNvPicPr preferRelativeResize="0"/>
          <p:nvPr/>
        </p:nvPicPr>
        <p:blipFill rotWithShape="1">
          <a:blip r:embed="rId3">
            <a:alphaModFix/>
          </a:blip>
          <a:srcRect b="0" l="0" r="0" t="0"/>
          <a:stretch/>
        </p:blipFill>
        <p:spPr>
          <a:xfrm>
            <a:off x="141741" y="101841"/>
            <a:ext cx="352936" cy="439255"/>
          </a:xfrm>
          <a:prstGeom prst="rect">
            <a:avLst/>
          </a:prstGeom>
          <a:noFill/>
          <a:ln>
            <a:noFill/>
          </a:ln>
        </p:spPr>
      </p:pic>
      <p:sp>
        <p:nvSpPr>
          <p:cNvPr id="161" name="Google Shape;161;p28"/>
          <p:cNvSpPr txBox="1"/>
          <p:nvPr/>
        </p:nvSpPr>
        <p:spPr>
          <a:xfrm>
            <a:off x="0" y="4893575"/>
            <a:ext cx="9144000" cy="249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Boyang Qu </a:t>
            </a:r>
            <a:r>
              <a:rPr lang="en" sz="1200">
                <a:solidFill>
                  <a:schemeClr val="lt1"/>
                </a:solidFill>
                <a:latin typeface="Times New Roman"/>
                <a:ea typeface="Times New Roman"/>
                <a:cs typeface="Times New Roman"/>
                <a:sym typeface="Times New Roman"/>
              </a:rPr>
              <a:t>(MACSS, University of Chicago)</a:t>
            </a:r>
            <a:endParaRPr sz="1200">
              <a:solidFill>
                <a:schemeClr val="lt1"/>
              </a:solidFill>
              <a:latin typeface="Times New Roman"/>
              <a:ea typeface="Times New Roman"/>
              <a:cs typeface="Times New Roman"/>
              <a:sym typeface="Times New Roman"/>
            </a:endParaRPr>
          </a:p>
        </p:txBody>
      </p:sp>
      <p:grpSp>
        <p:nvGrpSpPr>
          <p:cNvPr id="162" name="Google Shape;162;p28"/>
          <p:cNvGrpSpPr/>
          <p:nvPr/>
        </p:nvGrpSpPr>
        <p:grpSpPr>
          <a:xfrm>
            <a:off x="399228" y="1118812"/>
            <a:ext cx="8345544" cy="1956816"/>
            <a:chOff x="194181" y="890212"/>
            <a:chExt cx="8345544" cy="1956816"/>
          </a:xfrm>
        </p:grpSpPr>
        <p:grpSp>
          <p:nvGrpSpPr>
            <p:cNvPr id="163" name="Google Shape;163;p28"/>
            <p:cNvGrpSpPr/>
            <p:nvPr/>
          </p:nvGrpSpPr>
          <p:grpSpPr>
            <a:xfrm>
              <a:off x="194181" y="891852"/>
              <a:ext cx="5409395" cy="1953532"/>
              <a:chOff x="591550" y="1172532"/>
              <a:chExt cx="7878525" cy="2610975"/>
            </a:xfrm>
          </p:grpSpPr>
          <p:pic>
            <p:nvPicPr>
              <p:cNvPr id="164" name="Google Shape;164;p28"/>
              <p:cNvPicPr preferRelativeResize="0"/>
              <p:nvPr/>
            </p:nvPicPr>
            <p:blipFill>
              <a:blip r:embed="rId4">
                <a:alphaModFix/>
              </a:blip>
              <a:stretch>
                <a:fillRect/>
              </a:stretch>
            </p:blipFill>
            <p:spPr>
              <a:xfrm>
                <a:off x="4572000" y="1188708"/>
                <a:ext cx="3898075" cy="2578608"/>
              </a:xfrm>
              <a:prstGeom prst="rect">
                <a:avLst/>
              </a:prstGeom>
              <a:noFill/>
              <a:ln>
                <a:noFill/>
              </a:ln>
            </p:spPr>
          </p:pic>
          <p:pic>
            <p:nvPicPr>
              <p:cNvPr id="165" name="Google Shape;165;p28"/>
              <p:cNvPicPr preferRelativeResize="0"/>
              <p:nvPr/>
            </p:nvPicPr>
            <p:blipFill>
              <a:blip r:embed="rId5">
                <a:alphaModFix/>
              </a:blip>
              <a:stretch>
                <a:fillRect/>
              </a:stretch>
            </p:blipFill>
            <p:spPr>
              <a:xfrm>
                <a:off x="591550" y="1172532"/>
                <a:ext cx="3898075" cy="2610975"/>
              </a:xfrm>
              <a:prstGeom prst="rect">
                <a:avLst/>
              </a:prstGeom>
              <a:noFill/>
              <a:ln>
                <a:noFill/>
              </a:ln>
            </p:spPr>
          </p:pic>
        </p:grpSp>
        <p:pic>
          <p:nvPicPr>
            <p:cNvPr id="166" name="Google Shape;166;p28"/>
            <p:cNvPicPr preferRelativeResize="0"/>
            <p:nvPr/>
          </p:nvPicPr>
          <p:blipFill>
            <a:blip r:embed="rId6">
              <a:alphaModFix/>
            </a:blip>
            <a:stretch>
              <a:fillRect/>
            </a:stretch>
          </p:blipFill>
          <p:spPr>
            <a:xfrm>
              <a:off x="5519227" y="890212"/>
              <a:ext cx="3020498" cy="1956816"/>
            </a:xfrm>
            <a:prstGeom prst="rect">
              <a:avLst/>
            </a:prstGeom>
            <a:noFill/>
            <a:ln>
              <a:noFill/>
            </a:ln>
          </p:spPr>
        </p:pic>
      </p:grpSp>
      <p:sp>
        <p:nvSpPr>
          <p:cNvPr id="167" name="Google Shape;167;p28"/>
          <p:cNvSpPr txBox="1"/>
          <p:nvPr>
            <p:ph idx="1" type="subTitle"/>
          </p:nvPr>
        </p:nvSpPr>
        <p:spPr>
          <a:xfrm>
            <a:off x="584400" y="3126800"/>
            <a:ext cx="7975200" cy="1231800"/>
          </a:xfrm>
          <a:prstGeom prst="rect">
            <a:avLst/>
          </a:prstGeom>
        </p:spPr>
        <p:txBody>
          <a:bodyPr anchorCtr="0" anchor="ctr" bIns="30775" lIns="61550" spcFirstLastPara="1" rIns="61550" wrap="square" tIns="30775">
            <a:noAutofit/>
          </a:bodyPr>
          <a:lstStyle/>
          <a:p>
            <a:pPr indent="0" lvl="0" marL="0" rtl="0" algn="l">
              <a:spcBef>
                <a:spcPts val="400"/>
              </a:spcBef>
              <a:spcAft>
                <a:spcPts val="0"/>
              </a:spcAft>
              <a:buNone/>
            </a:pPr>
            <a:r>
              <a:rPr lang="en" sz="1800">
                <a:latin typeface="Times New Roman"/>
                <a:ea typeface="Times New Roman"/>
                <a:cs typeface="Times New Roman"/>
                <a:sym typeface="Times New Roman"/>
              </a:rPr>
              <a:t>40% of all users rated 50 or less movies, and 90% of movies have 169 or less ratings.</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2" name="Shape 172"/>
        <p:cNvGrpSpPr/>
        <p:nvPr/>
      </p:nvGrpSpPr>
      <p:grpSpPr>
        <a:xfrm>
          <a:off x="0" y="0"/>
          <a:ext cx="0" cy="0"/>
          <a:chOff x="0" y="0"/>
          <a:chExt cx="0" cy="0"/>
        </a:xfrm>
      </p:grpSpPr>
      <p:sp>
        <p:nvSpPr>
          <p:cNvPr id="173" name="Google Shape;173;p29"/>
          <p:cNvSpPr txBox="1"/>
          <p:nvPr/>
        </p:nvSpPr>
        <p:spPr>
          <a:xfrm>
            <a:off x="0" y="0"/>
            <a:ext cx="9144000" cy="693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lt1"/>
              </a:buClr>
              <a:buSzPts val="1000"/>
              <a:buFont typeface="Arial"/>
              <a:buNone/>
            </a:pPr>
            <a:r>
              <a:t/>
            </a:r>
            <a:endParaRPr sz="200"/>
          </a:p>
          <a:p>
            <a:pPr indent="0" lvl="0" marL="0" marR="0" rtl="0" algn="ctr">
              <a:lnSpc>
                <a:spcPct val="100000"/>
              </a:lnSpc>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Algorithms</a:t>
            </a:r>
            <a:endParaRPr sz="3000">
              <a:solidFill>
                <a:schemeClr val="lt1"/>
              </a:solidFill>
              <a:latin typeface="Times New Roman"/>
              <a:ea typeface="Times New Roman"/>
              <a:cs typeface="Times New Roman"/>
              <a:sym typeface="Times New Roman"/>
            </a:endParaRPr>
          </a:p>
        </p:txBody>
      </p:sp>
      <p:pic>
        <p:nvPicPr>
          <p:cNvPr descr="full-color-sm" id="174" name="Google Shape;174;p29"/>
          <p:cNvPicPr preferRelativeResize="0"/>
          <p:nvPr/>
        </p:nvPicPr>
        <p:blipFill rotWithShape="1">
          <a:blip r:embed="rId3">
            <a:alphaModFix/>
          </a:blip>
          <a:srcRect b="0" l="0" r="0" t="0"/>
          <a:stretch/>
        </p:blipFill>
        <p:spPr>
          <a:xfrm>
            <a:off x="141741" y="101841"/>
            <a:ext cx="352936" cy="439255"/>
          </a:xfrm>
          <a:prstGeom prst="rect">
            <a:avLst/>
          </a:prstGeom>
          <a:noFill/>
          <a:ln>
            <a:noFill/>
          </a:ln>
        </p:spPr>
      </p:pic>
      <p:sp>
        <p:nvSpPr>
          <p:cNvPr id="175" name="Google Shape;175;p29"/>
          <p:cNvSpPr txBox="1"/>
          <p:nvPr/>
        </p:nvSpPr>
        <p:spPr>
          <a:xfrm>
            <a:off x="0" y="4893575"/>
            <a:ext cx="9144000" cy="249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rtl="0" algn="ctr">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Haowen Shang (MACSS, University of Chicago)</a:t>
            </a:r>
            <a:endParaRPr sz="1200">
              <a:solidFill>
                <a:schemeClr val="lt1"/>
              </a:solidFill>
            </a:endParaRPr>
          </a:p>
        </p:txBody>
      </p:sp>
      <p:sp>
        <p:nvSpPr>
          <p:cNvPr id="176" name="Google Shape;176;p29"/>
          <p:cNvSpPr/>
          <p:nvPr/>
        </p:nvSpPr>
        <p:spPr>
          <a:xfrm>
            <a:off x="376350" y="1275638"/>
            <a:ext cx="4418700" cy="6204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600">
                <a:solidFill>
                  <a:srgbClr val="FFFFFF"/>
                </a:solidFill>
                <a:latin typeface="Times New Roman"/>
                <a:ea typeface="Times New Roman"/>
                <a:cs typeface="Times New Roman"/>
                <a:sym typeface="Times New Roman"/>
              </a:rPr>
              <a:t>extract user and (movie, rating) pair</a:t>
            </a:r>
            <a:endParaRPr sz="1600">
              <a:solidFill>
                <a:srgbClr val="FFFFFF"/>
              </a:solidFill>
              <a:latin typeface="Times New Roman"/>
              <a:ea typeface="Times New Roman"/>
              <a:cs typeface="Times New Roman"/>
              <a:sym typeface="Times New Roman"/>
            </a:endParaRPr>
          </a:p>
        </p:txBody>
      </p:sp>
      <p:sp>
        <p:nvSpPr>
          <p:cNvPr id="177" name="Google Shape;177;p29"/>
          <p:cNvSpPr/>
          <p:nvPr/>
        </p:nvSpPr>
        <p:spPr>
          <a:xfrm>
            <a:off x="376350" y="3885375"/>
            <a:ext cx="4418700" cy="45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Times New Roman"/>
                <a:ea typeface="Times New Roman"/>
                <a:cs typeface="Times New Roman"/>
                <a:sym typeface="Times New Roman"/>
              </a:rPr>
              <a:t> calculate similarity and make recommendation</a:t>
            </a:r>
            <a:endParaRPr sz="1600">
              <a:solidFill>
                <a:schemeClr val="lt1"/>
              </a:solidFill>
              <a:latin typeface="Times New Roman"/>
              <a:ea typeface="Times New Roman"/>
              <a:cs typeface="Times New Roman"/>
              <a:sym typeface="Times New Roman"/>
            </a:endParaRPr>
          </a:p>
        </p:txBody>
      </p:sp>
      <p:sp>
        <p:nvSpPr>
          <p:cNvPr id="178" name="Google Shape;178;p29"/>
          <p:cNvSpPr/>
          <p:nvPr/>
        </p:nvSpPr>
        <p:spPr>
          <a:xfrm rot="5400000">
            <a:off x="2358290" y="3380704"/>
            <a:ext cx="454800" cy="32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9"/>
          <p:cNvSpPr/>
          <p:nvPr/>
        </p:nvSpPr>
        <p:spPr>
          <a:xfrm rot="5400000">
            <a:off x="2358300" y="2075825"/>
            <a:ext cx="454800" cy="32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p:nvPr/>
        </p:nvSpPr>
        <p:spPr>
          <a:xfrm>
            <a:off x="376350" y="2580513"/>
            <a:ext cx="4418700" cy="62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600">
                <a:solidFill>
                  <a:srgbClr val="FFFFFF"/>
                </a:solidFill>
                <a:latin typeface="Times New Roman"/>
                <a:ea typeface="Times New Roman"/>
                <a:cs typeface="Times New Roman"/>
                <a:sym typeface="Times New Roman"/>
              </a:rPr>
              <a:t>get every pair of movies watched by same person and its corresponding rating pair</a:t>
            </a:r>
            <a:endParaRPr sz="1600">
              <a:solidFill>
                <a:srgbClr val="FFFFFF"/>
              </a:solidFill>
              <a:latin typeface="Times New Roman"/>
              <a:ea typeface="Times New Roman"/>
              <a:cs typeface="Times New Roman"/>
              <a:sym typeface="Times New Roman"/>
            </a:endParaRPr>
          </a:p>
        </p:txBody>
      </p:sp>
      <p:sp>
        <p:nvSpPr>
          <p:cNvPr id="181" name="Google Shape;181;p29"/>
          <p:cNvSpPr txBox="1"/>
          <p:nvPr/>
        </p:nvSpPr>
        <p:spPr>
          <a:xfrm>
            <a:off x="141750" y="771825"/>
            <a:ext cx="40020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Item-based: Overview</a:t>
            </a:r>
            <a:endParaRPr b="1" sz="1800">
              <a:latin typeface="Times New Roman"/>
              <a:ea typeface="Times New Roman"/>
              <a:cs typeface="Times New Roman"/>
              <a:sym typeface="Times New Roman"/>
            </a:endParaRPr>
          </a:p>
        </p:txBody>
      </p:sp>
      <p:pic>
        <p:nvPicPr>
          <p:cNvPr id="182" name="Google Shape;182;p29"/>
          <p:cNvPicPr preferRelativeResize="0"/>
          <p:nvPr/>
        </p:nvPicPr>
        <p:blipFill>
          <a:blip r:embed="rId4">
            <a:alphaModFix/>
          </a:blip>
          <a:stretch>
            <a:fillRect/>
          </a:stretch>
        </p:blipFill>
        <p:spPr>
          <a:xfrm>
            <a:off x="5085450" y="846300"/>
            <a:ext cx="3731489" cy="3894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7" name="Shape 187"/>
        <p:cNvGrpSpPr/>
        <p:nvPr/>
      </p:nvGrpSpPr>
      <p:grpSpPr>
        <a:xfrm>
          <a:off x="0" y="0"/>
          <a:ext cx="0" cy="0"/>
          <a:chOff x="0" y="0"/>
          <a:chExt cx="0" cy="0"/>
        </a:xfrm>
      </p:grpSpPr>
      <p:sp>
        <p:nvSpPr>
          <p:cNvPr id="188" name="Google Shape;188;p30"/>
          <p:cNvSpPr txBox="1"/>
          <p:nvPr/>
        </p:nvSpPr>
        <p:spPr>
          <a:xfrm>
            <a:off x="0" y="0"/>
            <a:ext cx="9144000" cy="693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lt1"/>
              </a:buClr>
              <a:buSzPts val="1000"/>
              <a:buFont typeface="Arial"/>
              <a:buNone/>
            </a:pPr>
            <a:r>
              <a:t/>
            </a:r>
            <a:endParaRPr sz="200"/>
          </a:p>
          <a:p>
            <a:pPr indent="0" lvl="0" marL="0" marR="0" rtl="0" algn="ctr">
              <a:lnSpc>
                <a:spcPct val="100000"/>
              </a:lnSpc>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Algorithms</a:t>
            </a:r>
            <a:endParaRPr sz="3000">
              <a:solidFill>
                <a:schemeClr val="lt1"/>
              </a:solidFill>
              <a:latin typeface="Times New Roman"/>
              <a:ea typeface="Times New Roman"/>
              <a:cs typeface="Times New Roman"/>
              <a:sym typeface="Times New Roman"/>
            </a:endParaRPr>
          </a:p>
        </p:txBody>
      </p:sp>
      <p:pic>
        <p:nvPicPr>
          <p:cNvPr descr="full-color-sm" id="189" name="Google Shape;189;p30"/>
          <p:cNvPicPr preferRelativeResize="0"/>
          <p:nvPr/>
        </p:nvPicPr>
        <p:blipFill rotWithShape="1">
          <a:blip r:embed="rId3">
            <a:alphaModFix/>
          </a:blip>
          <a:srcRect b="0" l="0" r="0" t="0"/>
          <a:stretch/>
        </p:blipFill>
        <p:spPr>
          <a:xfrm>
            <a:off x="141741" y="101841"/>
            <a:ext cx="352936" cy="439255"/>
          </a:xfrm>
          <a:prstGeom prst="rect">
            <a:avLst/>
          </a:prstGeom>
          <a:noFill/>
          <a:ln>
            <a:noFill/>
          </a:ln>
        </p:spPr>
      </p:pic>
      <p:sp>
        <p:nvSpPr>
          <p:cNvPr id="190" name="Google Shape;190;p30"/>
          <p:cNvSpPr txBox="1"/>
          <p:nvPr/>
        </p:nvSpPr>
        <p:spPr>
          <a:xfrm>
            <a:off x="0" y="4893575"/>
            <a:ext cx="9144000" cy="249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Haowen Shang</a:t>
            </a:r>
            <a:r>
              <a:rPr lang="en" sz="1200">
                <a:solidFill>
                  <a:schemeClr val="lt1"/>
                </a:solidFill>
                <a:latin typeface="Times New Roman"/>
                <a:ea typeface="Times New Roman"/>
                <a:cs typeface="Times New Roman"/>
                <a:sym typeface="Times New Roman"/>
              </a:rPr>
              <a:t> (MACSS, University of Chicago)</a:t>
            </a:r>
            <a:endParaRPr sz="1200">
              <a:solidFill>
                <a:schemeClr val="lt1"/>
              </a:solidFill>
              <a:latin typeface="Times New Roman"/>
              <a:ea typeface="Times New Roman"/>
              <a:cs typeface="Times New Roman"/>
              <a:sym typeface="Times New Roman"/>
            </a:endParaRPr>
          </a:p>
        </p:txBody>
      </p:sp>
      <p:sp>
        <p:nvSpPr>
          <p:cNvPr id="191" name="Google Shape;191;p30"/>
          <p:cNvSpPr txBox="1"/>
          <p:nvPr/>
        </p:nvSpPr>
        <p:spPr>
          <a:xfrm>
            <a:off x="263425" y="2088000"/>
            <a:ext cx="4002000" cy="114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    Firstly, we want to find all movies and their ratings watched by each person. We will use a mapper to extract user and (movie, rating) pair </a:t>
            </a:r>
            <a:r>
              <a:rPr lang="en" sz="1600">
                <a:highlight>
                  <a:srgbClr val="FFFFFF"/>
                </a:highlight>
                <a:latin typeface="Times New Roman"/>
                <a:ea typeface="Times New Roman"/>
                <a:cs typeface="Times New Roman"/>
                <a:sym typeface="Times New Roman"/>
              </a:rPr>
              <a:t>and use a reducer to group all (movie, rating) pair by user.</a:t>
            </a:r>
            <a:endParaRPr sz="1600">
              <a:latin typeface="Times New Roman"/>
              <a:ea typeface="Times New Roman"/>
              <a:cs typeface="Times New Roman"/>
              <a:sym typeface="Times New Roman"/>
            </a:endParaRPr>
          </a:p>
        </p:txBody>
      </p:sp>
      <p:pic>
        <p:nvPicPr>
          <p:cNvPr id="192" name="Google Shape;192;p30"/>
          <p:cNvPicPr preferRelativeResize="0"/>
          <p:nvPr/>
        </p:nvPicPr>
        <p:blipFill>
          <a:blip r:embed="rId4">
            <a:alphaModFix/>
          </a:blip>
          <a:stretch>
            <a:fillRect/>
          </a:stretch>
        </p:blipFill>
        <p:spPr>
          <a:xfrm>
            <a:off x="4275101" y="908575"/>
            <a:ext cx="4743866" cy="3895075"/>
          </a:xfrm>
          <a:prstGeom prst="rect">
            <a:avLst/>
          </a:prstGeom>
          <a:noFill/>
          <a:ln>
            <a:noFill/>
          </a:ln>
        </p:spPr>
      </p:pic>
      <p:sp>
        <p:nvSpPr>
          <p:cNvPr id="193" name="Google Shape;193;p30"/>
          <p:cNvSpPr txBox="1"/>
          <p:nvPr/>
        </p:nvSpPr>
        <p:spPr>
          <a:xfrm>
            <a:off x="141750" y="771825"/>
            <a:ext cx="40020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Item-based: 3-step MapReduce</a:t>
            </a:r>
            <a:endParaRPr b="1"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8" name="Shape 198"/>
        <p:cNvGrpSpPr/>
        <p:nvPr/>
      </p:nvGrpSpPr>
      <p:grpSpPr>
        <a:xfrm>
          <a:off x="0" y="0"/>
          <a:ext cx="0" cy="0"/>
          <a:chOff x="0" y="0"/>
          <a:chExt cx="0" cy="0"/>
        </a:xfrm>
      </p:grpSpPr>
      <p:sp>
        <p:nvSpPr>
          <p:cNvPr id="199" name="Google Shape;199;p31"/>
          <p:cNvSpPr txBox="1"/>
          <p:nvPr/>
        </p:nvSpPr>
        <p:spPr>
          <a:xfrm>
            <a:off x="0" y="0"/>
            <a:ext cx="9144000" cy="693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lt1"/>
              </a:buClr>
              <a:buSzPts val="1000"/>
              <a:buFont typeface="Arial"/>
              <a:buNone/>
            </a:pPr>
            <a:r>
              <a:t/>
            </a:r>
            <a:endParaRPr sz="200"/>
          </a:p>
          <a:p>
            <a:pPr indent="0" lvl="0" marL="0" marR="0" rtl="0" algn="ctr">
              <a:lnSpc>
                <a:spcPct val="100000"/>
              </a:lnSpc>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Algorithms</a:t>
            </a:r>
            <a:endParaRPr sz="3000">
              <a:solidFill>
                <a:schemeClr val="lt1"/>
              </a:solidFill>
              <a:latin typeface="Times New Roman"/>
              <a:ea typeface="Times New Roman"/>
              <a:cs typeface="Times New Roman"/>
              <a:sym typeface="Times New Roman"/>
            </a:endParaRPr>
          </a:p>
        </p:txBody>
      </p:sp>
      <p:pic>
        <p:nvPicPr>
          <p:cNvPr descr="full-color-sm" id="200" name="Google Shape;200;p31"/>
          <p:cNvPicPr preferRelativeResize="0"/>
          <p:nvPr/>
        </p:nvPicPr>
        <p:blipFill rotWithShape="1">
          <a:blip r:embed="rId3">
            <a:alphaModFix/>
          </a:blip>
          <a:srcRect b="0" l="0" r="0" t="0"/>
          <a:stretch/>
        </p:blipFill>
        <p:spPr>
          <a:xfrm>
            <a:off x="141741" y="101841"/>
            <a:ext cx="352936" cy="439255"/>
          </a:xfrm>
          <a:prstGeom prst="rect">
            <a:avLst/>
          </a:prstGeom>
          <a:noFill/>
          <a:ln>
            <a:noFill/>
          </a:ln>
        </p:spPr>
      </p:pic>
      <p:sp>
        <p:nvSpPr>
          <p:cNvPr id="201" name="Google Shape;201;p31"/>
          <p:cNvSpPr txBox="1"/>
          <p:nvPr/>
        </p:nvSpPr>
        <p:spPr>
          <a:xfrm>
            <a:off x="0" y="4893575"/>
            <a:ext cx="9144000" cy="249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rtl="0" algn="ctr">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Haowen Shang (MACSS, University of Chicago)</a:t>
            </a:r>
            <a:endParaRPr sz="1200">
              <a:solidFill>
                <a:schemeClr val="lt1"/>
              </a:solidFill>
            </a:endParaRPr>
          </a:p>
        </p:txBody>
      </p:sp>
      <p:sp>
        <p:nvSpPr>
          <p:cNvPr id="202" name="Google Shape;202;p31"/>
          <p:cNvSpPr txBox="1"/>
          <p:nvPr/>
        </p:nvSpPr>
        <p:spPr>
          <a:xfrm>
            <a:off x="5572650" y="1403550"/>
            <a:ext cx="3236700" cy="3151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latin typeface="Times New Roman"/>
                <a:ea typeface="Times New Roman"/>
                <a:cs typeface="Times New Roman"/>
                <a:sym typeface="Times New Roman"/>
              </a:rPr>
              <a:t>    Secondly, we want to get every pair of movies that were watched by same person and its corresponding rating pair. We will use a mapper to get key-value pair looks like: (movie1, movie2) - (rating1, rating2). Then we want to measure similarities between each movie pair. We use a reducer to compute rating-based similarity between each movie pair and get its similarity scores (movie1, movie2) – (similarity scores, number of person who watched both).</a:t>
            </a:r>
            <a:endParaRPr>
              <a:latin typeface="Times New Roman"/>
              <a:ea typeface="Times New Roman"/>
              <a:cs typeface="Times New Roman"/>
              <a:sym typeface="Times New Roman"/>
            </a:endParaRPr>
          </a:p>
        </p:txBody>
      </p:sp>
      <p:pic>
        <p:nvPicPr>
          <p:cNvPr id="203" name="Google Shape;203;p31"/>
          <p:cNvPicPr preferRelativeResize="0"/>
          <p:nvPr/>
        </p:nvPicPr>
        <p:blipFill rotWithShape="1">
          <a:blip r:embed="rId4">
            <a:alphaModFix/>
          </a:blip>
          <a:srcRect b="9877" l="0" r="0" t="0"/>
          <a:stretch/>
        </p:blipFill>
        <p:spPr>
          <a:xfrm>
            <a:off x="542150" y="1211025"/>
            <a:ext cx="4779124" cy="3536549"/>
          </a:xfrm>
          <a:prstGeom prst="rect">
            <a:avLst/>
          </a:prstGeom>
          <a:noFill/>
          <a:ln>
            <a:noFill/>
          </a:ln>
        </p:spPr>
      </p:pic>
      <p:sp>
        <p:nvSpPr>
          <p:cNvPr id="204" name="Google Shape;204;p31"/>
          <p:cNvSpPr txBox="1"/>
          <p:nvPr/>
        </p:nvSpPr>
        <p:spPr>
          <a:xfrm>
            <a:off x="141750" y="771825"/>
            <a:ext cx="40020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Item-based: 3-step MapReduce</a:t>
            </a:r>
            <a:endParaRPr b="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9" name="Shape 209"/>
        <p:cNvGrpSpPr/>
        <p:nvPr/>
      </p:nvGrpSpPr>
      <p:grpSpPr>
        <a:xfrm>
          <a:off x="0" y="0"/>
          <a:ext cx="0" cy="0"/>
          <a:chOff x="0" y="0"/>
          <a:chExt cx="0" cy="0"/>
        </a:xfrm>
      </p:grpSpPr>
      <p:sp>
        <p:nvSpPr>
          <p:cNvPr id="210" name="Google Shape;210;p32"/>
          <p:cNvSpPr txBox="1"/>
          <p:nvPr/>
        </p:nvSpPr>
        <p:spPr>
          <a:xfrm>
            <a:off x="0" y="0"/>
            <a:ext cx="9144000" cy="693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lt1"/>
              </a:buClr>
              <a:buSzPts val="1000"/>
              <a:buFont typeface="Arial"/>
              <a:buNone/>
            </a:pPr>
            <a:r>
              <a:t/>
            </a:r>
            <a:endParaRPr sz="200"/>
          </a:p>
          <a:p>
            <a:pPr indent="0" lvl="0" marL="0" marR="0" rtl="0" algn="ctr">
              <a:lnSpc>
                <a:spcPct val="100000"/>
              </a:lnSpc>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Algorithms</a:t>
            </a:r>
            <a:endParaRPr sz="3000">
              <a:solidFill>
                <a:schemeClr val="lt1"/>
              </a:solidFill>
              <a:latin typeface="Times New Roman"/>
              <a:ea typeface="Times New Roman"/>
              <a:cs typeface="Times New Roman"/>
              <a:sym typeface="Times New Roman"/>
            </a:endParaRPr>
          </a:p>
        </p:txBody>
      </p:sp>
      <p:pic>
        <p:nvPicPr>
          <p:cNvPr descr="full-color-sm" id="211" name="Google Shape;211;p32"/>
          <p:cNvPicPr preferRelativeResize="0"/>
          <p:nvPr/>
        </p:nvPicPr>
        <p:blipFill rotWithShape="1">
          <a:blip r:embed="rId3">
            <a:alphaModFix/>
          </a:blip>
          <a:srcRect b="0" l="0" r="0" t="0"/>
          <a:stretch/>
        </p:blipFill>
        <p:spPr>
          <a:xfrm>
            <a:off x="141741" y="101841"/>
            <a:ext cx="352936" cy="439255"/>
          </a:xfrm>
          <a:prstGeom prst="rect">
            <a:avLst/>
          </a:prstGeom>
          <a:noFill/>
          <a:ln>
            <a:noFill/>
          </a:ln>
        </p:spPr>
      </p:pic>
      <p:sp>
        <p:nvSpPr>
          <p:cNvPr id="212" name="Google Shape;212;p32"/>
          <p:cNvSpPr txBox="1"/>
          <p:nvPr/>
        </p:nvSpPr>
        <p:spPr>
          <a:xfrm>
            <a:off x="0" y="4893575"/>
            <a:ext cx="9144000" cy="249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rtl="0" algn="ctr">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Haowen Shang (MACSS, University of Chicago)</a:t>
            </a:r>
            <a:endParaRPr sz="1200">
              <a:solidFill>
                <a:schemeClr val="lt1"/>
              </a:solidFill>
            </a:endParaRPr>
          </a:p>
        </p:txBody>
      </p:sp>
      <p:sp>
        <p:nvSpPr>
          <p:cNvPr id="213" name="Google Shape;213;p32"/>
          <p:cNvSpPr txBox="1"/>
          <p:nvPr/>
        </p:nvSpPr>
        <p:spPr>
          <a:xfrm>
            <a:off x="250900" y="3747050"/>
            <a:ext cx="8474100" cy="10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Similarity Scores</a:t>
            </a:r>
            <a:endParaRPr b="1" sz="1800">
              <a:latin typeface="Times New Roman"/>
              <a:ea typeface="Times New Roman"/>
              <a:cs typeface="Times New Roman"/>
              <a:sym typeface="Times New Roman"/>
            </a:endParaRPr>
          </a:p>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Cosine Similarity: Cosine Similarity Score is defined as cosine of angle between two rating vectors. If the score is 0, the movie pair is not similar. If the value of score is 1, it indicates both the movies are similar. </a:t>
            </a:r>
            <a:r>
              <a:rPr lang="en">
                <a:solidFill>
                  <a:schemeClr val="dk1"/>
                </a:solidFill>
                <a:highlight>
                  <a:schemeClr val="lt1"/>
                </a:highlight>
                <a:latin typeface="Times New Roman"/>
                <a:ea typeface="Times New Roman"/>
                <a:cs typeface="Times New Roman"/>
                <a:sym typeface="Times New Roman"/>
              </a:rPr>
              <a:t>Closer the movies, smaller will be the angle and larger the cosine.</a:t>
            </a:r>
            <a:endParaRPr b="1" sz="1800">
              <a:latin typeface="Times New Roman"/>
              <a:ea typeface="Times New Roman"/>
              <a:cs typeface="Times New Roman"/>
              <a:sym typeface="Times New Roman"/>
            </a:endParaRPr>
          </a:p>
        </p:txBody>
      </p:sp>
      <p:sp>
        <p:nvSpPr>
          <p:cNvPr id="214" name="Google Shape;214;p32"/>
          <p:cNvSpPr txBox="1"/>
          <p:nvPr/>
        </p:nvSpPr>
        <p:spPr>
          <a:xfrm>
            <a:off x="250900" y="1828775"/>
            <a:ext cx="3922800" cy="6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highlight>
                  <a:srgbClr val="FFFFFF"/>
                </a:highlight>
                <a:latin typeface="Times New Roman"/>
                <a:ea typeface="Times New Roman"/>
                <a:cs typeface="Times New Roman"/>
                <a:sym typeface="Times New Roman"/>
              </a:rPr>
              <a:t>    Thirdly,  we will get the output with movies followed by a list of similar movies.</a:t>
            </a:r>
            <a:endParaRPr>
              <a:latin typeface="Times New Roman"/>
              <a:ea typeface="Times New Roman"/>
              <a:cs typeface="Times New Roman"/>
              <a:sym typeface="Times New Roman"/>
            </a:endParaRPr>
          </a:p>
        </p:txBody>
      </p:sp>
      <p:sp>
        <p:nvSpPr>
          <p:cNvPr id="215" name="Google Shape;215;p32"/>
          <p:cNvSpPr txBox="1"/>
          <p:nvPr/>
        </p:nvSpPr>
        <p:spPr>
          <a:xfrm>
            <a:off x="250900" y="3098350"/>
            <a:ext cx="8982300" cy="501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800">
                <a:highlight>
                  <a:srgbClr val="FFFFFF"/>
                </a:highlight>
                <a:latin typeface="Times New Roman"/>
                <a:ea typeface="Times New Roman"/>
                <a:cs typeface="Times New Roman"/>
                <a:sym typeface="Times New Roman"/>
              </a:rPr>
              <a:t>Output Format</a:t>
            </a:r>
            <a:endParaRPr b="1" sz="1800">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a:highlight>
                  <a:srgbClr val="FFFFFF"/>
                </a:highlight>
                <a:latin typeface="Times New Roman"/>
                <a:ea typeface="Times New Roman"/>
                <a:cs typeface="Times New Roman"/>
                <a:sym typeface="Times New Roman"/>
              </a:rPr>
              <a:t>    "Movie" ["Similar_movie", "Sinilarity_score (from 0 to 1)", "Number of people who watched both"]</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216" name="Google Shape;216;p32"/>
          <p:cNvPicPr preferRelativeResize="0"/>
          <p:nvPr/>
        </p:nvPicPr>
        <p:blipFill rotWithShape="1">
          <a:blip r:embed="rId4">
            <a:alphaModFix/>
          </a:blip>
          <a:srcRect b="49612" l="0" r="0" t="0"/>
          <a:stretch/>
        </p:blipFill>
        <p:spPr>
          <a:xfrm>
            <a:off x="4300325" y="1043500"/>
            <a:ext cx="4611900" cy="1908051"/>
          </a:xfrm>
          <a:prstGeom prst="rect">
            <a:avLst/>
          </a:prstGeom>
          <a:noFill/>
          <a:ln>
            <a:noFill/>
          </a:ln>
        </p:spPr>
      </p:pic>
      <p:sp>
        <p:nvSpPr>
          <p:cNvPr id="217" name="Google Shape;217;p32"/>
          <p:cNvSpPr txBox="1"/>
          <p:nvPr/>
        </p:nvSpPr>
        <p:spPr>
          <a:xfrm>
            <a:off x="141750" y="771825"/>
            <a:ext cx="40020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Item-based</a:t>
            </a:r>
            <a:r>
              <a:rPr b="1" lang="en" sz="1800">
                <a:latin typeface="Times New Roman"/>
                <a:ea typeface="Times New Roman"/>
                <a:cs typeface="Times New Roman"/>
                <a:sym typeface="Times New Roman"/>
              </a:rPr>
              <a:t>: 3-step MapReduce</a:t>
            </a:r>
            <a:endParaRPr b="1"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2" name="Shape 222"/>
        <p:cNvGrpSpPr/>
        <p:nvPr/>
      </p:nvGrpSpPr>
      <p:grpSpPr>
        <a:xfrm>
          <a:off x="0" y="0"/>
          <a:ext cx="0" cy="0"/>
          <a:chOff x="0" y="0"/>
          <a:chExt cx="0" cy="0"/>
        </a:xfrm>
      </p:grpSpPr>
      <p:sp>
        <p:nvSpPr>
          <p:cNvPr id="223" name="Google Shape;223;p33"/>
          <p:cNvSpPr txBox="1"/>
          <p:nvPr/>
        </p:nvSpPr>
        <p:spPr>
          <a:xfrm>
            <a:off x="0" y="0"/>
            <a:ext cx="9144000" cy="693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lt1"/>
              </a:buClr>
              <a:buSzPts val="1000"/>
              <a:buFont typeface="Arial"/>
              <a:buNone/>
            </a:pPr>
            <a:r>
              <a:t/>
            </a:r>
            <a:endParaRPr sz="200"/>
          </a:p>
          <a:p>
            <a:pPr indent="0" lvl="0" marL="0" marR="0" rtl="0" algn="ctr">
              <a:lnSpc>
                <a:spcPct val="100000"/>
              </a:lnSpc>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Algorithm</a:t>
            </a:r>
            <a:r>
              <a:rPr lang="en" sz="3000">
                <a:solidFill>
                  <a:schemeClr val="lt1"/>
                </a:solidFill>
                <a:latin typeface="Times New Roman"/>
                <a:ea typeface="Times New Roman"/>
                <a:cs typeface="Times New Roman"/>
                <a:sym typeface="Times New Roman"/>
              </a:rPr>
              <a:t>s</a:t>
            </a:r>
            <a:endParaRPr sz="3000">
              <a:solidFill>
                <a:schemeClr val="lt1"/>
              </a:solidFill>
              <a:latin typeface="Times New Roman"/>
              <a:ea typeface="Times New Roman"/>
              <a:cs typeface="Times New Roman"/>
              <a:sym typeface="Times New Roman"/>
            </a:endParaRPr>
          </a:p>
        </p:txBody>
      </p:sp>
      <p:pic>
        <p:nvPicPr>
          <p:cNvPr descr="full-color-sm" id="224" name="Google Shape;224;p33"/>
          <p:cNvPicPr preferRelativeResize="0"/>
          <p:nvPr/>
        </p:nvPicPr>
        <p:blipFill rotWithShape="1">
          <a:blip r:embed="rId3">
            <a:alphaModFix/>
          </a:blip>
          <a:srcRect b="0" l="0" r="0" t="0"/>
          <a:stretch/>
        </p:blipFill>
        <p:spPr>
          <a:xfrm>
            <a:off x="141741" y="101841"/>
            <a:ext cx="352936" cy="439255"/>
          </a:xfrm>
          <a:prstGeom prst="rect">
            <a:avLst/>
          </a:prstGeom>
          <a:noFill/>
          <a:ln>
            <a:noFill/>
          </a:ln>
        </p:spPr>
      </p:pic>
      <p:sp>
        <p:nvSpPr>
          <p:cNvPr id="225" name="Google Shape;225;p33"/>
          <p:cNvSpPr txBox="1"/>
          <p:nvPr/>
        </p:nvSpPr>
        <p:spPr>
          <a:xfrm>
            <a:off x="0" y="4893575"/>
            <a:ext cx="9144000" cy="249900"/>
          </a:xfrm>
          <a:prstGeom prst="rect">
            <a:avLst/>
          </a:prstGeom>
          <a:gradFill>
            <a:gsLst>
              <a:gs pos="0">
                <a:srgbClr val="3E000B"/>
              </a:gs>
              <a:gs pos="100000">
                <a:srgbClr val="860018"/>
              </a:gs>
            </a:gsLst>
            <a:lin ang="5400012" scaled="0"/>
          </a:gradFill>
          <a:ln>
            <a:noFill/>
          </a:ln>
        </p:spPr>
        <p:txBody>
          <a:bodyPr anchorCtr="0" anchor="ctr" bIns="9450" lIns="18900" spcFirstLastPara="1" rIns="18900" wrap="square" tIns="9450">
            <a:noAutofit/>
          </a:bodyPr>
          <a:lstStyle/>
          <a:p>
            <a:pPr indent="0" lvl="0" marL="0" marR="0" rtl="0" algn="ctr">
              <a:lnSpc>
                <a:spcPct val="100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Tianxin Zheng </a:t>
            </a:r>
            <a:r>
              <a:rPr lang="en" sz="1200">
                <a:solidFill>
                  <a:schemeClr val="lt1"/>
                </a:solidFill>
                <a:latin typeface="Times New Roman"/>
                <a:ea typeface="Times New Roman"/>
                <a:cs typeface="Times New Roman"/>
                <a:sym typeface="Times New Roman"/>
              </a:rPr>
              <a:t>(MACSS, University of Chicago)</a:t>
            </a:r>
            <a:endParaRPr sz="1200">
              <a:solidFill>
                <a:schemeClr val="lt1"/>
              </a:solidFill>
              <a:latin typeface="Times New Roman"/>
              <a:ea typeface="Times New Roman"/>
              <a:cs typeface="Times New Roman"/>
              <a:sym typeface="Times New Roman"/>
            </a:endParaRPr>
          </a:p>
        </p:txBody>
      </p:sp>
      <p:sp>
        <p:nvSpPr>
          <p:cNvPr id="226" name="Google Shape;226;p33"/>
          <p:cNvSpPr/>
          <p:nvPr/>
        </p:nvSpPr>
        <p:spPr>
          <a:xfrm>
            <a:off x="194650" y="1651250"/>
            <a:ext cx="1998600" cy="822000"/>
          </a:xfrm>
          <a:prstGeom prst="roundRect">
            <a:avLst>
              <a:gd fmla="val 16667" name="adj"/>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Times New Roman"/>
                <a:ea typeface="Times New Roman"/>
                <a:cs typeface="Times New Roman"/>
                <a:sym typeface="Times New Roman"/>
              </a:rPr>
              <a:t>Calculate Similarity</a:t>
            </a:r>
            <a:endParaRPr b="1">
              <a:solidFill>
                <a:srgbClr val="FFFFFF"/>
              </a:solidFill>
              <a:latin typeface="Times New Roman"/>
              <a:ea typeface="Times New Roman"/>
              <a:cs typeface="Times New Roman"/>
              <a:sym typeface="Times New Roman"/>
            </a:endParaRPr>
          </a:p>
        </p:txBody>
      </p:sp>
      <p:sp>
        <p:nvSpPr>
          <p:cNvPr id="227" name="Google Shape;227;p33"/>
          <p:cNvSpPr/>
          <p:nvPr/>
        </p:nvSpPr>
        <p:spPr>
          <a:xfrm>
            <a:off x="3061650" y="1651238"/>
            <a:ext cx="1833300" cy="8220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Times New Roman"/>
                <a:ea typeface="Times New Roman"/>
                <a:cs typeface="Times New Roman"/>
                <a:sym typeface="Times New Roman"/>
              </a:rPr>
              <a:t>K Nearest Neighbor</a:t>
            </a:r>
            <a:endParaRPr b="1" sz="1300">
              <a:solidFill>
                <a:srgbClr val="FFFFFF"/>
              </a:solidFill>
              <a:latin typeface="Times New Roman"/>
              <a:ea typeface="Times New Roman"/>
              <a:cs typeface="Times New Roman"/>
              <a:sym typeface="Times New Roman"/>
            </a:endParaRPr>
          </a:p>
        </p:txBody>
      </p:sp>
      <p:sp>
        <p:nvSpPr>
          <p:cNvPr id="228" name="Google Shape;228;p33"/>
          <p:cNvSpPr/>
          <p:nvPr/>
        </p:nvSpPr>
        <p:spPr>
          <a:xfrm>
            <a:off x="2962225" y="3327100"/>
            <a:ext cx="2042700" cy="8220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Times New Roman"/>
                <a:ea typeface="Times New Roman"/>
                <a:cs typeface="Times New Roman"/>
                <a:sym typeface="Times New Roman"/>
              </a:rPr>
              <a:t>Prediction score for one user on one unwatched movie</a:t>
            </a:r>
            <a:endParaRPr b="1">
              <a:solidFill>
                <a:srgbClr val="FFFFFF"/>
              </a:solidFill>
              <a:latin typeface="Times New Roman"/>
              <a:ea typeface="Times New Roman"/>
              <a:cs typeface="Times New Roman"/>
              <a:sym typeface="Times New Roman"/>
            </a:endParaRPr>
          </a:p>
        </p:txBody>
      </p:sp>
      <p:sp>
        <p:nvSpPr>
          <p:cNvPr id="229" name="Google Shape;229;p33"/>
          <p:cNvSpPr/>
          <p:nvPr/>
        </p:nvSpPr>
        <p:spPr>
          <a:xfrm rot="5400000">
            <a:off x="3750900" y="2737725"/>
            <a:ext cx="454800" cy="32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3"/>
          <p:cNvSpPr/>
          <p:nvPr/>
        </p:nvSpPr>
        <p:spPr>
          <a:xfrm rot="10800000">
            <a:off x="2310325" y="3575650"/>
            <a:ext cx="454800" cy="32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p:nvPr/>
        </p:nvSpPr>
        <p:spPr>
          <a:xfrm>
            <a:off x="177875" y="3327100"/>
            <a:ext cx="2042700" cy="8220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Times New Roman"/>
                <a:ea typeface="Times New Roman"/>
                <a:cs typeface="Times New Roman"/>
                <a:sym typeface="Times New Roman"/>
              </a:rPr>
              <a:t>Final prediction for all the users on all unwatched movies</a:t>
            </a:r>
            <a:endParaRPr b="1">
              <a:solidFill>
                <a:srgbClr val="FFFFFF"/>
              </a:solidFill>
              <a:latin typeface="Times New Roman"/>
              <a:ea typeface="Times New Roman"/>
              <a:cs typeface="Times New Roman"/>
              <a:sym typeface="Times New Roman"/>
            </a:endParaRPr>
          </a:p>
        </p:txBody>
      </p:sp>
      <p:sp>
        <p:nvSpPr>
          <p:cNvPr id="232" name="Google Shape;232;p33"/>
          <p:cNvSpPr/>
          <p:nvPr/>
        </p:nvSpPr>
        <p:spPr>
          <a:xfrm>
            <a:off x="2364000" y="1899788"/>
            <a:ext cx="454800" cy="32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p33"/>
          <p:cNvPicPr preferRelativeResize="0"/>
          <p:nvPr/>
        </p:nvPicPr>
        <p:blipFill>
          <a:blip r:embed="rId4">
            <a:alphaModFix/>
          </a:blip>
          <a:stretch>
            <a:fillRect/>
          </a:stretch>
        </p:blipFill>
        <p:spPr>
          <a:xfrm>
            <a:off x="5338400" y="846300"/>
            <a:ext cx="3550600" cy="3894874"/>
          </a:xfrm>
          <a:prstGeom prst="rect">
            <a:avLst/>
          </a:prstGeom>
          <a:noFill/>
          <a:ln>
            <a:noFill/>
          </a:ln>
        </p:spPr>
      </p:pic>
      <p:sp>
        <p:nvSpPr>
          <p:cNvPr id="234" name="Google Shape;234;p33"/>
          <p:cNvSpPr txBox="1"/>
          <p:nvPr/>
        </p:nvSpPr>
        <p:spPr>
          <a:xfrm>
            <a:off x="141750" y="771825"/>
            <a:ext cx="40020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User</a:t>
            </a:r>
            <a:r>
              <a:rPr b="1" lang="en" sz="1800">
                <a:latin typeface="Times New Roman"/>
                <a:ea typeface="Times New Roman"/>
                <a:cs typeface="Times New Roman"/>
                <a:sym typeface="Times New Roman"/>
              </a:rPr>
              <a:t>-based: Overview</a:t>
            </a:r>
            <a:endParaRPr b="1"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