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26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ED38-E1D9-4F6F-B5D3-F34F5BE1FA9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5F54-AB67-47C8-A02F-65C2C26331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cid:105CAD15-CF35-40DB-B489-E326807E44C1" TargetMode="External"/><Relationship Id="rId7" Type="http://schemas.openxmlformats.org/officeDocument/2006/relationships/image" Target="cid:478C90EC-4172-4AA3-B35C-F38B686A269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cid:1D26C540-A33E-4C98-8307-49DB80CA0850" TargetMode="External"/><Relationship Id="rId4" Type="http://schemas.openxmlformats.org/officeDocument/2006/relationships/image" Target="../media/image2.jpeg"/><Relationship Id="rId9" Type="http://schemas.openxmlformats.org/officeDocument/2006/relationships/image" Target="cid:44D3D925-2538-4658-B477-B3103246955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08C370B4-7050-4D2A-946B-46356D6764C5" TargetMode="External"/><Relationship Id="rId7" Type="http://schemas.openxmlformats.org/officeDocument/2006/relationships/image" Target="cid:A5DC0A27-637C-4C85-9F5B-C5420A9A6BC8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cid:25385D94-9682-4F56-8061-7EDE2E1C97B2" TargetMode="Externa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cid:AD3C0C72-DB85-4A99-82E6-DE126DD9B352" TargetMode="External"/><Relationship Id="rId7" Type="http://schemas.openxmlformats.org/officeDocument/2006/relationships/image" Target="cid:60F9CCC4-E20C-4F77-B559-E5B4BDC68CF3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cid:6454E8B7-6F4D-4F02-AA9D-182F8C88DE6A" TargetMode="External"/><Relationship Id="rId4" Type="http://schemas.openxmlformats.org/officeDocument/2006/relationships/image" Target="../media/image9.jpeg"/><Relationship Id="rId9" Type="http://schemas.openxmlformats.org/officeDocument/2006/relationships/image" Target="cid:B59028B0-EE7C-4205-8A47-8E52F33C48D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38B3FB34-4468-4602-8FCA-40DB47B7A041" TargetMode="External"/><Relationship Id="rId7" Type="http://schemas.openxmlformats.org/officeDocument/2006/relationships/image" Target="cid:16C3CB16-841B-4ECF-BE8A-B240D3CE261F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cid:C2700385-F683-4C49-B8FF-ED365C5C5646" TargetMode="Externa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00003269-AEAC-4E4A-915B-047579A39F4B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cid:13D6246C-DF79-41F1-8834-CAE673202A82" TargetMode="Externa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5CAD15-CF35-40DB-B489-E326807E44C1" descr="cid:105CAD15-CF35-40DB-B489-E326807E44C1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4938816" y="4308607"/>
            <a:ext cx="4205184" cy="2549393"/>
          </a:xfrm>
          <a:prstGeom prst="rect">
            <a:avLst/>
          </a:prstGeom>
          <a:noFill/>
        </p:spPr>
      </p:pic>
      <p:pic>
        <p:nvPicPr>
          <p:cNvPr id="5" name="1D26C540-A33E-4C98-8307-49DB80CA0850" descr="cid:1D26C540-A33E-4C98-8307-49DB80CA0850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4655126"/>
            <a:ext cx="1652155" cy="2202873"/>
          </a:xfrm>
          <a:prstGeom prst="rect">
            <a:avLst/>
          </a:prstGeom>
          <a:noFill/>
        </p:spPr>
      </p:pic>
      <p:pic>
        <p:nvPicPr>
          <p:cNvPr id="6" name="478C90EC-4172-4AA3-B35C-F38B686A2692" descr="cid:478C90EC-4172-4AA3-B35C-F38B686A2692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1919976" y="4648200"/>
            <a:ext cx="2946400" cy="2209800"/>
          </a:xfrm>
          <a:prstGeom prst="rect">
            <a:avLst/>
          </a:prstGeom>
          <a:noFill/>
        </p:spPr>
      </p:pic>
      <p:pic>
        <p:nvPicPr>
          <p:cNvPr id="7" name="44D3D925-2538-4658-B477-B31032469554" descr="cid:44D3D925-2538-4658-B477-B31032469554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2327563" y="771896"/>
            <a:ext cx="4632960" cy="34747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0"/>
            <a:ext cx="491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Slide 1: </a:t>
            </a:r>
            <a:r>
              <a:rPr lang="en-US" dirty="0" smtClean="0"/>
              <a:t>Faulkner Entrance, Emergency and Parking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08C370B4-7050-4D2A-946B-46356D6764C5" descr="cid:08C370B4-7050-4D2A-946B-46356D6764C5"/>
          <p:cNvPicPr>
            <a:picLocks noChangeAspect="1" noChangeArrowheads="1"/>
          </p:cNvPicPr>
          <p:nvPr/>
        </p:nvPicPr>
        <p:blipFill>
          <a:blip r:embed="rId2" r:link="rId3" cstate="print"/>
          <a:srcRect b="48780"/>
          <a:stretch>
            <a:fillRect/>
          </a:stretch>
        </p:blipFill>
        <p:spPr bwMode="auto">
          <a:xfrm>
            <a:off x="0" y="1520993"/>
            <a:ext cx="9144000" cy="1939290"/>
          </a:xfrm>
          <a:prstGeom prst="rect">
            <a:avLst/>
          </a:prstGeom>
          <a:noFill/>
        </p:spPr>
      </p:pic>
      <p:pic>
        <p:nvPicPr>
          <p:cNvPr id="1031" name="25385D94-9682-4F56-8061-7EDE2E1C97B2" descr="cid:25385D94-9682-4F56-8061-7EDE2E1C97B2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5197642" y="3898231"/>
            <a:ext cx="3946358" cy="2959769"/>
          </a:xfrm>
          <a:prstGeom prst="rect">
            <a:avLst/>
          </a:prstGeom>
          <a:noFill/>
        </p:spPr>
      </p:pic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A5DC0A27-637C-4C85-9F5B-C5420A9A6BC8" descr="cid:A5DC0A27-637C-4C85-9F5B-C5420A9A6BC8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1016802" y="4114800"/>
            <a:ext cx="3176337" cy="2382253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0" y="0"/>
            <a:ext cx="552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Slide 2: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Floor Atrium Lobby, Information and Elevators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D3C0C72-DB85-4A99-82E6-DE126DD9B352" descr="cid:AD3C0C72-DB85-4A99-82E6-DE126DD9B352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-120315" y="760394"/>
            <a:ext cx="4632960" cy="3474720"/>
          </a:xfrm>
          <a:prstGeom prst="rect">
            <a:avLst/>
          </a:prstGeom>
          <a:noFill/>
        </p:spPr>
      </p:pic>
      <p:pic>
        <p:nvPicPr>
          <p:cNvPr id="5" name="6454E8B7-6F4D-4F02-AA9D-182F8C88DE6A" descr="cid:6454E8B7-6F4D-4F02-AA9D-182F8C88DE6A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4559166" y="755580"/>
            <a:ext cx="4632960" cy="3474720"/>
          </a:xfrm>
          <a:prstGeom prst="rect">
            <a:avLst/>
          </a:prstGeom>
          <a:noFill/>
        </p:spPr>
      </p:pic>
      <p:pic>
        <p:nvPicPr>
          <p:cNvPr id="6" name="60F9CCC4-E20C-4F77-B559-E5B4BDC68CF3" descr="cid:60F9CCC4-E20C-4F77-B559-E5B4BDC68CF3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2841052" y="627845"/>
            <a:ext cx="4632960" cy="3474720"/>
          </a:xfrm>
          <a:prstGeom prst="rect">
            <a:avLst/>
          </a:prstGeom>
          <a:noFill/>
        </p:spPr>
      </p:pic>
      <p:pic>
        <p:nvPicPr>
          <p:cNvPr id="7" name="B59028B0-EE7C-4205-8A47-8E52F33C48DB" descr="cid:B59028B0-EE7C-4205-8A47-8E52F33C48DB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1564105" y="4565984"/>
            <a:ext cx="3056021" cy="229201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0"/>
            <a:ext cx="30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Slide 3: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Floor Hillside Lobby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38B3FB34-4468-4602-8FCA-40DB47B7A041" descr="cid:38B3FB34-4468-4602-8FCA-40DB47B7A041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0" y="481263"/>
            <a:ext cx="9144000" cy="2921794"/>
          </a:xfrm>
          <a:prstGeom prst="rect">
            <a:avLst/>
          </a:prstGeom>
          <a:noFill/>
        </p:spPr>
      </p:pic>
      <p:pic>
        <p:nvPicPr>
          <p:cNvPr id="6" name="C2700385-F683-4C49-B8FF-ED365C5C5646" descr="cid:C2700385-F683-4C49-B8FF-ED365C5C5646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3663615"/>
            <a:ext cx="4259180" cy="3194385"/>
          </a:xfrm>
          <a:prstGeom prst="rect">
            <a:avLst/>
          </a:prstGeom>
          <a:noFill/>
        </p:spPr>
      </p:pic>
      <p:pic>
        <p:nvPicPr>
          <p:cNvPr id="7" name="16C3CB16-841B-4ECF-BE8A-B240D3CE261F" descr="cid:16C3CB16-841B-4ECF-BE8A-B240D3CE261F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6761746" y="3681662"/>
            <a:ext cx="2382253" cy="3176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0" y="0"/>
            <a:ext cx="46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Slide 4: </a:t>
            </a:r>
            <a:r>
              <a:rPr lang="en-US" dirty="0" smtClean="0"/>
              <a:t>Atrium 5</a:t>
            </a:r>
            <a:r>
              <a:rPr lang="en-US" baseline="30000" dirty="0" smtClean="0"/>
              <a:t>th</a:t>
            </a:r>
            <a:r>
              <a:rPr lang="en-US" dirty="0" smtClean="0"/>
              <a:t> floor, as you get off Elevators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03269-AEAC-4E4A-915B-047579A39F4B" descr="cid:00003269-AEAC-4E4A-915B-047579A39F4B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451262" y="1666752"/>
            <a:ext cx="4546600" cy="3409950"/>
          </a:xfrm>
          <a:prstGeom prst="rect">
            <a:avLst/>
          </a:prstGeom>
          <a:noFill/>
        </p:spPr>
      </p:pic>
      <p:pic>
        <p:nvPicPr>
          <p:cNvPr id="5" name="13D6246C-DF79-41F1-8834-CAE673202A82" descr="cid:13D6246C-DF79-41F1-8834-CAE673202A82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5408344" y="874486"/>
            <a:ext cx="3409950" cy="4546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0"/>
            <a:ext cx="321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Slide 5: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Floor Suite Entrances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Partners HealthCare System,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Partners Information Systems</dc:creator>
  <cp:lastModifiedBy>Partners Information Systems</cp:lastModifiedBy>
  <cp:revision>1</cp:revision>
  <dcterms:created xsi:type="dcterms:W3CDTF">2016-04-08T20:16:14Z</dcterms:created>
  <dcterms:modified xsi:type="dcterms:W3CDTF">2016-04-08T20:44:12Z</dcterms:modified>
</cp:coreProperties>
</file>