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Design: A.P.T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60420"/>
          </a:xfrm>
        </p:spPr>
        <p:txBody>
          <a:bodyPr>
            <a:normAutofit/>
          </a:bodyPr>
          <a:lstStyle/>
          <a:p>
            <a:r>
              <a:rPr lang="en-US" dirty="0" smtClean="0"/>
              <a:t>By: Cuong Nguyen</a:t>
            </a:r>
          </a:p>
          <a:p>
            <a:r>
              <a:rPr lang="en-US" dirty="0" err="1" smtClean="0"/>
              <a:t>Issac</a:t>
            </a:r>
            <a:r>
              <a:rPr lang="en-US" dirty="0" smtClean="0"/>
              <a:t> Sanchez</a:t>
            </a:r>
          </a:p>
          <a:p>
            <a:r>
              <a:rPr lang="en-US" dirty="0" smtClean="0"/>
              <a:t>Kris Jorge</a:t>
            </a:r>
          </a:p>
          <a:p>
            <a:r>
              <a:rPr lang="en-US" dirty="0" err="1" smtClean="0"/>
              <a:t>Kritika</a:t>
            </a:r>
            <a:r>
              <a:rPr lang="en-US" dirty="0" smtClean="0"/>
              <a:t> Jain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3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9642"/>
            <a:ext cx="8596668" cy="41680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Cuong Nguyen</a:t>
            </a:r>
          </a:p>
          <a:p>
            <a:pPr lvl="1"/>
            <a:r>
              <a:rPr lang="en-US" dirty="0" smtClean="0"/>
              <a:t>Major: CSE</a:t>
            </a:r>
          </a:p>
          <a:p>
            <a:pPr lvl="1"/>
            <a:r>
              <a:rPr lang="en-US" dirty="0" smtClean="0"/>
              <a:t>Preferred Language: C</a:t>
            </a:r>
          </a:p>
          <a:p>
            <a:r>
              <a:rPr lang="en-US" dirty="0" smtClean="0"/>
              <a:t>Kris Jorge</a:t>
            </a:r>
          </a:p>
          <a:p>
            <a:pPr lvl="1"/>
            <a:r>
              <a:rPr lang="en-US" dirty="0"/>
              <a:t>Major: CSE</a:t>
            </a:r>
          </a:p>
          <a:p>
            <a:pPr lvl="1"/>
            <a:r>
              <a:rPr lang="en-US" dirty="0" smtClean="0"/>
              <a:t>Java</a:t>
            </a:r>
          </a:p>
          <a:p>
            <a:r>
              <a:rPr lang="en-US" dirty="0" err="1" smtClean="0"/>
              <a:t>Kritika</a:t>
            </a:r>
            <a:r>
              <a:rPr lang="en-US" dirty="0" smtClean="0"/>
              <a:t> Jain</a:t>
            </a:r>
          </a:p>
          <a:p>
            <a:pPr lvl="1"/>
            <a:r>
              <a:rPr lang="en-US" dirty="0"/>
              <a:t>Major: </a:t>
            </a:r>
            <a:r>
              <a:rPr lang="en-US" dirty="0" smtClean="0"/>
              <a:t>SE</a:t>
            </a:r>
            <a:endParaRPr lang="en-US" dirty="0"/>
          </a:p>
          <a:p>
            <a:pPr lvl="1"/>
            <a:r>
              <a:rPr lang="en-US" dirty="0" smtClean="0"/>
              <a:t>Java</a:t>
            </a:r>
          </a:p>
          <a:p>
            <a:r>
              <a:rPr lang="en-US" dirty="0" err="1" smtClean="0"/>
              <a:t>Issac</a:t>
            </a:r>
            <a:r>
              <a:rPr lang="en-US" dirty="0" smtClean="0"/>
              <a:t> Sanchez</a:t>
            </a:r>
          </a:p>
          <a:p>
            <a:pPr lvl="1"/>
            <a:r>
              <a:rPr lang="en-US" dirty="0"/>
              <a:t>Major: CSE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5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Sponsored Alex </a:t>
            </a:r>
            <a:r>
              <a:rPr lang="en-US" dirty="0" err="1" smtClean="0"/>
              <a:t>Nunnally</a:t>
            </a:r>
            <a:endParaRPr lang="en-US" dirty="0" smtClean="0"/>
          </a:p>
          <a:p>
            <a:r>
              <a:rPr lang="en-US" dirty="0" smtClean="0"/>
              <a:t>Automated Personal Trainer</a:t>
            </a:r>
          </a:p>
          <a:p>
            <a:pPr lvl="1"/>
            <a:r>
              <a:rPr lang="en-US" dirty="0" smtClean="0"/>
              <a:t>Replaces human trainer </a:t>
            </a:r>
          </a:p>
          <a:p>
            <a:pPr lvl="1"/>
            <a:r>
              <a:rPr lang="en-US" dirty="0" smtClean="0"/>
              <a:t>Helps improve form</a:t>
            </a:r>
          </a:p>
          <a:p>
            <a:pPr lvl="1"/>
            <a:r>
              <a:rPr lang="en-US" dirty="0" smtClean="0"/>
              <a:t>Analyze and provide feedback</a:t>
            </a:r>
          </a:p>
          <a:p>
            <a:pPr lvl="1"/>
            <a:r>
              <a:rPr lang="en-US" dirty="0" smtClean="0"/>
              <a:t>Track progress</a:t>
            </a:r>
          </a:p>
          <a:p>
            <a:pPr lvl="1"/>
            <a:r>
              <a:rPr lang="en-US" dirty="0" smtClean="0"/>
              <a:t>Mobile application (prone to change)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97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1</a:t>
            </a:r>
            <a:r>
              <a:rPr lang="en-US" baseline="30000" dirty="0" smtClean="0"/>
              <a:t>st</a:t>
            </a:r>
            <a:r>
              <a:rPr lang="en-US" dirty="0" smtClean="0"/>
              <a:t>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8485"/>
            <a:ext cx="8596668" cy="4332878"/>
          </a:xfrm>
        </p:spPr>
        <p:txBody>
          <a:bodyPr>
            <a:normAutofit/>
          </a:bodyPr>
          <a:lstStyle/>
          <a:p>
            <a:r>
              <a:rPr lang="en-US" dirty="0" smtClean="0"/>
              <a:t>Finish Project Charter</a:t>
            </a:r>
          </a:p>
          <a:p>
            <a:r>
              <a:rPr lang="en-US" dirty="0" smtClean="0"/>
              <a:t>Contact sponsor for requirements</a:t>
            </a:r>
          </a:p>
          <a:p>
            <a:r>
              <a:rPr lang="en-US" dirty="0" smtClean="0"/>
              <a:t>Research suitable parts</a:t>
            </a:r>
          </a:p>
          <a:p>
            <a:r>
              <a:rPr lang="en-US" dirty="0" smtClean="0"/>
              <a:t>Version Control Setup</a:t>
            </a:r>
          </a:p>
          <a:p>
            <a:r>
              <a:rPr lang="en-US" dirty="0" smtClean="0"/>
              <a:t>Rough pricing of all parts</a:t>
            </a:r>
          </a:p>
          <a:p>
            <a:r>
              <a:rPr lang="en-US" dirty="0" smtClean="0"/>
              <a:t>Programing Platform</a:t>
            </a:r>
          </a:p>
          <a:p>
            <a:pPr lvl="1"/>
            <a:r>
              <a:rPr lang="en-US" dirty="0" smtClean="0"/>
              <a:t>Language(s)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Frameworks and API</a:t>
            </a:r>
          </a:p>
          <a:p>
            <a:pPr lvl="1"/>
            <a:r>
              <a:rPr lang="en-US" dirty="0" smtClean="0"/>
              <a:t>U.I</a:t>
            </a:r>
          </a:p>
          <a:p>
            <a:pPr lvl="1"/>
            <a:r>
              <a:rPr lang="en-US" dirty="0" smtClean="0"/>
              <a:t>Set up repository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4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1st Sprint Backlog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96771"/>
              </p:ext>
            </p:extLst>
          </p:nvPr>
        </p:nvGraphicFramePr>
        <p:xfrm>
          <a:off x="677863" y="2160588"/>
          <a:ext cx="89046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/>
                <a:gridCol w="2149078"/>
                <a:gridCol w="2149078"/>
                <a:gridCol w="21490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Assigned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Finish Charter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started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Kritika</a:t>
                      </a:r>
                      <a:r>
                        <a:rPr lang="en-US" dirty="0" smtClean="0"/>
                        <a:t> Jain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r>
                        <a:rPr lang="en-US" baseline="0" dirty="0" smtClean="0"/>
                        <a:t> Control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Kris Jorge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r>
                        <a:rPr lang="en-US" baseline="0" dirty="0" smtClean="0"/>
                        <a:t> PC’s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Issac</a:t>
                      </a:r>
                      <a:r>
                        <a:rPr lang="en-US" dirty="0" smtClean="0"/>
                        <a:t> Sanchez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r>
                        <a:rPr lang="en-US" baseline="0" dirty="0" smtClean="0"/>
                        <a:t> 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Cuong Nguyen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Pick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started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Cost 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started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Pick</a:t>
                      </a:r>
                      <a:r>
                        <a:rPr lang="en-US" baseline="0" dirty="0" smtClean="0"/>
                        <a:t>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started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4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166</Words>
  <Application>Microsoft Macintosh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Trebuchet MS</vt:lpstr>
      <vt:lpstr>Wingdings 3</vt:lpstr>
      <vt:lpstr>Arial</vt:lpstr>
      <vt:lpstr>Facet</vt:lpstr>
      <vt:lpstr>Senior Design: A.P.T</vt:lpstr>
      <vt:lpstr>Who We Are</vt:lpstr>
      <vt:lpstr>Project Background</vt:lpstr>
      <vt:lpstr>Goals for 1st Sprint</vt:lpstr>
      <vt:lpstr>1st Sprint Backlog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A.P.T: Goals</dc:title>
  <dc:creator>Nguyen, Cuong Manh</dc:creator>
  <cp:lastModifiedBy>Nguyen, Cuong Manh</cp:lastModifiedBy>
  <cp:revision>6</cp:revision>
  <dcterms:created xsi:type="dcterms:W3CDTF">2017-09-13T20:09:21Z</dcterms:created>
  <dcterms:modified xsi:type="dcterms:W3CDTF">2017-09-13T20:41:49Z</dcterms:modified>
</cp:coreProperties>
</file>