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4"/>
    <p:restoredTop sz="94624"/>
  </p:normalViewPr>
  <p:slideViewPr>
    <p:cSldViewPr snapToGrid="0" snapToObjects="1">
      <p:cViewPr varScale="1">
        <p:scale>
          <a:sx n="49" d="100"/>
          <a:sy n="49" d="100"/>
        </p:scale>
        <p:origin x="200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#1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8"/>
            <a:ext cx="6831673" cy="1808417"/>
          </a:xfrm>
        </p:spPr>
        <p:txBody>
          <a:bodyPr>
            <a:normAutofit/>
          </a:bodyPr>
          <a:lstStyle/>
          <a:p>
            <a:r>
              <a:rPr lang="en-US" dirty="0" smtClean="0"/>
              <a:t>By: 	Cuong Nguyen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Issac</a:t>
            </a:r>
            <a:r>
              <a:rPr lang="en-US" dirty="0" smtClean="0"/>
              <a:t> Sanchez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Kritika</a:t>
            </a:r>
            <a:r>
              <a:rPr lang="en-US" dirty="0" smtClean="0"/>
              <a:t> </a:t>
            </a:r>
            <a:r>
              <a:rPr lang="en-US" dirty="0" err="1" smtClean="0"/>
              <a:t>Jaine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Kris Jorge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2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Tasks Checklist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91950"/>
              </p:ext>
            </p:extLst>
          </p:nvPr>
        </p:nvGraphicFramePr>
        <p:xfrm>
          <a:off x="1371600" y="2286000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/>
                <a:gridCol w="2400300"/>
                <a:gridCol w="2400300"/>
                <a:gridCol w="2400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Assigned</a:t>
                      </a:r>
                      <a:r>
                        <a:rPr lang="en-US" baseline="0" dirty="0" smtClean="0"/>
                        <a:t> 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Finish Charter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</a:t>
                      </a:r>
                      <a:r>
                        <a:rPr lang="en-US" baseline="0" dirty="0" smtClean="0"/>
                        <a:t>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Kritika</a:t>
                      </a:r>
                      <a:r>
                        <a:rPr lang="en-US" dirty="0" smtClean="0"/>
                        <a:t> Jain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Version</a:t>
                      </a:r>
                      <a:r>
                        <a:rPr lang="en-US" baseline="0" dirty="0" smtClean="0"/>
                        <a:t> Control Setup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(GIT)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Kris Jorge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Research</a:t>
                      </a:r>
                      <a:r>
                        <a:rPr lang="en-US" baseline="0" dirty="0" smtClean="0"/>
                        <a:t> PC’s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r>
                        <a:rPr lang="en-US" baseline="0" dirty="0" smtClean="0"/>
                        <a:t>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Issac</a:t>
                      </a:r>
                      <a:r>
                        <a:rPr lang="en-US" dirty="0" smtClean="0"/>
                        <a:t> Sanchez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Research</a:t>
                      </a:r>
                      <a:r>
                        <a:rPr lang="en-US" baseline="0" dirty="0" smtClean="0"/>
                        <a:t> Camera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(Kinect)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Cuong Nguyen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Pick 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Done (MS SQL)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Cost Estimate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($400)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Pick</a:t>
                      </a:r>
                      <a:r>
                        <a:rPr lang="en-US" baseline="0" dirty="0" smtClean="0"/>
                        <a:t>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(C #)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24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During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 to have physical meetings</a:t>
            </a:r>
          </a:p>
          <a:p>
            <a:r>
              <a:rPr lang="en-US" sz="2800" dirty="0" smtClean="0"/>
              <a:t>No set deadlines for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8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be done differently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Move to have meetings through skype or other VoIP</a:t>
            </a:r>
          </a:p>
          <a:p>
            <a:r>
              <a:rPr lang="en-US" sz="2800" dirty="0" smtClean="0"/>
              <a:t>Set deadlines for each tasks in the next sprint</a:t>
            </a:r>
          </a:p>
          <a:p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163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76</TotalTime>
  <Words>112</Words>
  <Application>Microsoft Macintosh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Sprint #1 Report</vt:lpstr>
      <vt:lpstr>Sprint Tasks Checklist</vt:lpstr>
      <vt:lpstr>Issues During Sprint</vt:lpstr>
      <vt:lpstr>What could be done differently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#1 Report</dc:title>
  <dc:creator>Nguyen, Cuong Manh</dc:creator>
  <cp:lastModifiedBy>Nguyen, Cuong Manh</cp:lastModifiedBy>
  <cp:revision>5</cp:revision>
  <dcterms:created xsi:type="dcterms:W3CDTF">2017-10-02T17:29:49Z</dcterms:created>
  <dcterms:modified xsi:type="dcterms:W3CDTF">2017-10-02T18:46:06Z</dcterms:modified>
</cp:coreProperties>
</file>